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2F64-A2D6-4E5F-A034-CD5F5118CAF4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80DD-61A1-446F-9F1A-9947D566F2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to Generate </a:t>
            </a:r>
            <a:br>
              <a:rPr lang="en-US" dirty="0" smtClean="0"/>
            </a:br>
            <a:r>
              <a:rPr lang="en-US" dirty="0" smtClean="0"/>
              <a:t>an Artificial Book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mtClean="0"/>
              <a:t>Generate a page of 14-segment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 rtlCol="0">
            <a:normAutofit fontScale="92500" lnSpcReduction="10000"/>
          </a:bodyPr>
          <a:lstStyle/>
          <a:p>
            <a:pPr marL="228600" indent="-228600" fontAlgn="auto">
              <a:spcAft>
                <a:spcPts val="0"/>
              </a:spcAft>
              <a:defRPr/>
            </a:pPr>
            <a:r>
              <a:rPr lang="en-US" sz="2800" dirty="0" smtClean="0"/>
              <a:t>Using function </a:t>
            </a:r>
            <a:r>
              <a:rPr lang="en-US" sz="2800" dirty="0" err="1" smtClean="0"/>
              <a:t>GenerateNPage</a:t>
            </a:r>
            <a:r>
              <a:rPr lang="en-US" sz="2800" dirty="0" smtClean="0"/>
              <a:t>() to generate an image file contain alphabets of 14-segment with polynomial distortion.</a:t>
            </a:r>
          </a:p>
          <a:p>
            <a:pPr marL="228600" indent="-228600" fontAlgn="auto">
              <a:spcAft>
                <a:spcPts val="0"/>
              </a:spcAft>
              <a:defRPr/>
            </a:pPr>
            <a:r>
              <a:rPr lang="en-US" sz="2800" dirty="0" smtClean="0">
                <a:cs typeface="Courier New" pitchFamily="49" charset="0"/>
              </a:rPr>
              <a:t>Please download </a:t>
            </a:r>
            <a:r>
              <a:rPr lang="en-US" sz="2800" i="1" dirty="0" smtClean="0">
                <a:cs typeface="Courier New" pitchFamily="49" charset="0"/>
              </a:rPr>
              <a:t>segment.mat</a:t>
            </a:r>
            <a:r>
              <a:rPr lang="en-US" sz="2800" dirty="0" smtClean="0">
                <a:cs typeface="Courier New" pitchFamily="49" charset="0"/>
              </a:rPr>
              <a:t> before use this function.</a:t>
            </a:r>
          </a:p>
          <a:p>
            <a:pPr marL="228600" indent="-2286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rgbClr val="0070C0"/>
                </a:solidFill>
                <a:cs typeface="Courier New" pitchFamily="49" charset="0"/>
              </a:rPr>
              <a:t>	</a:t>
            </a:r>
            <a:r>
              <a:rPr lang="en-US" sz="2800" dirty="0" smtClean="0">
                <a:cs typeface="Courier New" pitchFamily="49" charset="0"/>
              </a:rPr>
              <a:t>(variable </a:t>
            </a:r>
            <a:r>
              <a:rPr lang="en-US" sz="2800" i="1" dirty="0" err="1" smtClean="0">
                <a:cs typeface="Courier New" pitchFamily="49" charset="0"/>
              </a:rPr>
              <a:t>sim</a:t>
            </a:r>
            <a:r>
              <a:rPr lang="en-US" sz="2800" i="1" dirty="0" smtClean="0"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is provided in </a:t>
            </a:r>
            <a:r>
              <a:rPr lang="en-US" sz="2800" i="1" dirty="0" smtClean="0">
                <a:cs typeface="Courier New" pitchFamily="49" charset="0"/>
              </a:rPr>
              <a:t>segment.mat</a:t>
            </a:r>
            <a:r>
              <a:rPr lang="en-US" sz="2800" dirty="0" smtClean="0">
                <a:cs typeface="Courier New" pitchFamily="49" charset="0"/>
              </a:rPr>
              <a:t>)</a:t>
            </a:r>
            <a:endParaRPr lang="en-US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function</a:t>
            </a:r>
            <a:r>
              <a:rPr lang="en-US" sz="2000" dirty="0" smtClean="0"/>
              <a:t>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GenerateNPage</a:t>
            </a:r>
            <a:r>
              <a:rPr lang="en-US" sz="2000" dirty="0"/>
              <a:t>(N, Nr, </a:t>
            </a:r>
            <a:r>
              <a:rPr lang="en-US" sz="2000" dirty="0" err="1"/>
              <a:t>Nc</a:t>
            </a:r>
            <a:r>
              <a:rPr lang="en-US" sz="2000" dirty="0"/>
              <a:t>, GAP, </a:t>
            </a:r>
            <a:r>
              <a:rPr lang="en-US" sz="2000" dirty="0" err="1"/>
              <a:t>sim</a:t>
            </a:r>
            <a:r>
              <a:rPr lang="en-US" sz="2000" dirty="0"/>
              <a:t>, </a:t>
            </a:r>
            <a:r>
              <a:rPr lang="en-US" sz="2000" dirty="0" err="1" smtClean="0"/>
              <a:t>savefile</a:t>
            </a:r>
            <a:r>
              <a:rPr lang="en-US" sz="2000" dirty="0" smtClean="0"/>
              <a:t>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N: number of pages which you want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Nr, </a:t>
            </a:r>
            <a:r>
              <a:rPr lang="en-US" sz="2000" dirty="0" err="1" smtClean="0"/>
              <a:t>Nc</a:t>
            </a:r>
            <a:r>
              <a:rPr lang="en-US" sz="2000" dirty="0" smtClean="0"/>
              <a:t>: number of rows and columns of alphabets in each page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GAP: space between each alphabet (pixel)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sim</a:t>
            </a:r>
            <a:r>
              <a:rPr lang="en-US" sz="2000" dirty="0" smtClean="0"/>
              <a:t>: required variable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(Option) </a:t>
            </a:r>
            <a:r>
              <a:rPr lang="en-US" sz="2000" dirty="0" err="1" smtClean="0"/>
              <a:t>savefile</a:t>
            </a:r>
            <a:r>
              <a:rPr lang="en-US" sz="2000" dirty="0" smtClean="0"/>
              <a:t>: save file name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For example, 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load segment						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Generate(4,10,10,30,sim,'pic01');</a:t>
            </a:r>
            <a:endParaRPr lang="en-US" sz="2000" dirty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 	=&gt; Generate 4 pages, each page contain 100 alphabets 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im2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imnoise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(im,'gaussian',0,0.01);	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%add noise</a:t>
            </a:r>
          </a:p>
          <a:p>
            <a:pPr marL="514350" indent="-514350" fontAlgn="auto">
              <a:spcAft>
                <a:spcPts val="0"/>
              </a:spcAft>
              <a:buFontTx/>
              <a:buChar char="-"/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(im2,'pic02.png');</a:t>
            </a:r>
            <a:endParaRPr lang="en-US" sz="2000" dirty="0" smtClean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mtClean="0"/>
              <a:t>Create a whole-book image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 rtlCol="0">
            <a:normAutofit/>
          </a:bodyPr>
          <a:lstStyle/>
          <a:p>
            <a:pPr marL="228600" indent="-228600" fontAlgn="auto">
              <a:spcAft>
                <a:spcPts val="0"/>
              </a:spcAft>
              <a:defRPr/>
            </a:pPr>
            <a:r>
              <a:rPr lang="en-US" dirty="0" smtClean="0"/>
              <a:t>Create an image file that contain all pages of a book by using function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Combine5( ).</a:t>
            </a:r>
          </a:p>
          <a:p>
            <a:pPr marL="228600" indent="-228600" fontAlgn="auto">
              <a:spcAft>
                <a:spcPts val="0"/>
              </a:spcAft>
              <a:defRPr/>
            </a:pPr>
            <a:r>
              <a:rPr lang="en-US" sz="2800" dirty="0" smtClean="0">
                <a:cs typeface="Courier New" pitchFamily="49" charset="0"/>
              </a:rPr>
              <a:t>Input images of each page of the book.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function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FF0000"/>
                </a:solidFill>
              </a:rPr>
              <a:t>Combine5(</a:t>
            </a:r>
            <a:r>
              <a:rPr lang="en-US" sz="2000" dirty="0" err="1"/>
              <a:t>datasize</a:t>
            </a:r>
            <a:r>
              <a:rPr lang="en-US" sz="2000" dirty="0"/>
              <a:t>, </a:t>
            </a:r>
            <a:r>
              <a:rPr lang="en-US" sz="2000" dirty="0" err="1" smtClean="0"/>
              <a:t>savefile</a:t>
            </a:r>
            <a:r>
              <a:rPr lang="en-US" sz="2000" dirty="0" smtClean="0"/>
              <a:t>, </a:t>
            </a:r>
            <a:r>
              <a:rPr lang="en-US" sz="2000" dirty="0"/>
              <a:t>GAP, Nr, </a:t>
            </a:r>
            <a:r>
              <a:rPr lang="en-US" sz="2000" dirty="0" err="1"/>
              <a:t>Nc</a:t>
            </a:r>
            <a:r>
              <a:rPr lang="en-US" sz="2000" dirty="0"/>
              <a:t>, </a:t>
            </a:r>
            <a:r>
              <a:rPr lang="en-US" sz="2000" dirty="0" err="1"/>
              <a:t>SizeX</a:t>
            </a:r>
            <a:r>
              <a:rPr lang="en-US" sz="2000" dirty="0"/>
              <a:t>, </a:t>
            </a:r>
            <a:r>
              <a:rPr lang="en-US" sz="2000" dirty="0" err="1"/>
              <a:t>SizeY</a:t>
            </a:r>
            <a:r>
              <a:rPr lang="en-US" sz="2000" dirty="0"/>
              <a:t>, contrast</a:t>
            </a:r>
            <a:r>
              <a:rPr lang="en-US" sz="2000" dirty="0" smtClean="0"/>
              <a:t>)</a:t>
            </a:r>
            <a:endParaRPr lang="en-US" dirty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</a:t>
            </a:r>
            <a:r>
              <a:rPr lang="en-US" sz="2000" i="1" dirty="0" err="1" smtClean="0">
                <a:cs typeface="Courier New" pitchFamily="49" charset="0"/>
              </a:rPr>
              <a:t>datasize</a:t>
            </a:r>
            <a:r>
              <a:rPr lang="en-US" sz="2000" dirty="0" smtClean="0">
                <a:cs typeface="Courier New" pitchFamily="49" charset="0"/>
              </a:rPr>
              <a:t>: number of pages of the book (</a:t>
            </a:r>
            <a:r>
              <a:rPr lang="en-US" sz="2000" dirty="0" err="1" smtClean="0">
                <a:cs typeface="Courier New" pitchFamily="49" charset="0"/>
              </a:rPr>
              <a:t>datasize</a:t>
            </a:r>
            <a:r>
              <a:rPr lang="en-US" sz="2000" dirty="0" smtClean="0">
                <a:cs typeface="Courier New" pitchFamily="49" charset="0"/>
              </a:rPr>
              <a:t> &lt;= Nr*</a:t>
            </a:r>
            <a:r>
              <a:rPr lang="en-US" sz="2000" dirty="0" err="1" smtClean="0">
                <a:cs typeface="Courier New" pitchFamily="49" charset="0"/>
              </a:rPr>
              <a:t>Nc</a:t>
            </a:r>
            <a:r>
              <a:rPr lang="en-US" sz="2000" dirty="0" smtClean="0">
                <a:cs typeface="Courier New" pitchFamily="49" charset="0"/>
              </a:rPr>
              <a:t> 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</a:t>
            </a:r>
            <a:r>
              <a:rPr lang="en-US" sz="2000" dirty="0" err="1" smtClean="0"/>
              <a:t>savefile</a:t>
            </a:r>
            <a:r>
              <a:rPr lang="en-US" sz="2000" dirty="0" smtClean="0"/>
              <a:t> </a:t>
            </a:r>
            <a:r>
              <a:rPr lang="en-US" sz="2000" dirty="0" smtClean="0">
                <a:cs typeface="Courier New" pitchFamily="49" charset="0"/>
              </a:rPr>
              <a:t>: save file name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</a:t>
            </a:r>
            <a:r>
              <a:rPr lang="en-US" sz="2000" i="1" dirty="0" smtClean="0">
                <a:cs typeface="Courier New" pitchFamily="49" charset="0"/>
              </a:rPr>
              <a:t>GAP</a:t>
            </a:r>
            <a:r>
              <a:rPr lang="en-US" sz="2000" dirty="0" smtClean="0">
                <a:cs typeface="Courier New" pitchFamily="49" charset="0"/>
              </a:rPr>
              <a:t>: size of null value between each page (pixel)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(Option) </a:t>
            </a:r>
            <a:r>
              <a:rPr lang="en-US" sz="2000" i="1" dirty="0" smtClean="0">
                <a:cs typeface="Courier New" pitchFamily="49" charset="0"/>
              </a:rPr>
              <a:t>Nr</a:t>
            </a:r>
            <a:r>
              <a:rPr lang="en-US" sz="2000" dirty="0" smtClean="0">
                <a:cs typeface="Courier New" pitchFamily="49" charset="0"/>
              </a:rPr>
              <a:t>, </a:t>
            </a:r>
            <a:r>
              <a:rPr lang="en-US" sz="2000" i="1" dirty="0" err="1" smtClean="0">
                <a:cs typeface="Courier New" pitchFamily="49" charset="0"/>
              </a:rPr>
              <a:t>Nc</a:t>
            </a:r>
            <a:r>
              <a:rPr lang="en-US" sz="2000" dirty="0" smtClean="0">
                <a:cs typeface="Courier New" pitchFamily="49" charset="0"/>
              </a:rPr>
              <a:t>: number of pages in row and column of a new big image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(Option) </a:t>
            </a:r>
            <a:r>
              <a:rPr lang="en-US" sz="2000" i="1" dirty="0" err="1" smtClean="0">
                <a:cs typeface="Courier New" pitchFamily="49" charset="0"/>
              </a:rPr>
              <a:t>SizeX</a:t>
            </a:r>
            <a:r>
              <a:rPr lang="en-US" sz="2000" dirty="0" smtClean="0">
                <a:cs typeface="Courier New" pitchFamily="49" charset="0"/>
              </a:rPr>
              <a:t>, </a:t>
            </a:r>
            <a:r>
              <a:rPr lang="en-US" sz="2000" i="1" dirty="0" err="1" smtClean="0">
                <a:cs typeface="Courier New" pitchFamily="49" charset="0"/>
              </a:rPr>
              <a:t>SizeY</a:t>
            </a:r>
            <a:r>
              <a:rPr lang="en-US" sz="2000" dirty="0" smtClean="0">
                <a:cs typeface="Courier New" pitchFamily="49" charset="0"/>
              </a:rPr>
              <a:t>: size of biggest pages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- (Option) </a:t>
            </a:r>
            <a:r>
              <a:rPr lang="en-US" sz="2000" i="1" dirty="0" smtClean="0">
                <a:cs typeface="Courier New" pitchFamily="49" charset="0"/>
              </a:rPr>
              <a:t>contrast: </a:t>
            </a:r>
            <a:r>
              <a:rPr lang="en-US" sz="2000" dirty="0" smtClean="0">
                <a:cs typeface="Courier New" pitchFamily="49" charset="0"/>
              </a:rPr>
              <a:t>use for converting colorful image to b/w image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cs typeface="Courier New" pitchFamily="49" charset="0"/>
              </a:rPr>
              <a:t>For example,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 Combine5(100,'book1',50);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 Combine5(100,'book1',50,5,20);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 Combine5(100,'book1',50,5,20,768,1024,0.75)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cs typeface="Courier New" pitchFamily="49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Generate  an Artificial Book </vt:lpstr>
      <vt:lpstr>Generate a page of 14-segment</vt:lpstr>
      <vt:lpstr>Create a whole-book image</vt:lpstr>
    </vt:vector>
  </TitlesOfParts>
  <Company>CPE-KU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Generate  an Artificial Book </dc:title>
  <dc:creator>CPE-KU</dc:creator>
  <cp:lastModifiedBy>CPE-KU</cp:lastModifiedBy>
  <cp:revision>1</cp:revision>
  <dcterms:created xsi:type="dcterms:W3CDTF">2011-03-01T10:10:22Z</dcterms:created>
  <dcterms:modified xsi:type="dcterms:W3CDTF">2011-03-01T10:12:39Z</dcterms:modified>
</cp:coreProperties>
</file>