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69" r:id="rId4"/>
    <p:sldId id="27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2475" autoAdjust="0"/>
    <p:restoredTop sz="94660"/>
  </p:normalViewPr>
  <p:slideViewPr>
    <p:cSldViewPr>
      <p:cViewPr>
        <p:scale>
          <a:sx n="75" d="100"/>
          <a:sy n="75" d="100"/>
        </p:scale>
        <p:origin x="-37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9E5F1BA8-28F8-4D14-9EE0-FE6942B9E151}" type="datetimeFigureOut">
              <a:rPr lang="en-US" smtClean="0"/>
              <a:pPr/>
              <a:t>11/19/2006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ACD1FB45-A2DA-4D36-94F7-2C9AED0867D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9E5F1BA8-28F8-4D14-9EE0-FE6942B9E151}" type="datetimeFigureOut">
              <a:rPr lang="en-US" smtClean="0"/>
              <a:pPr/>
              <a:t>11/19/2006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ACD1FB45-A2DA-4D36-94F7-2C9AED0867D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2438400"/>
            <a:ext cx="9144000" cy="457200"/>
          </a:xfrm>
          <a:prstGeom prst="rect">
            <a:avLst/>
          </a:prstGeom>
          <a:solidFill>
            <a:schemeClr val="accent1">
              <a:shade val="75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2476108"/>
            <a:ext cx="8305800" cy="381000"/>
          </a:xfrm>
        </p:spPr>
        <p:txBody>
          <a:bodyPr>
            <a:noAutofit/>
          </a:bodyPr>
          <a:lstStyle>
            <a:lvl1pPr marL="0" indent="0" algn="l">
              <a:buNone/>
              <a:defRPr sz="2000" spc="100" baseline="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0" y="914400"/>
            <a:ext cx="9144000" cy="1524000"/>
          </a:xfrm>
          <a:prstGeom prst="rect">
            <a:avLst/>
          </a:prstGeom>
          <a:solidFill>
            <a:srgbClr val="000000">
              <a:alpha val="89800"/>
            </a:srgb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8" name="Title 27"/>
          <p:cNvSpPr>
            <a:spLocks noGrp="1"/>
          </p:cNvSpPr>
          <p:nvPr>
            <p:ph type="ctrTitle" hasCustomPrompt="1"/>
          </p:nvPr>
        </p:nvSpPr>
        <p:spPr>
          <a:xfrm>
            <a:off x="457200" y="1066800"/>
            <a:ext cx="8305800" cy="1295400"/>
          </a:xfrm>
        </p:spPr>
        <p:txBody>
          <a:bodyPr anchor="ctr" anchorCtr="0">
            <a:noAutofit/>
          </a:bodyPr>
          <a:lstStyle>
            <a:lvl1pPr algn="l">
              <a:defRPr sz="4800" cap="all" spc="-100" baseline="0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A33440A-D04E-4FB0-ACBB-D1FD42651063}" type="datetime1">
              <a:rPr lang="en-US" smtClean="0"/>
              <a:pPr/>
              <a:t>11/19/2006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algn="ctr"/>
            <a:fld id="{E5C7EF4D-DD50-400C-9F04-EB20CB99416E}" type="slidenum">
              <a:rPr lang="en-US" sz="2800" smtClean="0">
                <a:solidFill>
                  <a:schemeClr val="tx2"/>
                </a:solidFill>
              </a:rPr>
              <a:pPr algn="ctr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8926"/>
            <a:ext cx="8229600" cy="1143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301926"/>
            <a:ext cx="9144000" cy="4572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A33440A-D04E-4FB0-ACBB-D1FD42651063}" type="datetime1">
              <a:rPr lang="en-US" smtClean="0"/>
              <a:pPr/>
              <a:t>11/19/2006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algn="ctr"/>
            <a:fld id="{E5C7EF4D-DD50-400C-9F04-EB20CB99416E}" type="slidenum">
              <a:rPr lang="en-US" sz="2800" smtClean="0">
                <a:solidFill>
                  <a:schemeClr val="tx2"/>
                </a:solidFill>
              </a:rPr>
              <a:pPr algn="ctr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FADA7-12A5-4168-87FD-0A7BA931419B}" type="datetime1">
              <a:rPr lang="en-US" smtClean="0"/>
              <a:pPr/>
              <a:t>11/19/2006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0" y="4958864"/>
            <a:ext cx="9144000" cy="457200"/>
          </a:xfrm>
          <a:prstGeom prst="rect">
            <a:avLst/>
          </a:prstGeom>
          <a:solidFill>
            <a:schemeClr val="accent1">
              <a:shade val="75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0" y="3429000"/>
            <a:ext cx="9144000" cy="1527048"/>
          </a:xfrm>
          <a:prstGeom prst="rect">
            <a:avLst/>
          </a:prstGeom>
          <a:solidFill>
            <a:srgbClr val="000000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>
              <a:buNone/>
              <a:defRPr sz="4200" b="0" cap="all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457200"/>
          </a:xfrm>
        </p:spPr>
        <p:txBody>
          <a:bodyPr anchor="ctr"/>
          <a:lstStyle>
            <a:lvl1pPr>
              <a:buNone/>
              <a:defRPr sz="2000" spc="100" baseline="0">
                <a:solidFill>
                  <a:srgbClr val="FFFFFF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</p:spTree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301926"/>
            <a:ext cx="9144000" cy="4572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C5A2C-8CF9-418C-929E-59F23F70E5F3}" type="datetime1">
              <a:rPr lang="en-US" smtClean="0"/>
              <a:pPr/>
              <a:t>11/19/2006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0650"/>
            <a:ext cx="4040188" cy="838200"/>
          </a:xfrm>
          <a:solidFill>
            <a:schemeClr val="accent1">
              <a:alpha val="83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182880" tIns="91440" bIns="9144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2400" b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32" name="Content Placeholder 31"/>
          <p:cNvSpPr>
            <a:spLocks noGrp="1"/>
          </p:cNvSpPr>
          <p:nvPr>
            <p:ph sz="quarter" idx="13"/>
          </p:nvPr>
        </p:nvSpPr>
        <p:spPr>
          <a:xfrm>
            <a:off x="457200" y="2209800"/>
            <a:ext cx="4038600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14"/>
          </p:nvPr>
        </p:nvSpPr>
        <p:spPr>
          <a:xfrm>
            <a:off x="4649788" y="2209800"/>
            <a:ext cx="4038600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69BAF-DF50-49A9-A24B-E772F34D4EE8}" type="datetime1">
              <a:rPr lang="en-US" smtClean="0"/>
              <a:pPr/>
              <a:t>11/19/2006</a:t>
            </a:fld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idx="15"/>
          </p:nvPr>
        </p:nvSpPr>
        <p:spPr>
          <a:xfrm>
            <a:off x="4648200" y="1390650"/>
            <a:ext cx="4040188" cy="838200"/>
          </a:xfrm>
          <a:solidFill>
            <a:schemeClr val="accent2">
              <a:alpha val="83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182880" tIns="91440" bIns="9144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2400" b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</p:spTree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9F9C-0FE7-4725-BBF1-3A439DEFF6B8}" type="datetime1">
              <a:rPr lang="en-US" smtClean="0"/>
              <a:pPr/>
              <a:t>11/19/2006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301926"/>
            <a:ext cx="9144000" cy="4572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92ABE-290F-4556-9BE6-EA283C4356C3}" type="datetime1">
              <a:rPr lang="en-US" smtClean="0"/>
              <a:pPr/>
              <a:t>11/19/2006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2590800" cy="685800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37221-B4EC-499E-8F13-52A4FCD99E36}" type="datetime1">
              <a:rPr lang="en-US" smtClean="0"/>
              <a:pPr/>
              <a:t>11/19/2006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1563892" y="4337173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0" y="381000"/>
            <a:ext cx="2133600" cy="2388889"/>
          </a:xfrm>
          <a:prstGeom prst="rect">
            <a:avLst/>
          </a:prstGeom>
          <a:solidFill>
            <a:schemeClr val="accent1">
              <a:tint val="90000"/>
              <a:satMod val="200000"/>
              <a:alpha val="7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447800" y="0"/>
            <a:ext cx="1175303" cy="633656"/>
          </a:xfrm>
          <a:prstGeom prst="rect">
            <a:avLst/>
          </a:prstGeom>
          <a:solidFill>
            <a:schemeClr val="accent1">
              <a:tint val="60000"/>
              <a:alpha val="10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59403" y="0"/>
            <a:ext cx="2302797" cy="2378511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0" y="3276600"/>
            <a:ext cx="891076" cy="886968"/>
          </a:xfrm>
          <a:prstGeom prst="ellipse">
            <a:avLst/>
          </a:prstGeom>
          <a:solidFill>
            <a:schemeClr val="tx2">
              <a:alpha val="95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793097" y="1721630"/>
            <a:ext cx="1402570" cy="140257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09600" y="4038600"/>
            <a:ext cx="1554480" cy="1554480"/>
          </a:xfrm>
          <a:prstGeom prst="ellipse">
            <a:avLst/>
          </a:prstGeom>
          <a:solidFill>
            <a:schemeClr val="tx2">
              <a:alpha val="6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26" name="Oval 25"/>
          <p:cNvSpPr/>
          <p:nvPr/>
        </p:nvSpPr>
        <p:spPr>
          <a:xfrm>
            <a:off x="152400" y="2362200"/>
            <a:ext cx="457200" cy="45720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1752600" y="381000"/>
            <a:ext cx="457200" cy="457200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579120" y="2514600"/>
            <a:ext cx="2011680" cy="2011680"/>
          </a:xfrm>
          <a:prstGeom prst="ellipse">
            <a:avLst/>
          </a:prstGeom>
          <a:solidFill>
            <a:schemeClr val="bg2">
              <a:alpha val="8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9" name="Content Placeholder 28"/>
          <p:cNvSpPr>
            <a:spLocks noGrp="1"/>
          </p:cNvSpPr>
          <p:nvPr>
            <p:ph sz="quarter" idx="13"/>
          </p:nvPr>
        </p:nvSpPr>
        <p:spPr>
          <a:xfrm>
            <a:off x="2743200" y="228600"/>
            <a:ext cx="6248400" cy="5867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0" y="5715000"/>
            <a:ext cx="1600200" cy="1143000"/>
          </a:xfrm>
          <a:prstGeom prst="rect">
            <a:avLst/>
          </a:prstGeom>
          <a:solidFill>
            <a:schemeClr val="accent1">
              <a:shade val="75000"/>
              <a:alpha val="10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1323393" y="5875179"/>
            <a:ext cx="731520" cy="73152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8" name="Oval 27"/>
          <p:cNvSpPr/>
          <p:nvPr/>
        </p:nvSpPr>
        <p:spPr>
          <a:xfrm>
            <a:off x="30970" y="5212570"/>
            <a:ext cx="1645430" cy="164543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600200"/>
            <a:ext cx="2057400" cy="3733800"/>
          </a:xfrm>
        </p:spPr>
        <p:txBody>
          <a:bodyPr tIns="45720" bIns="45720" anchor="t" anchorCtr="0"/>
          <a:lstStyle>
            <a:lvl1pPr marL="0" indent="0">
              <a:lnSpc>
                <a:spcPts val="2400"/>
              </a:lnSpc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5448" y="6318504"/>
            <a:ext cx="1188720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86442B7-F7A6-44F5-A940-BF91B5A1AE3C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301752" y="384048"/>
            <a:ext cx="2057400" cy="11430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solidFill>
                  <a:srgbClr val="FFFFFF"/>
                </a:solidFill>
                <a:latin typeface="+mn-lt"/>
                <a:ea typeface="+mn-lt"/>
                <a:cs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0"/>
            <a:ext cx="2590800" cy="685800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1563892" y="4337173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0" y="381000"/>
            <a:ext cx="2133600" cy="2388889"/>
          </a:xfrm>
          <a:prstGeom prst="rect">
            <a:avLst/>
          </a:prstGeom>
          <a:solidFill>
            <a:schemeClr val="accent1">
              <a:tint val="90000"/>
              <a:satMod val="200000"/>
              <a:alpha val="7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1447800" y="0"/>
            <a:ext cx="1175303" cy="633656"/>
          </a:xfrm>
          <a:prstGeom prst="rect">
            <a:avLst/>
          </a:prstGeom>
          <a:solidFill>
            <a:schemeClr val="accent1">
              <a:tint val="60000"/>
              <a:alpha val="10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59403" y="0"/>
            <a:ext cx="2302797" cy="2378511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30" name="Oval 29"/>
          <p:cNvSpPr/>
          <p:nvPr/>
        </p:nvSpPr>
        <p:spPr>
          <a:xfrm>
            <a:off x="0" y="3276600"/>
            <a:ext cx="891076" cy="886968"/>
          </a:xfrm>
          <a:prstGeom prst="ellipse">
            <a:avLst/>
          </a:prstGeom>
          <a:solidFill>
            <a:schemeClr val="tx2">
              <a:alpha val="95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793097" y="1721630"/>
            <a:ext cx="1402570" cy="140257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609600" y="4038600"/>
            <a:ext cx="1554480" cy="1554480"/>
          </a:xfrm>
          <a:prstGeom prst="ellipse">
            <a:avLst/>
          </a:prstGeom>
          <a:solidFill>
            <a:schemeClr val="tx2">
              <a:alpha val="6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34" name="Oval 33"/>
          <p:cNvSpPr/>
          <p:nvPr/>
        </p:nvSpPr>
        <p:spPr>
          <a:xfrm>
            <a:off x="1752600" y="381000"/>
            <a:ext cx="457200" cy="457200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5" name="Oval 34"/>
          <p:cNvSpPr/>
          <p:nvPr/>
        </p:nvSpPr>
        <p:spPr>
          <a:xfrm>
            <a:off x="579120" y="2514600"/>
            <a:ext cx="2011680" cy="2011680"/>
          </a:xfrm>
          <a:prstGeom prst="ellipse">
            <a:avLst/>
          </a:prstGeom>
          <a:solidFill>
            <a:schemeClr val="bg2">
              <a:alpha val="8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0" y="5715000"/>
            <a:ext cx="1600200" cy="1143000"/>
          </a:xfrm>
          <a:prstGeom prst="rect">
            <a:avLst/>
          </a:prstGeom>
          <a:solidFill>
            <a:schemeClr val="accent1">
              <a:shade val="75000"/>
              <a:alpha val="10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7" name="Oval 36"/>
          <p:cNvSpPr/>
          <p:nvPr/>
        </p:nvSpPr>
        <p:spPr>
          <a:xfrm>
            <a:off x="1323393" y="5875179"/>
            <a:ext cx="731520" cy="73152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8" name="Oval 37"/>
          <p:cNvSpPr/>
          <p:nvPr/>
        </p:nvSpPr>
        <p:spPr>
          <a:xfrm>
            <a:off x="30970" y="5212570"/>
            <a:ext cx="1645430" cy="164543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2057400" cy="11430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solidFill>
                  <a:srgbClr val="FFFFFF"/>
                </a:solidFill>
                <a:latin typeface="+mn-lt"/>
                <a:ea typeface="+mn-lt"/>
                <a:cs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90800" y="0"/>
            <a:ext cx="6553200" cy="5943600"/>
          </a:xfrm>
          <a:solidFill>
            <a:schemeClr val="bg2"/>
          </a:solidFill>
        </p:spPr>
        <p:txBody>
          <a:bodyPr/>
          <a:lstStyle>
            <a:lvl1pPr>
              <a:buNone/>
              <a:defRPr sz="3200"/>
            </a:lvl1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1600200"/>
            <a:ext cx="2057400" cy="4267200"/>
          </a:xfrm>
        </p:spPr>
        <p:txBody>
          <a:bodyPr anchor="t" anchorCtr="0"/>
          <a:lstStyle>
            <a:lvl1pPr marL="0" indent="0">
              <a:lnSpc>
                <a:spcPts val="2400"/>
              </a:lnSpc>
              <a:spcAft>
                <a:spcPts val="1000"/>
              </a:spcAft>
              <a:buFontTx/>
              <a:buNone/>
              <a:defRPr sz="1600" b="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042D-FBEA-40C8-ACF1-388DE857BC66}" type="datetime1">
              <a:rPr lang="en-US" smtClean="0"/>
              <a:pPr/>
              <a:t>11/19/2006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152400" y="2362200"/>
            <a:ext cx="457200" cy="45720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5448" y="6318504"/>
            <a:ext cx="1188720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86442B7-F7A6-44F5-A940-BF91B5A1AE3C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914400" y="2292526"/>
            <a:ext cx="2743200" cy="2127074"/>
          </a:xfrm>
          <a:prstGeom prst="rect">
            <a:avLst/>
          </a:prstGeom>
          <a:solidFill>
            <a:schemeClr val="accent1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2977827" y="5072066"/>
            <a:ext cx="1758141" cy="1739481"/>
          </a:xfrm>
          <a:prstGeom prst="ellipse">
            <a:avLst/>
          </a:prstGeom>
          <a:solidFill>
            <a:schemeClr val="accent1">
              <a:tint val="90000"/>
              <a:shade val="45000"/>
              <a:satMod val="200000"/>
              <a:alpha val="13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257800" y="0"/>
            <a:ext cx="3886200" cy="3048000"/>
          </a:xfrm>
          <a:prstGeom prst="rect">
            <a:avLst/>
          </a:prstGeom>
          <a:solidFill>
            <a:schemeClr val="accent1"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0" y="4114800"/>
            <a:ext cx="2362200" cy="2463018"/>
          </a:xfrm>
          <a:prstGeom prst="rect">
            <a:avLst/>
          </a:prstGeom>
          <a:solidFill>
            <a:schemeClr val="bg2">
              <a:tint val="60000"/>
              <a:alpha val="7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4178687" y="2389810"/>
            <a:ext cx="2174118" cy="2174118"/>
          </a:xfrm>
          <a:prstGeom prst="ellipse">
            <a:avLst/>
          </a:prstGeom>
          <a:solidFill>
            <a:schemeClr val="accent1">
              <a:tint val="75000"/>
              <a:shade val="50000"/>
              <a:satMod val="200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6384588" y="5842728"/>
            <a:ext cx="1011260" cy="101126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6322493" y="1427132"/>
            <a:ext cx="2047390" cy="2047390"/>
          </a:xfrm>
          <a:prstGeom prst="ellipse">
            <a:avLst/>
          </a:prstGeom>
          <a:solidFill>
            <a:srgbClr val="C1E8E4">
              <a:alpha val="10980"/>
            </a:srgb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114300" y="4803322"/>
            <a:ext cx="1959428" cy="1959428"/>
          </a:xfrm>
          <a:prstGeom prst="ellipse">
            <a:avLst/>
          </a:prstGeom>
          <a:solidFill>
            <a:srgbClr val="C1E8E4">
              <a:alpha val="12157"/>
            </a:srgb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2021092" y="4578526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4172385" y="4626825"/>
            <a:ext cx="1515880" cy="1394583"/>
          </a:xfrm>
          <a:prstGeom prst="ellipse">
            <a:avLst/>
          </a:prstGeom>
          <a:solidFill>
            <a:schemeClr val="accent1">
              <a:tint val="100000"/>
              <a:satMod val="275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906" y="361813"/>
            <a:ext cx="2512694" cy="2388889"/>
          </a:xfrm>
          <a:prstGeom prst="rect">
            <a:avLst/>
          </a:prstGeom>
          <a:solidFill>
            <a:schemeClr val="accent1">
              <a:tint val="90000"/>
              <a:satMod val="200000"/>
              <a:alpha val="7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1295400" y="0"/>
            <a:ext cx="1524000" cy="609600"/>
          </a:xfrm>
          <a:prstGeom prst="rect">
            <a:avLst/>
          </a:prstGeom>
          <a:solidFill>
            <a:schemeClr val="accent1">
              <a:tint val="60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59403" y="212289"/>
            <a:ext cx="2022300" cy="2022300"/>
          </a:xfrm>
          <a:prstGeom prst="ellipse">
            <a:avLst/>
          </a:prstGeom>
          <a:solidFill>
            <a:schemeClr val="accent1">
              <a:tint val="100000"/>
              <a:satMod val="275000"/>
              <a:alpha val="15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26" name="Oval 25"/>
          <p:cNvSpPr/>
          <p:nvPr/>
        </p:nvSpPr>
        <p:spPr>
          <a:xfrm>
            <a:off x="76200" y="3962400"/>
            <a:ext cx="891076" cy="886968"/>
          </a:xfrm>
          <a:prstGeom prst="ellipse">
            <a:avLst/>
          </a:prstGeom>
          <a:solidFill>
            <a:schemeClr val="accent1">
              <a:tint val="75000"/>
              <a:satMod val="200000"/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2121357" y="1507438"/>
            <a:ext cx="1402570" cy="140257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3369253" y="466436"/>
            <a:ext cx="1595105" cy="1595105"/>
          </a:xfrm>
          <a:prstGeom prst="ellipse">
            <a:avLst/>
          </a:prstGeom>
          <a:solidFill>
            <a:schemeClr val="accent1">
              <a:tint val="100000"/>
              <a:satMod val="275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5189756" y="2967572"/>
            <a:ext cx="3234945" cy="3234944"/>
          </a:xfrm>
          <a:prstGeom prst="ellipse">
            <a:avLst/>
          </a:prstGeom>
          <a:solidFill>
            <a:schemeClr val="accent1">
              <a:tint val="100000"/>
              <a:satMod val="180000"/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5562600" y="6526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4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6951220" y="4665220"/>
            <a:ext cx="2192780" cy="2192780"/>
          </a:xfrm>
          <a:prstGeom prst="ellipse">
            <a:avLst/>
          </a:prstGeom>
          <a:solidFill>
            <a:schemeClr val="accent1">
              <a:tint val="75000"/>
              <a:shade val="50000"/>
              <a:satMod val="200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3" name="Oval 32"/>
          <p:cNvSpPr/>
          <p:nvPr/>
        </p:nvSpPr>
        <p:spPr>
          <a:xfrm>
            <a:off x="1600200" y="3705807"/>
            <a:ext cx="1195876" cy="1198294"/>
          </a:xfrm>
          <a:prstGeom prst="ellipse">
            <a:avLst/>
          </a:prstGeom>
          <a:solidFill>
            <a:schemeClr val="accent1">
              <a:tint val="75000"/>
              <a:satMod val="200000"/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6324600" y="228600"/>
            <a:ext cx="822960" cy="822960"/>
          </a:xfrm>
          <a:prstGeom prst="ellipse">
            <a:avLst/>
          </a:prstGeom>
          <a:solidFill>
            <a:schemeClr val="accent1">
              <a:tint val="90000"/>
              <a:satMod val="275000"/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8077200" y="6526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4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5410200" y="6324600"/>
            <a:ext cx="1524000" cy="533400"/>
          </a:xfrm>
          <a:prstGeom prst="rect">
            <a:avLst/>
          </a:prstGeom>
          <a:solidFill>
            <a:schemeClr val="accent1"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357144"/>
            <a:ext cx="2974848" cy="384048"/>
          </a:xfrm>
          <a:prstGeom prst="rect">
            <a:avLst/>
          </a:prstGeom>
        </p:spPr>
        <p:txBody>
          <a:bodyPr vert="horz" anchor="ctr" anchorCtr="0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fld id="{1A33440A-D04E-4FB0-ACBB-D1FD42651063}" type="datetime1">
              <a:rPr lang="en-US" smtClean="0"/>
              <a:pPr/>
              <a:t>11/19/2006</a:t>
            </a:fld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357144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pPr algn="r"/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55448" y="6315075"/>
            <a:ext cx="1188720" cy="457200"/>
          </a:xfrm>
          <a:prstGeom prst="rect">
            <a:avLst/>
          </a:prstGeom>
          <a:noFill/>
        </p:spPr>
        <p:txBody>
          <a:bodyPr vert="horz" lIns="0" tIns="0" rIns="0" bIns="0" anchor="ctr" anchorCtr="1">
            <a:normAutofit/>
          </a:bodyPr>
          <a:lstStyle>
            <a:lvl1pPr algn="ctr">
              <a:defRPr sz="2800">
                <a:solidFill>
                  <a:schemeClr val="tx2"/>
                </a:solidFill>
              </a:defRPr>
            </a:lvl1pPr>
          </a:lstStyle>
          <a:p>
            <a:pPr algn="ctr"/>
            <a:fld id="{E5C7EF4D-DD50-400C-9F04-EB20CB99416E}" type="slidenum">
              <a:rPr lang="en-US" sz="2800" smtClean="0">
                <a:solidFill>
                  <a:schemeClr val="tx2"/>
                </a:solidFill>
              </a:rPr>
              <a:pPr algn="ctr"/>
              <a:t>‹#›</a:t>
            </a:fld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37" name="Oval 36"/>
          <p:cNvSpPr/>
          <p:nvPr/>
        </p:nvSpPr>
        <p:spPr>
          <a:xfrm>
            <a:off x="3011692" y="6526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4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>
    <p:zoom/>
  </p:transition>
  <p:txStyles>
    <p:titleStyle>
      <a:lvl1pPr algn="l" rtl="0" latinLnBrk="0">
        <a:spcBef>
          <a:spcPct val="0"/>
        </a:spcBef>
        <a:buNone/>
        <a:defRPr sz="38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latinLnBrk="0">
        <a:spcBef>
          <a:spcPts val="700"/>
        </a:spcBef>
        <a:buClr>
          <a:schemeClr val="accent2"/>
        </a:buClr>
        <a:buSzPct val="85000"/>
        <a:buFont typeface="Wingdings 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latinLnBrk="0">
        <a:spcBef>
          <a:spcPts val="600"/>
        </a:spcBef>
        <a:buClr>
          <a:schemeClr val="accent1"/>
        </a:buClr>
        <a:buSzPct val="85000"/>
        <a:buFont typeface="Wingdings 2"/>
        <a:buChar char="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rtl="0" latinLnBrk="0">
        <a:spcBef>
          <a:spcPts val="500"/>
        </a:spcBef>
        <a:buClr>
          <a:schemeClr val="accent3"/>
        </a:buClr>
        <a:buSzPct val="85000"/>
        <a:buFont typeface="Wingdings 2"/>
        <a:buChar char="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latinLnBrk="0">
        <a:spcBef>
          <a:spcPts val="400"/>
        </a:spcBef>
        <a:buClr>
          <a:schemeClr val="accent4"/>
        </a:buClr>
        <a:buFont typeface="Wingdings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latinLnBrk="0">
        <a:spcBef>
          <a:spcPct val="20000"/>
        </a:spcBef>
        <a:buClr>
          <a:schemeClr val="accent5"/>
        </a:buClr>
        <a:buFont typeface="Wingdings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latinLnBrk="0">
        <a:spcBef>
          <a:spcPct val="20000"/>
        </a:spcBef>
        <a:buClr>
          <a:schemeClr val="accent5"/>
        </a:buClr>
        <a:buFont typeface="Wingdings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latinLnBrk="0">
        <a:spcBef>
          <a:spcPct val="20000"/>
        </a:spcBef>
        <a:buClr>
          <a:schemeClr val="accent2"/>
        </a:buClr>
        <a:buFont typeface="Wingdings"/>
        <a:buChar char="§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latinLnBrk="0">
        <a:spcBef>
          <a:spcPct val="20000"/>
        </a:spcBef>
        <a:buClr>
          <a:schemeClr val="accent3"/>
        </a:buClr>
        <a:buFont typeface="Wingdings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latinLnBrk="0">
        <a:spcBef>
          <a:spcPct val="20000"/>
        </a:spcBef>
        <a:buClr>
          <a:schemeClr val="accent6"/>
        </a:buClr>
        <a:buFont typeface="Wingdings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2438400"/>
            <a:ext cx="9144000" cy="457200"/>
          </a:xfrm>
          <a:prstGeom prst="rect">
            <a:avLst/>
          </a:prstGeom>
          <a:solidFill>
            <a:schemeClr val="accent1">
              <a:shade val="75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0" y="914400"/>
            <a:ext cx="9144000" cy="1524000"/>
          </a:xfrm>
          <a:prstGeom prst="rect">
            <a:avLst/>
          </a:prstGeom>
          <a:solidFill>
            <a:srgbClr val="000000">
              <a:alpha val="89800"/>
            </a:srgb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Montagna Del Pattino</a:t>
            </a:r>
            <a:endParaRPr lang="en-US" dirty="0"/>
          </a:p>
        </p:txBody>
      </p:sp>
      <p:pic>
        <p:nvPicPr>
          <p:cNvPr id="7" name="Cloud 6"/>
          <p:cNvPicPr>
            <a:picLocks noChangeAspect="1"/>
          </p:cNvPicPr>
          <p:nvPr/>
        </p:nvPicPr>
        <p:blipFill>
          <a:blip r:embed="rId3">
            <a:duotone>
              <a:srgbClr val="002060"/>
              <a:srgbClr val="FFF1C1"/>
            </a:duotone>
          </a:blip>
          <a:stretch>
            <a:fillRect/>
          </a:stretch>
        </p:blipFill>
        <p:spPr>
          <a:xfrm>
            <a:off x="613611" y="4089400"/>
            <a:ext cx="3427663" cy="2743200"/>
          </a:xfrm>
          <a:prstGeom prst="cloud">
            <a:avLst/>
          </a:prstGeom>
          <a:noFill/>
          <a:ln>
            <a:noFill/>
          </a:ln>
          <a:effectLst>
            <a:softEdge rad="317500"/>
          </a:effectLst>
        </p:spPr>
      </p:pic>
      <p:pic>
        <p:nvPicPr>
          <p:cNvPr id="6" name="Cloud 5"/>
          <p:cNvPicPr>
            <a:picLocks noChangeAspect="1"/>
          </p:cNvPicPr>
          <p:nvPr/>
        </p:nvPicPr>
        <p:blipFill>
          <a:blip r:embed="rId3">
            <a:duotone>
              <a:srgbClr val="002060"/>
              <a:srgbClr val="FFF1C1"/>
            </a:duotone>
          </a:blip>
          <a:stretch>
            <a:fillRect/>
          </a:stretch>
        </p:blipFill>
        <p:spPr>
          <a:xfrm>
            <a:off x="2823411" y="4114800"/>
            <a:ext cx="3427663" cy="2743200"/>
          </a:xfrm>
          <a:prstGeom prst="cloud">
            <a:avLst/>
          </a:prstGeom>
          <a:noFill/>
          <a:ln>
            <a:noFill/>
          </a:ln>
          <a:effectLst>
            <a:softEdge rad="317500"/>
          </a:effectLst>
        </p:spPr>
      </p:pic>
      <p:pic>
        <p:nvPicPr>
          <p:cNvPr id="9" name="Cloud 8"/>
          <p:cNvPicPr>
            <a:picLocks noChangeAspect="1"/>
          </p:cNvPicPr>
          <p:nvPr/>
        </p:nvPicPr>
        <p:blipFill>
          <a:blip r:embed="rId3">
            <a:duotone>
              <a:srgbClr val="002060"/>
              <a:srgbClr val="FFF1C1"/>
            </a:duotone>
          </a:blip>
          <a:stretch>
            <a:fillRect/>
          </a:stretch>
        </p:blipFill>
        <p:spPr>
          <a:xfrm>
            <a:off x="4954337" y="4114800"/>
            <a:ext cx="3427663" cy="2743200"/>
          </a:xfrm>
          <a:prstGeom prst="cloud">
            <a:avLst/>
          </a:prstGeom>
          <a:noFill/>
          <a:ln>
            <a:noFill/>
          </a:ln>
          <a:effectLst>
            <a:softEdge rad="317500"/>
          </a:effectLst>
        </p:spPr>
      </p:pic>
      <p:sp>
        <p:nvSpPr>
          <p:cNvPr id="13" name="Diamond 12"/>
          <p:cNvSpPr/>
          <p:nvPr/>
        </p:nvSpPr>
        <p:spPr>
          <a:xfrm>
            <a:off x="3581400" y="2514600"/>
            <a:ext cx="1828800" cy="914400"/>
          </a:xfrm>
          <a:prstGeom prst="diamond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shade val="2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76200" cap="flat" cmpd="thickThin" algn="ctr">
            <a:solidFill>
              <a:schemeClr val="accent1"/>
            </a:solidFill>
            <a:prstDash val="solid"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en-US" sz="1600" dirty="0" smtClean="0"/>
              <a:t>Visit Us Today!</a:t>
            </a:r>
            <a:endParaRPr lang="en-US" sz="1600" dirty="0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57200" y="155575"/>
            <a:ext cx="8229600" cy="1143000"/>
          </a:xfrm>
        </p:spPr>
        <p:txBody>
          <a:bodyPr/>
          <a:lstStyle/>
          <a:p>
            <a:pPr algn="ctr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 Your Stay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tangle 7"/>
          <p:cNvSpPr txBox="1"/>
          <p:nvPr/>
        </p:nvSpPr>
        <p:spPr>
          <a:xfrm>
            <a:off x="1066800" y="1447800"/>
            <a:ext cx="2412840" cy="58477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3200" dirty="0" smtClean="0"/>
              <a:t>High Energy</a:t>
            </a:r>
            <a:endParaRPr lang="en-US" sz="3200" dirty="0"/>
          </a:p>
        </p:txBody>
      </p:sp>
      <p:sp>
        <p:nvSpPr>
          <p:cNvPr id="9" name="Rectangle 8"/>
          <p:cNvSpPr txBox="1"/>
          <p:nvPr/>
        </p:nvSpPr>
        <p:spPr>
          <a:xfrm>
            <a:off x="5562600" y="1752600"/>
            <a:ext cx="2172390" cy="58477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3200" dirty="0" smtClean="0"/>
              <a:t> Relaxation</a:t>
            </a:r>
            <a:endParaRPr lang="en-US" sz="3200" dirty="0"/>
          </a:p>
        </p:txBody>
      </p:sp>
      <p:pic>
        <p:nvPicPr>
          <p:cNvPr id="12" name="p16A_snowboard.jpg"/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90600" y="2286000"/>
            <a:ext cx="3276600" cy="3276600"/>
          </a:xfrm>
          <a:prstGeom prst="rect">
            <a:avLst/>
          </a:prstGeom>
          <a:effectLst>
            <a:glow rad="152400">
              <a:schemeClr val="accent1">
                <a:alpha val="75000"/>
              </a:schemeClr>
            </a:glow>
          </a:effectLst>
        </p:spPr>
      </p:pic>
      <p:sp>
        <p:nvSpPr>
          <p:cNvPr id="25" name="Rectangle 24"/>
          <p:cNvSpPr/>
          <p:nvPr/>
        </p:nvSpPr>
        <p:spPr>
          <a:xfrm>
            <a:off x="838200" y="5961380"/>
            <a:ext cx="7391400" cy="88392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Plain">
              <a:avLst/>
            </a:prstTxWarp>
          </a:bodyPr>
          <a:lstStyle/>
          <a:p>
            <a:pPr algn="ctr"/>
            <a:r>
              <a:rPr lang="en-US" sz="36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tint val="10000"/>
                  </a:schemeClr>
                </a:solidFill>
                <a:effectLst>
                  <a:outerShdw blurRad="50000" dist="50000" dir="5400000" algn="tl">
                    <a:srgbClr val="000000">
                      <a:alpha val="30000"/>
                    </a:srgbClr>
                  </a:outerShdw>
                </a:effectLst>
              </a:rPr>
              <a:t>Whatever Your Style</a:t>
            </a:r>
            <a:endParaRPr lang="en-US" sz="3600" dirty="0">
              <a:ln w="10160">
                <a:solidFill>
                  <a:schemeClr val="accent1"/>
                </a:solidFill>
                <a:prstDash val="solid"/>
              </a:ln>
              <a:solidFill>
                <a:schemeClr val="accent1">
                  <a:tint val="10000"/>
                </a:schemeClr>
              </a:solidFill>
              <a:effectLst>
                <a:outerShdw blurRad="50000" dist="50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11" name="Winter.jpg"/>
          <p:cNvPicPr>
            <a:picLocks noGrp="1" noChangeAspect="1"/>
          </p:cNvPicPr>
          <p:nvPr>
            <p:ph sz="quarter" idx="14"/>
          </p:nvPr>
        </p:nvPicPr>
        <p:blipFill>
          <a:blip r:embed="rId3"/>
          <a:stretch>
            <a:fillRect/>
          </a:stretch>
        </p:blipFill>
        <p:spPr>
          <a:xfrm>
            <a:off x="4876800" y="2590800"/>
            <a:ext cx="3352800" cy="2514600"/>
          </a:xfrm>
          <a:prstGeom prst="rect">
            <a:avLst/>
          </a:prstGeom>
          <a:effectLst>
            <a:glow rad="152400">
              <a:schemeClr val="accent1">
                <a:alpha val="75000"/>
              </a:schemeClr>
            </a:glow>
          </a:effectLst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 Some Down Time?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Friday Evening</a:t>
            </a:r>
            <a:endParaRPr lang="en-US" dirty="0"/>
          </a:p>
          <a:p>
            <a:pPr lvl="1"/>
            <a:r>
              <a:rPr lang="en-US" dirty="0" smtClean="0"/>
              <a:t>Dinner at the </a:t>
            </a:r>
            <a:r>
              <a:rPr lang="en-US" dirty="0" err="1" smtClean="0"/>
              <a:t>Montagna</a:t>
            </a:r>
            <a:r>
              <a:rPr lang="en-US" dirty="0" smtClean="0"/>
              <a:t> Vista Club</a:t>
            </a:r>
          </a:p>
          <a:p>
            <a:r>
              <a:rPr lang="en-US" dirty="0" smtClean="0"/>
              <a:t>Saturday morning</a:t>
            </a:r>
          </a:p>
          <a:p>
            <a:pPr lvl="1"/>
            <a:r>
              <a:rPr lang="en-US" dirty="0" smtClean="0"/>
              <a:t>Breakfast and gondola ride</a:t>
            </a:r>
          </a:p>
          <a:p>
            <a:r>
              <a:rPr lang="en-US" dirty="0" smtClean="0"/>
              <a:t>Saturday afternoon</a:t>
            </a:r>
          </a:p>
          <a:p>
            <a:pPr lvl="1"/>
            <a:r>
              <a:rPr lang="en-US" sz="25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Facial at </a:t>
            </a:r>
            <a:r>
              <a:rPr lang="en-US" sz="25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Pattino Day Spa</a:t>
            </a:r>
          </a:p>
          <a:p>
            <a:pPr lvl="1"/>
            <a:r>
              <a:rPr lang="en-US" sz="25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Tour of the Village Gallery and shopping</a:t>
            </a:r>
          </a:p>
          <a:p>
            <a:r>
              <a:rPr lang="en-US" sz="2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Saturday evening</a:t>
            </a:r>
          </a:p>
          <a:p>
            <a:pPr lvl="1"/>
            <a:r>
              <a:rPr lang="en-US" sz="25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Dinner show at </a:t>
            </a:r>
            <a:r>
              <a:rPr lang="en-US" sz="25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Montagna</a:t>
            </a:r>
            <a:r>
              <a:rPr lang="en-US" sz="25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Vista Club</a:t>
            </a:r>
          </a:p>
        </p:txBody>
      </p:sp>
    </p:spTree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457200"/>
          </a:xfrm>
        </p:spPr>
        <p:txBody>
          <a:bodyPr/>
          <a:lstStyle/>
          <a:p>
            <a:pPr algn="ctr"/>
            <a:r>
              <a:rPr lang="en-US" b="1" dirty="0" smtClean="0">
                <a:ln w="18000">
                  <a:solidFill>
                    <a:schemeClr val="accent1">
                      <a:satMod val="200000"/>
                      <a:tint val="75000"/>
                    </a:schemeClr>
                  </a:solidFill>
                  <a:prstDash val="solid"/>
                </a:ln>
                <a:solidFill>
                  <a:schemeClr val="accent1">
                    <a:satMod val="250000"/>
                    <a:tint val="100000"/>
                    <a:alpha val="5500"/>
                  </a:schemeClr>
                </a:solidFill>
                <a:effectLst>
                  <a:outerShdw blurRad="25350" dist="25350" dir="16020000" algn="tl">
                    <a:schemeClr val="accent1">
                      <a:shade val="5000"/>
                      <a:satMod val="200000"/>
                      <a:alpha val="70000"/>
                    </a:schemeClr>
                  </a:outerShdw>
                </a:effectLst>
              </a:rPr>
              <a:t>Come to the Mountain</a:t>
            </a:r>
            <a:endParaRPr lang="en-US" b="1" dirty="0">
              <a:ln w="18000">
                <a:solidFill>
                  <a:schemeClr val="accent1">
                    <a:satMod val="200000"/>
                    <a:tint val="75000"/>
                  </a:schemeClr>
                </a:solidFill>
                <a:prstDash val="solid"/>
              </a:ln>
              <a:solidFill>
                <a:schemeClr val="accent1">
                  <a:satMod val="250000"/>
                  <a:tint val="100000"/>
                  <a:alpha val="5500"/>
                </a:schemeClr>
              </a:solidFill>
              <a:effectLst>
                <a:outerShdw blurRad="25350" dist="25350" dir="16020000" algn="tl">
                  <a:schemeClr val="accent1">
                    <a:shade val="5000"/>
                    <a:satMod val="200000"/>
                    <a:alpha val="70000"/>
                  </a:schemeClr>
                </a:outerShdw>
              </a:effectLst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rrency">
  <a:themeElements>
    <a:clrScheme name="Custom 2">
      <a:dk1>
        <a:sysClr val="windowText" lastClr="000000"/>
      </a:dk1>
      <a:lt1>
        <a:sysClr val="window" lastClr="FFFFFF"/>
      </a:lt1>
      <a:dk2>
        <a:srgbClr val="30356E"/>
      </a:dk2>
      <a:lt2>
        <a:srgbClr val="FFF9E5"/>
      </a:lt2>
      <a:accent1>
        <a:srgbClr val="993541"/>
      </a:accent1>
      <a:accent2>
        <a:srgbClr val="FF6F61"/>
      </a:accent2>
      <a:accent3>
        <a:srgbClr val="FF953E"/>
      </a:accent3>
      <a:accent4>
        <a:srgbClr val="F8BD52"/>
      </a:accent4>
      <a:accent5>
        <a:srgbClr val="46A6BD"/>
      </a:accent5>
      <a:accent6>
        <a:srgbClr val="5488BC"/>
      </a:accent6>
      <a:hlink>
        <a:srgbClr val="FA7D7A"/>
      </a:hlink>
      <a:folHlink>
        <a:srgbClr val="FFCF3E"/>
      </a:folHlink>
    </a:clrScheme>
    <a:fontScheme name="Currency">
      <a:majorFont>
        <a:latin typeface="Constantia"/>
        <a:ea typeface=""/>
        <a:cs typeface=""/>
        <a:font script="Jpan" typeface="HG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rrency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10000"/>
              </a:schemeClr>
            </a:gs>
            <a:gs pos="47500">
              <a:schemeClr val="phClr">
                <a:tint val="35000"/>
                <a:satMod val="110000"/>
              </a:schemeClr>
            </a:gs>
            <a:gs pos="58500">
              <a:schemeClr val="phClr">
                <a:tint val="35000"/>
                <a:satMod val="110000"/>
              </a:schemeClr>
            </a:gs>
            <a:gs pos="100000">
              <a:schemeClr val="phClr">
                <a:tint val="80000"/>
                <a:satMod val="110000"/>
              </a:schemeClr>
            </a:gs>
          </a:gsLst>
          <a:lin ang="3600000" scaled="1"/>
        </a:gradFill>
        <a:gradFill rotWithShape="1">
          <a:gsLst>
            <a:gs pos="0">
              <a:schemeClr val="phClr">
                <a:shade val="52000"/>
                <a:satMod val="105000"/>
              </a:schemeClr>
            </a:gs>
            <a:gs pos="47500">
              <a:schemeClr val="phClr">
                <a:shade val="89000"/>
                <a:satMod val="105000"/>
              </a:schemeClr>
            </a:gs>
            <a:gs pos="58500">
              <a:schemeClr val="phClr">
                <a:shade val="89000"/>
                <a:satMod val="105000"/>
              </a:schemeClr>
            </a:gs>
            <a:gs pos="100000">
              <a:schemeClr val="phClr">
                <a:shade val="52000"/>
                <a:satMod val="105000"/>
              </a:schemeClr>
            </a:gs>
          </a:gsLst>
          <a:lin ang="36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60000" cap="flat" cmpd="thickThin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8100" dir="5400000" algn="r" rotWithShape="0">
              <a:srgbClr val="000000">
                <a:alpha val="60000"/>
              </a:srgbClr>
            </a:outerShdw>
          </a:effectLst>
          <a:scene3d>
            <a:camera prst="isometricLeftDown" fov="0">
              <a:rot lat="0" lon="0" rev="0"/>
            </a:camera>
            <a:lightRig rig="harsh" dir="tl">
              <a:rot lat="0" lon="0" rev="8400000"/>
            </a:lightRig>
          </a:scene3d>
          <a:sp3d prstMaterial="flat">
            <a:bevelT w="38100" h="50800" prst="softRound"/>
          </a:sp3d>
        </a:effectStyle>
        <a:effectStyle>
          <a:effectLst>
            <a:outerShdw blurRad="38100" dist="38100" dir="5400000" algn="r" rotWithShape="0">
              <a:srgbClr val="000000">
                <a:alpha val="60000"/>
              </a:srgbClr>
            </a:outerShdw>
          </a:effectLst>
          <a:scene3d>
            <a:camera prst="isometricLeftDown" fov="0">
              <a:rot lat="0" lon="0" rev="0"/>
            </a:camera>
            <a:lightRig rig="harsh" dir="tl">
              <a:rot lat="0" lon="0" rev="8400000"/>
            </a:lightRig>
          </a:scene3d>
          <a:sp3d prstMaterial="flat">
            <a:bevelT w="38100" h="50800" prst="softRound"/>
          </a:sp3d>
        </a:effectStyle>
        <a:effectStyle>
          <a:effectLst>
            <a:outerShdw blurRad="50800" dist="63500" dir="5400000" algn="r" rotWithShape="0">
              <a:srgbClr val="000000">
                <a:alpha val="65000"/>
              </a:srgbClr>
            </a:outerShdw>
          </a:effectLst>
          <a:scene3d>
            <a:camera prst="isometricLeftDown" fov="0">
              <a:rot lat="0" lon="0" rev="0"/>
            </a:camera>
            <a:lightRig rig="harsh" dir="tl">
              <a:rot lat="0" lon="0" rev="8400000"/>
            </a:lightRig>
          </a:scene3d>
          <a:sp3d extrusionH="63500" contourW="38100" prstMaterial="flat">
            <a:bevelT w="50800" h="635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20000"/>
                <a:satMod val="350000"/>
              </a:schemeClr>
            </a:gs>
          </a:gsLst>
          <a:path path="circle">
            <a:fillToRect l="100000" t="100000"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tint val="90000"/>
                <a:satMod val="120000"/>
              </a:schemeClr>
              <a:schemeClr val="phClr">
                <a:tint val="84000"/>
                <a:shade val="97000"/>
                <a:satMod val="130000"/>
              </a:schemeClr>
            </a:duotone>
          </a:blip>
          <a:tile tx="0" ty="0" sx="60000" sy="6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Currency</Template>
  <TotalTime>2443</TotalTime>
  <Words>62</Words>
  <Application>Microsoft Office PowerPoint</Application>
  <PresentationFormat>On-screen Show (4:3)</PresentationFormat>
  <Paragraphs>17</Paragraphs>
  <Slides>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Currency</vt:lpstr>
      <vt:lpstr>Montagna Del Pattino</vt:lpstr>
      <vt:lpstr>Plan Your Stay</vt:lpstr>
      <vt:lpstr>Need Some Down Time?</vt:lpstr>
      <vt:lpstr>Slide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GO! Series</dc:creator>
  <cp:lastModifiedBy>Go Team</cp:lastModifiedBy>
  <cp:revision>43</cp:revision>
  <dcterms:created xsi:type="dcterms:W3CDTF">2006-03-25T22:07:40Z</dcterms:created>
  <dcterms:modified xsi:type="dcterms:W3CDTF">2006-11-20T00:36:15Z</dcterms:modified>
</cp:coreProperties>
</file>