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313" r:id="rId3"/>
    <p:sldId id="258" r:id="rId4"/>
    <p:sldId id="259" r:id="rId5"/>
    <p:sldId id="315" r:id="rId6"/>
    <p:sldId id="320" r:id="rId7"/>
    <p:sldId id="260" r:id="rId8"/>
    <p:sldId id="316" r:id="rId9"/>
    <p:sldId id="311" r:id="rId10"/>
    <p:sldId id="269" r:id="rId11"/>
    <p:sldId id="271" r:id="rId12"/>
    <p:sldId id="317" r:id="rId13"/>
    <p:sldId id="284" r:id="rId14"/>
    <p:sldId id="353" r:id="rId15"/>
    <p:sldId id="285" r:id="rId16"/>
    <p:sldId id="321" r:id="rId17"/>
    <p:sldId id="298" r:id="rId18"/>
    <p:sldId id="324" r:id="rId19"/>
    <p:sldId id="279" r:id="rId20"/>
    <p:sldId id="280" r:id="rId21"/>
    <p:sldId id="297" r:id="rId22"/>
    <p:sldId id="330" r:id="rId23"/>
    <p:sldId id="322" r:id="rId24"/>
    <p:sldId id="327" r:id="rId25"/>
    <p:sldId id="289" r:id="rId26"/>
    <p:sldId id="292" r:id="rId27"/>
    <p:sldId id="291" r:id="rId28"/>
    <p:sldId id="300" r:id="rId29"/>
    <p:sldId id="302" r:id="rId30"/>
    <p:sldId id="348" r:id="rId31"/>
    <p:sldId id="352" r:id="rId32"/>
    <p:sldId id="342" r:id="rId33"/>
    <p:sldId id="346" r:id="rId34"/>
    <p:sldId id="344" r:id="rId35"/>
    <p:sldId id="343" r:id="rId36"/>
    <p:sldId id="345" r:id="rId37"/>
    <p:sldId id="349" r:id="rId38"/>
    <p:sldId id="350" r:id="rId39"/>
    <p:sldId id="35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02B1"/>
    <a:srgbClr val="28DF0F"/>
    <a:srgbClr val="A903A1"/>
    <a:srgbClr val="0000FF"/>
    <a:srgbClr val="AC0000"/>
    <a:srgbClr val="FF0000"/>
    <a:srgbClr val="E8AD18"/>
    <a:srgbClr val="F9A817"/>
    <a:srgbClr val="003366"/>
    <a:srgbClr val="DC87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78854" autoAdjust="0"/>
  </p:normalViewPr>
  <p:slideViewPr>
    <p:cSldViewPr>
      <p:cViewPr varScale="1">
        <p:scale>
          <a:sx n="91" d="100"/>
          <a:sy n="91" d="100"/>
        </p:scale>
        <p:origin x="-2226" y="-114"/>
      </p:cViewPr>
      <p:guideLst>
        <p:guide orient="horz" pos="2160"/>
        <p:guide pos="2880"/>
      </p:guideLst>
    </p:cSldViewPr>
  </p:slideViewPr>
  <p:outlineViewPr>
    <p:cViewPr>
      <p:scale>
        <a:sx n="33" d="100"/>
        <a:sy n="33" d="100"/>
      </p:scale>
      <p:origin x="42" y="5100"/>
    </p:cViewPr>
  </p:outlineViewPr>
  <p:notesTextViewPr>
    <p:cViewPr>
      <p:scale>
        <a:sx n="150" d="100"/>
        <a:sy n="150" d="100"/>
      </p:scale>
      <p:origin x="0" y="0"/>
    </p:cViewPr>
  </p:notesTextViewPr>
  <p:sorterViewPr>
    <p:cViewPr>
      <p:scale>
        <a:sx n="100" d="100"/>
        <a:sy n="100" d="100"/>
      </p:scale>
      <p:origin x="0" y="29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19805C-4E86-407C-BA8A-9720AA632D63}" type="datetimeFigureOut">
              <a:rPr lang="en-US" smtClean="0"/>
              <a:t>11/14/2013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C7CED3-4464-4670-A138-737089E1C637}" type="slidenum">
              <a:rPr lang="en-US" smtClean="0"/>
              <a:t>‹#›</a:t>
            </a:fld>
            <a:endParaRPr lang="en-US"/>
          </a:p>
        </p:txBody>
      </p:sp>
    </p:spTree>
    <p:extLst>
      <p:ext uri="{BB962C8B-B14F-4D97-AF65-F5344CB8AC3E}">
        <p14:creationId xmlns:p14="http://schemas.microsoft.com/office/powerpoint/2010/main" val="250306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CED3-4464-4670-A138-737089E1C637}" type="slidenum">
              <a:rPr lang="en-US" smtClean="0"/>
              <a:t>1</a:t>
            </a:fld>
            <a:endParaRPr lang="en-US"/>
          </a:p>
        </p:txBody>
      </p:sp>
    </p:spTree>
    <p:extLst>
      <p:ext uri="{BB962C8B-B14F-4D97-AF65-F5344CB8AC3E}">
        <p14:creationId xmlns:p14="http://schemas.microsoft.com/office/powerpoint/2010/main" val="2549993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demonstrate our ideas on diverse real word problems. </a:t>
            </a:r>
            <a:endParaRPr lang="en-US" dirty="0"/>
          </a:p>
        </p:txBody>
      </p:sp>
      <p:sp>
        <p:nvSpPr>
          <p:cNvPr id="4" name="Slide Number Placeholder 3"/>
          <p:cNvSpPr>
            <a:spLocks noGrp="1"/>
          </p:cNvSpPr>
          <p:nvPr>
            <p:ph type="sldNum" sz="quarter" idx="10"/>
          </p:nvPr>
        </p:nvSpPr>
        <p:spPr/>
        <p:txBody>
          <a:bodyPr/>
          <a:lstStyle/>
          <a:p>
            <a:fld id="{86C7CED3-4464-4670-A138-737089E1C637}" type="slidenum">
              <a:rPr lang="en-US" smtClean="0"/>
              <a:t>2</a:t>
            </a:fld>
            <a:endParaRPr lang="en-US"/>
          </a:p>
        </p:txBody>
      </p:sp>
    </p:spTree>
    <p:extLst>
      <p:ext uri="{BB962C8B-B14F-4D97-AF65-F5344CB8AC3E}">
        <p14:creationId xmlns:p14="http://schemas.microsoft.com/office/powerpoint/2010/main" val="3158149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itchFamily="34" charset="0"/>
              <a:buChar char="•"/>
            </a:pPr>
            <a:r>
              <a:rPr lang="en-US" sz="1200" dirty="0" smtClean="0"/>
              <a:t>Time series classification has</a:t>
            </a:r>
            <a:r>
              <a:rPr lang="en-US" sz="1200" baseline="0" dirty="0" smtClean="0"/>
              <a:t> been </a:t>
            </a:r>
            <a:r>
              <a:rPr lang="en-US" sz="1200" dirty="0" smtClean="0"/>
              <a:t>an important problem, with applications in virtually every scientific domain. In the past few decades, there are many research work that</a:t>
            </a:r>
            <a:r>
              <a:rPr lang="en-US" sz="1200" baseline="0" dirty="0" smtClean="0"/>
              <a:t> </a:t>
            </a:r>
            <a:r>
              <a:rPr lang="en-US" sz="1200" dirty="0" smtClean="0"/>
              <a:t>focus</a:t>
            </a:r>
            <a:r>
              <a:rPr lang="en-US" sz="1200" baseline="0" dirty="0" smtClean="0"/>
              <a:t> </a:t>
            </a:r>
            <a:r>
              <a:rPr lang="en-US" sz="1200" dirty="0" smtClean="0"/>
              <a:t>on this topic.</a:t>
            </a:r>
          </a:p>
          <a:p>
            <a:pPr marL="342900" indent="-342900">
              <a:buFont typeface="Arial" pitchFamily="34" charset="0"/>
              <a:buChar char="•"/>
            </a:pPr>
            <a:endParaRPr lang="en-US" sz="1200" b="0" dirty="0" smtClean="0"/>
          </a:p>
          <a:p>
            <a:endParaRPr lang="en-US" dirty="0"/>
          </a:p>
        </p:txBody>
      </p:sp>
      <p:sp>
        <p:nvSpPr>
          <p:cNvPr id="4" name="Slide Number Placeholder 3"/>
          <p:cNvSpPr>
            <a:spLocks noGrp="1"/>
          </p:cNvSpPr>
          <p:nvPr>
            <p:ph type="sldNum" sz="quarter" idx="10"/>
          </p:nvPr>
        </p:nvSpPr>
        <p:spPr/>
        <p:txBody>
          <a:bodyPr/>
          <a:lstStyle/>
          <a:p>
            <a:fld id="{86C7CED3-4464-4670-A138-737089E1C637}" type="slidenum">
              <a:rPr lang="en-US" smtClean="0"/>
              <a:t>3</a:t>
            </a:fld>
            <a:endParaRPr lang="en-US"/>
          </a:p>
        </p:txBody>
      </p:sp>
    </p:spTree>
    <p:extLst>
      <p:ext uri="{BB962C8B-B14F-4D97-AF65-F5344CB8AC3E}">
        <p14:creationId xmlns:p14="http://schemas.microsoft.com/office/powerpoint/2010/main" val="115263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SSL makes use of</a:t>
            </a:r>
            <a:r>
              <a:rPr lang="en-US" baseline="0" dirty="0" smtClean="0"/>
              <a:t> both labeled and unlabeled data for training, typically with a small amount of labeled data, but a large amount of unlabeled data. </a:t>
            </a:r>
          </a:p>
          <a:p>
            <a:r>
              <a:rPr lang="en-US" baseline="0" dirty="0" smtClean="0"/>
              <a:t>In the literature, there are a </a:t>
            </a:r>
            <a:r>
              <a:rPr lang="en-US" baseline="0" dirty="0" err="1" smtClean="0"/>
              <a:t>plethoral</a:t>
            </a:r>
            <a:r>
              <a:rPr lang="en-US" baseline="0" dirty="0" smtClean="0"/>
              <a:t> of SSL algorithms.</a:t>
            </a:r>
            <a:endParaRPr lang="en-US" dirty="0"/>
          </a:p>
        </p:txBody>
      </p:sp>
      <p:sp>
        <p:nvSpPr>
          <p:cNvPr id="4" name="Slide Number Placeholder 3"/>
          <p:cNvSpPr>
            <a:spLocks noGrp="1"/>
          </p:cNvSpPr>
          <p:nvPr>
            <p:ph type="sldNum" sz="quarter" idx="10"/>
          </p:nvPr>
        </p:nvSpPr>
        <p:spPr/>
        <p:txBody>
          <a:bodyPr/>
          <a:lstStyle/>
          <a:p>
            <a:fld id="{86C7CED3-4464-4670-A138-737089E1C637}" type="slidenum">
              <a:rPr lang="en-US" smtClean="0"/>
              <a:t>4</a:t>
            </a:fld>
            <a:endParaRPr lang="en-US"/>
          </a:p>
        </p:txBody>
      </p:sp>
    </p:spTree>
    <p:extLst>
      <p:ext uri="{BB962C8B-B14F-4D97-AF65-F5344CB8AC3E}">
        <p14:creationId xmlns:p14="http://schemas.microsoft.com/office/powerpoint/2010/main" val="3839004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a:t>
            </a:r>
            <a:r>
              <a:rPr lang="en-US" baseline="0" dirty="0" smtClean="0"/>
              <a:t> literature, there are many SSL algorithms. Among them, the self-training is the most simple and commonly used method.</a:t>
            </a:r>
          </a:p>
          <a:p>
            <a:r>
              <a:rPr lang="en-US" baseline="0" dirty="0" smtClean="0"/>
              <a:t>In self-training, the classifier is first trained using the small amount of labeled data. It is then used to classify the unlabeled data. The object which is </a:t>
            </a:r>
          </a:p>
          <a:p>
            <a:r>
              <a:rPr lang="en-US" baseline="0" dirty="0" smtClean="0"/>
              <a:t>Most confidently classified as positive is then selected and moved to the labeled dataset. With the labeled dataset changed, the classifier is retrained using the new labeled dataset. The process continues until a stop criteria is met. When it stops, the classifier is evaluated on some holdout dataset.</a:t>
            </a:r>
          </a:p>
          <a:p>
            <a:r>
              <a:rPr lang="en-US" baseline="0" dirty="0" smtClean="0"/>
              <a:t>As you can imagine, the accuracy of the classifier highly depends on the correct selection of the training data.</a:t>
            </a:r>
            <a:endParaRPr lang="en-US" dirty="0"/>
          </a:p>
        </p:txBody>
      </p:sp>
      <p:sp>
        <p:nvSpPr>
          <p:cNvPr id="4" name="Slide Number Placeholder 3"/>
          <p:cNvSpPr>
            <a:spLocks noGrp="1"/>
          </p:cNvSpPr>
          <p:nvPr>
            <p:ph type="sldNum" sz="quarter" idx="10"/>
          </p:nvPr>
        </p:nvSpPr>
        <p:spPr/>
        <p:txBody>
          <a:bodyPr/>
          <a:lstStyle/>
          <a:p>
            <a:fld id="{86C7CED3-4464-4670-A138-737089E1C637}" type="slidenum">
              <a:rPr lang="en-US" smtClean="0"/>
              <a:t>7</a:t>
            </a:fld>
            <a:endParaRPr lang="en-US"/>
          </a:p>
        </p:txBody>
      </p:sp>
    </p:spTree>
    <p:extLst>
      <p:ext uri="{BB962C8B-B14F-4D97-AF65-F5344CB8AC3E}">
        <p14:creationId xmlns:p14="http://schemas.microsoft.com/office/powerpoint/2010/main" val="569046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smtClean="0"/>
              <a:t>Positive class:</a:t>
            </a:r>
            <a:r>
              <a:rPr lang="en-US" sz="1200" dirty="0" smtClean="0"/>
              <a:t>    objects defined by having three periods of sine wave and noise (</a:t>
            </a:r>
            <a:r>
              <a:rPr lang="en-US" sz="1200" dirty="0" smtClean="0">
                <a:solidFill>
                  <a:srgbClr val="0000FF"/>
                </a:solidFill>
              </a:rPr>
              <a:t>blue</a:t>
            </a:r>
            <a:r>
              <a:rPr lang="en-US" sz="1200" dirty="0" smtClean="0"/>
              <a:t> and </a:t>
            </a:r>
            <a:r>
              <a:rPr lang="en-US" sz="1200" dirty="0" smtClean="0">
                <a:solidFill>
                  <a:srgbClr val="FF0000"/>
                </a:solidFill>
              </a:rPr>
              <a:t>red</a:t>
            </a:r>
            <a:r>
              <a:rPr lang="en-US" sz="1200" dirty="0" smtClean="0"/>
              <a:t>)</a:t>
            </a:r>
          </a:p>
          <a:p>
            <a:r>
              <a:rPr lang="en-US" sz="1200" u="sng" dirty="0" smtClean="0"/>
              <a:t>Negative class:</a:t>
            </a:r>
            <a:r>
              <a:rPr lang="en-US" sz="1200" dirty="0" smtClean="0"/>
              <a:t>   a constant line with same mean as positive class, corrupted by noise (</a:t>
            </a:r>
            <a:r>
              <a:rPr lang="en-US" sz="1200" dirty="0" smtClean="0">
                <a:solidFill>
                  <a:srgbClr val="00B050"/>
                </a:solidFill>
              </a:rPr>
              <a:t>green</a:t>
            </a:r>
            <a:r>
              <a:rPr lang="en-US" sz="1200" dirty="0" smtClean="0"/>
              <a:t>)</a:t>
            </a:r>
          </a:p>
          <a:p>
            <a:endParaRPr lang="en-US" sz="1200" dirty="0" smtClean="0"/>
          </a:p>
          <a:p>
            <a:r>
              <a:rPr lang="en-US" sz="1200" i="1" dirty="0" smtClean="0"/>
              <a:t>P</a:t>
            </a:r>
            <a:r>
              <a:rPr lang="en-US" sz="1200" dirty="0" smtClean="0"/>
              <a:t>:  the set of labeled objects (</a:t>
            </a:r>
            <a:r>
              <a:rPr lang="en-US" sz="1200" i="1" dirty="0" smtClean="0">
                <a:solidFill>
                  <a:srgbClr val="FF0000"/>
                </a:solidFill>
              </a:rPr>
              <a:t>P</a:t>
            </a:r>
            <a:r>
              <a:rPr lang="en-US" sz="1200" baseline="-25000" dirty="0" smtClean="0">
                <a:solidFill>
                  <a:srgbClr val="FF0000"/>
                </a:solidFill>
              </a:rPr>
              <a:t>1</a:t>
            </a:r>
            <a:r>
              <a:rPr lang="en-US" sz="1200" dirty="0" smtClean="0"/>
              <a:t>)</a:t>
            </a:r>
          </a:p>
          <a:p>
            <a:r>
              <a:rPr lang="en-US" sz="1200" i="1" dirty="0" smtClean="0"/>
              <a:t>U</a:t>
            </a:r>
            <a:r>
              <a:rPr lang="en-US" sz="1200" dirty="0" smtClean="0"/>
              <a:t>:  the set of unlabeled objects (</a:t>
            </a:r>
            <a:r>
              <a:rPr lang="en-US" sz="1200" i="1" dirty="0" smtClean="0">
                <a:solidFill>
                  <a:srgbClr val="00B050"/>
                </a:solidFill>
              </a:rPr>
              <a:t>U</a:t>
            </a:r>
            <a:r>
              <a:rPr lang="en-US" sz="1200" baseline="-25000" dirty="0" smtClean="0">
                <a:solidFill>
                  <a:srgbClr val="00B050"/>
                </a:solidFill>
              </a:rPr>
              <a:t>1</a:t>
            </a:r>
            <a:r>
              <a:rPr lang="en-US" sz="1200" dirty="0" smtClean="0"/>
              <a:t> and </a:t>
            </a:r>
            <a:r>
              <a:rPr lang="en-US" sz="1200" i="1" dirty="0" smtClean="0">
                <a:solidFill>
                  <a:srgbClr val="0000FF"/>
                </a:solidFill>
              </a:rPr>
              <a:t>U</a:t>
            </a:r>
            <a:r>
              <a:rPr lang="en-US" sz="1200" baseline="-25000" dirty="0" smtClean="0">
                <a:solidFill>
                  <a:srgbClr val="0000FF"/>
                </a:solidFill>
              </a:rPr>
              <a:t>2</a:t>
            </a:r>
            <a:r>
              <a:rPr lang="en-US" sz="1200" dirty="0" smtClean="0"/>
              <a:t>)</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86C7CED3-4464-4670-A138-737089E1C637}" type="slidenum">
              <a:rPr lang="en-US" smtClean="0"/>
              <a:t>10</a:t>
            </a:fld>
            <a:endParaRPr lang="en-US"/>
          </a:p>
        </p:txBody>
      </p:sp>
    </p:spTree>
    <p:extLst>
      <p:ext uri="{BB962C8B-B14F-4D97-AF65-F5344CB8AC3E}">
        <p14:creationId xmlns:p14="http://schemas.microsoft.com/office/powerpoint/2010/main" val="1252478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CED3-4464-4670-A138-737089E1C637}" type="slidenum">
              <a:rPr lang="en-US" smtClean="0"/>
              <a:t>30</a:t>
            </a:fld>
            <a:endParaRPr lang="en-US"/>
          </a:p>
        </p:txBody>
      </p:sp>
    </p:spTree>
    <p:extLst>
      <p:ext uri="{BB962C8B-B14F-4D97-AF65-F5344CB8AC3E}">
        <p14:creationId xmlns:p14="http://schemas.microsoft.com/office/powerpoint/2010/main" val="2549993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US" sz="2000" dirty="0" smtClean="0"/>
          </a:p>
          <a:p>
            <a:pPr marL="457200" lvl="1" indent="0">
              <a:buNone/>
            </a:pPr>
            <a:r>
              <a:rPr lang="en-US" sz="1800" dirty="0" smtClean="0"/>
              <a:t>Speech analysis:</a:t>
            </a:r>
          </a:p>
          <a:p>
            <a:pPr lvl="2"/>
            <a:r>
              <a:rPr lang="en-US" sz="1600" dirty="0" smtClean="0"/>
              <a:t>some people speaks faster, some slower</a:t>
            </a:r>
          </a:p>
          <a:p>
            <a:pPr lvl="2">
              <a:spcAft>
                <a:spcPts val="600"/>
              </a:spcAft>
            </a:pPr>
            <a:r>
              <a:rPr lang="en-US" sz="1600" dirty="0" smtClean="0"/>
              <a:t>even a same person may have different accelerations in two pronunciations</a:t>
            </a:r>
            <a:endParaRPr lang="en-US" dirty="0"/>
          </a:p>
        </p:txBody>
      </p:sp>
      <p:sp>
        <p:nvSpPr>
          <p:cNvPr id="4" name="Slide Number Placeholder 3"/>
          <p:cNvSpPr>
            <a:spLocks noGrp="1"/>
          </p:cNvSpPr>
          <p:nvPr>
            <p:ph type="sldNum" sz="quarter" idx="10"/>
          </p:nvPr>
        </p:nvSpPr>
        <p:spPr/>
        <p:txBody>
          <a:bodyPr/>
          <a:lstStyle/>
          <a:p>
            <a:fld id="{1CC2796C-97A6-4662-84CD-AE9244BF30A4}" type="slidenum">
              <a:rPr lang="en-US" smtClean="0"/>
              <a:t>34</a:t>
            </a:fld>
            <a:endParaRPr lang="en-US"/>
          </a:p>
        </p:txBody>
      </p:sp>
    </p:spTree>
    <p:extLst>
      <p:ext uri="{BB962C8B-B14F-4D97-AF65-F5344CB8AC3E}">
        <p14:creationId xmlns:p14="http://schemas.microsoft.com/office/powerpoint/2010/main" val="355249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our whole idea is based on ED and DTW, so I’ll spend a little time talking about these two.</a:t>
            </a:r>
            <a:endParaRPr lang="en-US" dirty="0"/>
          </a:p>
        </p:txBody>
      </p:sp>
      <p:sp>
        <p:nvSpPr>
          <p:cNvPr id="4" name="Slide Number Placeholder 3"/>
          <p:cNvSpPr>
            <a:spLocks noGrp="1"/>
          </p:cNvSpPr>
          <p:nvPr>
            <p:ph type="sldNum" sz="quarter" idx="10"/>
          </p:nvPr>
        </p:nvSpPr>
        <p:spPr/>
        <p:txBody>
          <a:bodyPr/>
          <a:lstStyle/>
          <a:p>
            <a:fld id="{86C7CED3-4464-4670-A138-737089E1C637}" type="slidenum">
              <a:rPr lang="en-US" smtClean="0"/>
              <a:t>37</a:t>
            </a:fld>
            <a:endParaRPr lang="en-US"/>
          </a:p>
        </p:txBody>
      </p:sp>
    </p:spTree>
    <p:extLst>
      <p:ext uri="{BB962C8B-B14F-4D97-AF65-F5344CB8AC3E}">
        <p14:creationId xmlns:p14="http://schemas.microsoft.com/office/powerpoint/2010/main" val="1147983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505A0B-E453-4703-B7AA-A5F203DF7ADB}" type="datetime1">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9B38C-BECE-4478-B284-C10820711118}" type="slidenum">
              <a:rPr lang="en-US" smtClean="0"/>
              <a:t>‹#›</a:t>
            </a:fld>
            <a:endParaRPr lang="en-US"/>
          </a:p>
        </p:txBody>
      </p:sp>
    </p:spTree>
    <p:extLst>
      <p:ext uri="{BB962C8B-B14F-4D97-AF65-F5344CB8AC3E}">
        <p14:creationId xmlns:p14="http://schemas.microsoft.com/office/powerpoint/2010/main" val="205279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E79E36-FCA9-4185-AF86-55B87CC92956}" type="datetime1">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9B38C-BECE-4478-B284-C10820711118}" type="slidenum">
              <a:rPr lang="en-US" smtClean="0"/>
              <a:t>‹#›</a:t>
            </a:fld>
            <a:endParaRPr lang="en-US"/>
          </a:p>
        </p:txBody>
      </p:sp>
    </p:spTree>
    <p:extLst>
      <p:ext uri="{BB962C8B-B14F-4D97-AF65-F5344CB8AC3E}">
        <p14:creationId xmlns:p14="http://schemas.microsoft.com/office/powerpoint/2010/main" val="3965944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6846C-118F-48ED-8FC8-8A6E5AF7BE02}" type="datetime1">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9B38C-BECE-4478-B284-C10820711118}" type="slidenum">
              <a:rPr lang="en-US" smtClean="0"/>
              <a:t>‹#›</a:t>
            </a:fld>
            <a:endParaRPr lang="en-US"/>
          </a:p>
        </p:txBody>
      </p:sp>
    </p:spTree>
    <p:extLst>
      <p:ext uri="{BB962C8B-B14F-4D97-AF65-F5344CB8AC3E}">
        <p14:creationId xmlns:p14="http://schemas.microsoft.com/office/powerpoint/2010/main" val="2914306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EF7AD9-4DD7-4A21-A546-E00168C9E6F5}" type="datetime1">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9B38C-BECE-4478-B284-C10820711118}" type="slidenum">
              <a:rPr lang="en-US" smtClean="0"/>
              <a:t>‹#›</a:t>
            </a:fld>
            <a:endParaRPr lang="en-US"/>
          </a:p>
        </p:txBody>
      </p:sp>
    </p:spTree>
    <p:extLst>
      <p:ext uri="{BB962C8B-B14F-4D97-AF65-F5344CB8AC3E}">
        <p14:creationId xmlns:p14="http://schemas.microsoft.com/office/powerpoint/2010/main" val="4221375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FF4CCC-12D5-4A6E-A675-2A0F3B30EDF7}" type="datetime1">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9B38C-BECE-4478-B284-C10820711118}" type="slidenum">
              <a:rPr lang="en-US" smtClean="0"/>
              <a:t>‹#›</a:t>
            </a:fld>
            <a:endParaRPr lang="en-US"/>
          </a:p>
        </p:txBody>
      </p:sp>
    </p:spTree>
    <p:extLst>
      <p:ext uri="{BB962C8B-B14F-4D97-AF65-F5344CB8AC3E}">
        <p14:creationId xmlns:p14="http://schemas.microsoft.com/office/powerpoint/2010/main" val="1276982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192939-12C4-4364-A1BE-3178BC555352}" type="datetime1">
              <a:rPr lang="en-US" smtClean="0"/>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09B38C-BECE-4478-B284-C10820711118}" type="slidenum">
              <a:rPr lang="en-US" smtClean="0"/>
              <a:t>‹#›</a:t>
            </a:fld>
            <a:endParaRPr lang="en-US"/>
          </a:p>
        </p:txBody>
      </p:sp>
    </p:spTree>
    <p:extLst>
      <p:ext uri="{BB962C8B-B14F-4D97-AF65-F5344CB8AC3E}">
        <p14:creationId xmlns:p14="http://schemas.microsoft.com/office/powerpoint/2010/main" val="2429130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F6DDA5-9FED-468B-8B17-3D1512C25A38}" type="datetime1">
              <a:rPr lang="en-US" smtClean="0"/>
              <a:t>11/14/2013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09B38C-BECE-4478-B284-C10820711118}" type="slidenum">
              <a:rPr lang="en-US" smtClean="0"/>
              <a:t>‹#›</a:t>
            </a:fld>
            <a:endParaRPr lang="en-US"/>
          </a:p>
        </p:txBody>
      </p:sp>
    </p:spTree>
    <p:extLst>
      <p:ext uri="{BB962C8B-B14F-4D97-AF65-F5344CB8AC3E}">
        <p14:creationId xmlns:p14="http://schemas.microsoft.com/office/powerpoint/2010/main" val="1150745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EACA50-AA73-4CC8-A864-27C9CF369E2A}" type="datetime1">
              <a:rPr lang="en-US" smtClean="0"/>
              <a:t>11/14/2013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09B38C-BECE-4478-B284-C10820711118}" type="slidenum">
              <a:rPr lang="en-US" smtClean="0"/>
              <a:t>‹#›</a:t>
            </a:fld>
            <a:endParaRPr lang="en-US"/>
          </a:p>
        </p:txBody>
      </p:sp>
    </p:spTree>
    <p:extLst>
      <p:ext uri="{BB962C8B-B14F-4D97-AF65-F5344CB8AC3E}">
        <p14:creationId xmlns:p14="http://schemas.microsoft.com/office/powerpoint/2010/main" val="1853513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4E981-B2F1-4BE8-995E-193C02DA7E69}" type="datetime1">
              <a:rPr lang="en-US" smtClean="0"/>
              <a:t>11/14/2013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09B38C-BECE-4478-B284-C10820711118}" type="slidenum">
              <a:rPr lang="en-US" smtClean="0"/>
              <a:t>‹#›</a:t>
            </a:fld>
            <a:endParaRPr lang="en-US"/>
          </a:p>
        </p:txBody>
      </p:sp>
    </p:spTree>
    <p:extLst>
      <p:ext uri="{BB962C8B-B14F-4D97-AF65-F5344CB8AC3E}">
        <p14:creationId xmlns:p14="http://schemas.microsoft.com/office/powerpoint/2010/main" val="3535294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6DDDCA-49C5-4279-9581-9E69556C9C49}" type="datetime1">
              <a:rPr lang="en-US" smtClean="0"/>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09B38C-BECE-4478-B284-C10820711118}" type="slidenum">
              <a:rPr lang="en-US" smtClean="0"/>
              <a:t>‹#›</a:t>
            </a:fld>
            <a:endParaRPr lang="en-US"/>
          </a:p>
        </p:txBody>
      </p:sp>
    </p:spTree>
    <p:extLst>
      <p:ext uri="{BB962C8B-B14F-4D97-AF65-F5344CB8AC3E}">
        <p14:creationId xmlns:p14="http://schemas.microsoft.com/office/powerpoint/2010/main" val="1650104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0458D-FE7B-4CD6-8106-6C9B2D88BB06}" type="datetime1">
              <a:rPr lang="en-US" smtClean="0"/>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09B38C-BECE-4478-B284-C10820711118}" type="slidenum">
              <a:rPr lang="en-US" smtClean="0"/>
              <a:t>‹#›</a:t>
            </a:fld>
            <a:endParaRPr lang="en-US"/>
          </a:p>
        </p:txBody>
      </p:sp>
    </p:spTree>
    <p:extLst>
      <p:ext uri="{BB962C8B-B14F-4D97-AF65-F5344CB8AC3E}">
        <p14:creationId xmlns:p14="http://schemas.microsoft.com/office/powerpoint/2010/main" val="3021222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D69D55-359E-4B76-AD57-4CFB19311495}" type="datetime1">
              <a:rPr lang="en-US" smtClean="0"/>
              <a:t>11/14/2013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9B38C-BECE-4478-B284-C10820711118}" type="slidenum">
              <a:rPr lang="en-US" smtClean="0"/>
              <a:t>‹#›</a:t>
            </a:fld>
            <a:endParaRPr lang="en-US"/>
          </a:p>
        </p:txBody>
      </p:sp>
    </p:spTree>
    <p:extLst>
      <p:ext uri="{BB962C8B-B14F-4D97-AF65-F5344CB8AC3E}">
        <p14:creationId xmlns:p14="http://schemas.microsoft.com/office/powerpoint/2010/main" val="2805340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ychen053@ucr.edu"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rmAutofit/>
          </a:bodyPr>
          <a:lstStyle/>
          <a:p>
            <a:pPr marL="0" indent="0" algn="ctr">
              <a:buNone/>
            </a:pPr>
            <a:r>
              <a:rPr lang="en-US" sz="4000" b="1" dirty="0" smtClean="0">
                <a:solidFill>
                  <a:srgbClr val="0070C0"/>
                </a:solidFill>
              </a:rPr>
              <a:t>DTW-D</a:t>
            </a:r>
            <a:r>
              <a:rPr lang="en-US" sz="4000" b="1" dirty="0">
                <a:solidFill>
                  <a:srgbClr val="0070C0"/>
                </a:solidFill>
              </a:rPr>
              <a:t>: Time Series Semi-Supervised Learning from a Single </a:t>
            </a:r>
            <a:r>
              <a:rPr lang="en-US" sz="4000" b="1" dirty="0" smtClean="0">
                <a:solidFill>
                  <a:srgbClr val="0070C0"/>
                </a:solidFill>
              </a:rPr>
              <a:t>Example</a:t>
            </a:r>
            <a:endParaRPr lang="en-US" sz="4000" b="1" dirty="0">
              <a:solidFill>
                <a:srgbClr val="0070C0"/>
              </a:solidFill>
            </a:endParaRPr>
          </a:p>
        </p:txBody>
      </p:sp>
      <p:sp>
        <p:nvSpPr>
          <p:cNvPr id="4" name="TextBox 3"/>
          <p:cNvSpPr txBox="1"/>
          <p:nvPr/>
        </p:nvSpPr>
        <p:spPr>
          <a:xfrm>
            <a:off x="1905000" y="3352800"/>
            <a:ext cx="5029200" cy="584775"/>
          </a:xfrm>
          <a:prstGeom prst="rect">
            <a:avLst/>
          </a:prstGeom>
          <a:noFill/>
        </p:spPr>
        <p:txBody>
          <a:bodyPr wrap="square" rtlCol="0">
            <a:spAutoFit/>
          </a:bodyPr>
          <a:lstStyle/>
          <a:p>
            <a:r>
              <a:rPr lang="en-US" sz="3200" dirty="0" smtClean="0"/>
              <a:t>	 </a:t>
            </a:r>
            <a:r>
              <a:rPr lang="en-US" sz="3200" dirty="0" err="1" smtClean="0"/>
              <a:t>Yanping</a:t>
            </a:r>
            <a:r>
              <a:rPr lang="en-US" sz="3200" dirty="0" smtClean="0"/>
              <a:t> Chen</a:t>
            </a:r>
            <a:endParaRPr lang="en-US" sz="32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5791" y="5943600"/>
            <a:ext cx="3582154" cy="766581"/>
          </a:xfrm>
          <a:prstGeom prst="rect">
            <a:avLst/>
          </a:prstGeom>
          <a:ln>
            <a:noFill/>
          </a:ln>
          <a:effectLst>
            <a:outerShdw blurRad="190500" algn="tl" rotWithShape="0">
              <a:srgbClr val="000000">
                <a:alpha val="70000"/>
              </a:srgbClr>
            </a:outerShdw>
          </a:effectLst>
        </p:spPr>
      </p:pic>
      <p:sp>
        <p:nvSpPr>
          <p:cNvPr id="2" name="Slide Number Placeholder 1"/>
          <p:cNvSpPr>
            <a:spLocks noGrp="1"/>
          </p:cNvSpPr>
          <p:nvPr>
            <p:ph type="sldNum" sz="quarter" idx="12"/>
          </p:nvPr>
        </p:nvSpPr>
        <p:spPr/>
        <p:txBody>
          <a:bodyPr/>
          <a:lstStyle/>
          <a:p>
            <a:fld id="{FC09B38C-BECE-4478-B284-C10820711118}" type="slidenum">
              <a:rPr lang="en-US" smtClean="0"/>
              <a:t>1</a:t>
            </a:fld>
            <a:endParaRPr lang="en-US"/>
          </a:p>
        </p:txBody>
      </p:sp>
    </p:spTree>
    <p:extLst>
      <p:ext uri="{BB962C8B-B14F-4D97-AF65-F5344CB8AC3E}">
        <p14:creationId xmlns:p14="http://schemas.microsoft.com/office/powerpoint/2010/main" val="2812801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lstStyle/>
          <a:p>
            <a:r>
              <a:rPr lang="en-US" dirty="0" smtClean="0"/>
              <a:t> Our Observation</a:t>
            </a:r>
            <a:endParaRPr lang="en-US" dirty="0"/>
          </a:p>
        </p:txBody>
      </p:sp>
      <p:grpSp>
        <p:nvGrpSpPr>
          <p:cNvPr id="3" name="Group 2"/>
          <p:cNvGrpSpPr/>
          <p:nvPr/>
        </p:nvGrpSpPr>
        <p:grpSpPr>
          <a:xfrm>
            <a:off x="4724400" y="2286000"/>
            <a:ext cx="2607068" cy="987787"/>
            <a:chOff x="3989007" y="1374413"/>
            <a:chExt cx="2833937" cy="987787"/>
          </a:xfrm>
        </p:grpSpPr>
        <p:grpSp>
          <p:nvGrpSpPr>
            <p:cNvPr id="26" name="Group 226"/>
            <p:cNvGrpSpPr/>
            <p:nvPr/>
          </p:nvGrpSpPr>
          <p:grpSpPr>
            <a:xfrm>
              <a:off x="4615660" y="1808028"/>
              <a:ext cx="1821934" cy="442159"/>
              <a:chOff x="398463" y="1252538"/>
              <a:chExt cx="2295525" cy="685801"/>
            </a:xfrm>
          </p:grpSpPr>
          <p:sp>
            <p:nvSpPr>
              <p:cNvPr id="40" name="Freeform 122"/>
              <p:cNvSpPr>
                <a:spLocks/>
              </p:cNvSpPr>
              <p:nvPr/>
            </p:nvSpPr>
            <p:spPr bwMode="auto">
              <a:xfrm>
                <a:off x="398463" y="1527176"/>
                <a:ext cx="541338" cy="263525"/>
              </a:xfrm>
              <a:custGeom>
                <a:avLst/>
                <a:gdLst/>
                <a:ahLst/>
                <a:cxnLst>
                  <a:cxn ang="0">
                    <a:pos x="7" y="48"/>
                  </a:cxn>
                  <a:cxn ang="0">
                    <a:pos x="18" y="47"/>
                  </a:cxn>
                  <a:cxn ang="0">
                    <a:pos x="24" y="43"/>
                  </a:cxn>
                  <a:cxn ang="0">
                    <a:pos x="31" y="41"/>
                  </a:cxn>
                  <a:cxn ang="0">
                    <a:pos x="38" y="37"/>
                  </a:cxn>
                  <a:cxn ang="0">
                    <a:pos x="45" y="33"/>
                  </a:cxn>
                  <a:cxn ang="0">
                    <a:pos x="52" y="31"/>
                  </a:cxn>
                  <a:cxn ang="0">
                    <a:pos x="62" y="27"/>
                  </a:cxn>
                  <a:cxn ang="0">
                    <a:pos x="69" y="22"/>
                  </a:cxn>
                  <a:cxn ang="0">
                    <a:pos x="76" y="15"/>
                  </a:cxn>
                  <a:cxn ang="0">
                    <a:pos x="83" y="10"/>
                  </a:cxn>
                  <a:cxn ang="0">
                    <a:pos x="90" y="5"/>
                  </a:cxn>
                  <a:cxn ang="0">
                    <a:pos x="97" y="3"/>
                  </a:cxn>
                  <a:cxn ang="0">
                    <a:pos x="107" y="2"/>
                  </a:cxn>
                  <a:cxn ang="0">
                    <a:pos x="117" y="0"/>
                  </a:cxn>
                  <a:cxn ang="0">
                    <a:pos x="128" y="2"/>
                  </a:cxn>
                  <a:cxn ang="0">
                    <a:pos x="138" y="3"/>
                  </a:cxn>
                  <a:cxn ang="0">
                    <a:pos x="148" y="4"/>
                  </a:cxn>
                  <a:cxn ang="0">
                    <a:pos x="159" y="7"/>
                  </a:cxn>
                  <a:cxn ang="0">
                    <a:pos x="169" y="9"/>
                  </a:cxn>
                  <a:cxn ang="0">
                    <a:pos x="179" y="12"/>
                  </a:cxn>
                  <a:cxn ang="0">
                    <a:pos x="186" y="15"/>
                  </a:cxn>
                  <a:cxn ang="0">
                    <a:pos x="193" y="22"/>
                  </a:cxn>
                  <a:cxn ang="0">
                    <a:pos x="200" y="31"/>
                  </a:cxn>
                  <a:cxn ang="0">
                    <a:pos x="207" y="39"/>
                  </a:cxn>
                  <a:cxn ang="0">
                    <a:pos x="214" y="51"/>
                  </a:cxn>
                  <a:cxn ang="0">
                    <a:pos x="224" y="61"/>
                  </a:cxn>
                  <a:cxn ang="0">
                    <a:pos x="231" y="68"/>
                  </a:cxn>
                  <a:cxn ang="0">
                    <a:pos x="238" y="73"/>
                  </a:cxn>
                  <a:cxn ang="0">
                    <a:pos x="245" y="78"/>
                  </a:cxn>
                  <a:cxn ang="0">
                    <a:pos x="252" y="84"/>
                  </a:cxn>
                  <a:cxn ang="0">
                    <a:pos x="259" y="90"/>
                  </a:cxn>
                  <a:cxn ang="0">
                    <a:pos x="269" y="96"/>
                  </a:cxn>
                  <a:cxn ang="0">
                    <a:pos x="276" y="104"/>
                  </a:cxn>
                  <a:cxn ang="0">
                    <a:pos x="283" y="115"/>
                  </a:cxn>
                  <a:cxn ang="0">
                    <a:pos x="290" y="128"/>
                  </a:cxn>
                  <a:cxn ang="0">
                    <a:pos x="296" y="139"/>
                  </a:cxn>
                  <a:cxn ang="0">
                    <a:pos x="303" y="147"/>
                  </a:cxn>
                  <a:cxn ang="0">
                    <a:pos x="317" y="153"/>
                  </a:cxn>
                  <a:cxn ang="0">
                    <a:pos x="321" y="154"/>
                  </a:cxn>
                  <a:cxn ang="0">
                    <a:pos x="327" y="158"/>
                  </a:cxn>
                  <a:cxn ang="0">
                    <a:pos x="334" y="163"/>
                  </a:cxn>
                </a:cxnLst>
                <a:rect l="0" t="0" r="r" b="b"/>
                <a:pathLst>
                  <a:path w="341" h="166">
                    <a:moveTo>
                      <a:pt x="0" y="49"/>
                    </a:moveTo>
                    <a:lnTo>
                      <a:pt x="4" y="49"/>
                    </a:lnTo>
                    <a:lnTo>
                      <a:pt x="7" y="48"/>
                    </a:lnTo>
                    <a:lnTo>
                      <a:pt x="11" y="48"/>
                    </a:lnTo>
                    <a:lnTo>
                      <a:pt x="14" y="48"/>
                    </a:lnTo>
                    <a:lnTo>
                      <a:pt x="18" y="47"/>
                    </a:lnTo>
                    <a:lnTo>
                      <a:pt x="18" y="46"/>
                    </a:lnTo>
                    <a:lnTo>
                      <a:pt x="21" y="44"/>
                    </a:lnTo>
                    <a:lnTo>
                      <a:pt x="24" y="43"/>
                    </a:lnTo>
                    <a:lnTo>
                      <a:pt x="24" y="42"/>
                    </a:lnTo>
                    <a:lnTo>
                      <a:pt x="28" y="41"/>
                    </a:lnTo>
                    <a:lnTo>
                      <a:pt x="31" y="41"/>
                    </a:lnTo>
                    <a:lnTo>
                      <a:pt x="35" y="39"/>
                    </a:lnTo>
                    <a:lnTo>
                      <a:pt x="35" y="38"/>
                    </a:lnTo>
                    <a:lnTo>
                      <a:pt x="38" y="37"/>
                    </a:lnTo>
                    <a:lnTo>
                      <a:pt x="42" y="36"/>
                    </a:lnTo>
                    <a:lnTo>
                      <a:pt x="49" y="33"/>
                    </a:lnTo>
                    <a:lnTo>
                      <a:pt x="45" y="33"/>
                    </a:lnTo>
                    <a:lnTo>
                      <a:pt x="49" y="33"/>
                    </a:lnTo>
                    <a:lnTo>
                      <a:pt x="52" y="32"/>
                    </a:lnTo>
                    <a:lnTo>
                      <a:pt x="52" y="31"/>
                    </a:lnTo>
                    <a:lnTo>
                      <a:pt x="55" y="29"/>
                    </a:lnTo>
                    <a:lnTo>
                      <a:pt x="59" y="28"/>
                    </a:lnTo>
                    <a:lnTo>
                      <a:pt x="62" y="27"/>
                    </a:lnTo>
                    <a:lnTo>
                      <a:pt x="62" y="25"/>
                    </a:lnTo>
                    <a:lnTo>
                      <a:pt x="66" y="23"/>
                    </a:lnTo>
                    <a:lnTo>
                      <a:pt x="69" y="22"/>
                    </a:lnTo>
                    <a:lnTo>
                      <a:pt x="69" y="19"/>
                    </a:lnTo>
                    <a:lnTo>
                      <a:pt x="73" y="18"/>
                    </a:lnTo>
                    <a:lnTo>
                      <a:pt x="76" y="15"/>
                    </a:lnTo>
                    <a:lnTo>
                      <a:pt x="80" y="14"/>
                    </a:lnTo>
                    <a:lnTo>
                      <a:pt x="80" y="12"/>
                    </a:lnTo>
                    <a:lnTo>
                      <a:pt x="83" y="10"/>
                    </a:lnTo>
                    <a:lnTo>
                      <a:pt x="86" y="8"/>
                    </a:lnTo>
                    <a:lnTo>
                      <a:pt x="93" y="5"/>
                    </a:lnTo>
                    <a:lnTo>
                      <a:pt x="90" y="5"/>
                    </a:lnTo>
                    <a:lnTo>
                      <a:pt x="93" y="5"/>
                    </a:lnTo>
                    <a:lnTo>
                      <a:pt x="100" y="3"/>
                    </a:lnTo>
                    <a:lnTo>
                      <a:pt x="97" y="3"/>
                    </a:lnTo>
                    <a:lnTo>
                      <a:pt x="100" y="3"/>
                    </a:lnTo>
                    <a:lnTo>
                      <a:pt x="104" y="3"/>
                    </a:lnTo>
                    <a:lnTo>
                      <a:pt x="107" y="2"/>
                    </a:lnTo>
                    <a:lnTo>
                      <a:pt x="110" y="2"/>
                    </a:lnTo>
                    <a:lnTo>
                      <a:pt x="114" y="0"/>
                    </a:lnTo>
                    <a:lnTo>
                      <a:pt x="117" y="0"/>
                    </a:lnTo>
                    <a:lnTo>
                      <a:pt x="121" y="0"/>
                    </a:lnTo>
                    <a:lnTo>
                      <a:pt x="124" y="0"/>
                    </a:lnTo>
                    <a:lnTo>
                      <a:pt x="128" y="2"/>
                    </a:lnTo>
                    <a:lnTo>
                      <a:pt x="131" y="2"/>
                    </a:lnTo>
                    <a:lnTo>
                      <a:pt x="135" y="2"/>
                    </a:lnTo>
                    <a:lnTo>
                      <a:pt x="138" y="3"/>
                    </a:lnTo>
                    <a:lnTo>
                      <a:pt x="141" y="3"/>
                    </a:lnTo>
                    <a:lnTo>
                      <a:pt x="145" y="4"/>
                    </a:lnTo>
                    <a:lnTo>
                      <a:pt x="148" y="4"/>
                    </a:lnTo>
                    <a:lnTo>
                      <a:pt x="152" y="5"/>
                    </a:lnTo>
                    <a:lnTo>
                      <a:pt x="155" y="7"/>
                    </a:lnTo>
                    <a:lnTo>
                      <a:pt x="159" y="7"/>
                    </a:lnTo>
                    <a:lnTo>
                      <a:pt x="162" y="8"/>
                    </a:lnTo>
                    <a:lnTo>
                      <a:pt x="166" y="8"/>
                    </a:lnTo>
                    <a:lnTo>
                      <a:pt x="169" y="9"/>
                    </a:lnTo>
                    <a:lnTo>
                      <a:pt x="172" y="10"/>
                    </a:lnTo>
                    <a:lnTo>
                      <a:pt x="176" y="10"/>
                    </a:lnTo>
                    <a:lnTo>
                      <a:pt x="179" y="12"/>
                    </a:lnTo>
                    <a:lnTo>
                      <a:pt x="179" y="13"/>
                    </a:lnTo>
                    <a:lnTo>
                      <a:pt x="183" y="14"/>
                    </a:lnTo>
                    <a:lnTo>
                      <a:pt x="186" y="15"/>
                    </a:lnTo>
                    <a:lnTo>
                      <a:pt x="186" y="18"/>
                    </a:lnTo>
                    <a:lnTo>
                      <a:pt x="190" y="20"/>
                    </a:lnTo>
                    <a:lnTo>
                      <a:pt x="193" y="22"/>
                    </a:lnTo>
                    <a:lnTo>
                      <a:pt x="197" y="24"/>
                    </a:lnTo>
                    <a:lnTo>
                      <a:pt x="197" y="28"/>
                    </a:lnTo>
                    <a:lnTo>
                      <a:pt x="200" y="31"/>
                    </a:lnTo>
                    <a:lnTo>
                      <a:pt x="203" y="33"/>
                    </a:lnTo>
                    <a:lnTo>
                      <a:pt x="207" y="37"/>
                    </a:lnTo>
                    <a:lnTo>
                      <a:pt x="207" y="39"/>
                    </a:lnTo>
                    <a:lnTo>
                      <a:pt x="210" y="43"/>
                    </a:lnTo>
                    <a:lnTo>
                      <a:pt x="214" y="47"/>
                    </a:lnTo>
                    <a:lnTo>
                      <a:pt x="214" y="51"/>
                    </a:lnTo>
                    <a:lnTo>
                      <a:pt x="217" y="55"/>
                    </a:lnTo>
                    <a:lnTo>
                      <a:pt x="221" y="57"/>
                    </a:lnTo>
                    <a:lnTo>
                      <a:pt x="224" y="61"/>
                    </a:lnTo>
                    <a:lnTo>
                      <a:pt x="224" y="63"/>
                    </a:lnTo>
                    <a:lnTo>
                      <a:pt x="228" y="66"/>
                    </a:lnTo>
                    <a:lnTo>
                      <a:pt x="231" y="68"/>
                    </a:lnTo>
                    <a:lnTo>
                      <a:pt x="231" y="70"/>
                    </a:lnTo>
                    <a:lnTo>
                      <a:pt x="234" y="72"/>
                    </a:lnTo>
                    <a:lnTo>
                      <a:pt x="238" y="73"/>
                    </a:lnTo>
                    <a:lnTo>
                      <a:pt x="241" y="75"/>
                    </a:lnTo>
                    <a:lnTo>
                      <a:pt x="241" y="76"/>
                    </a:lnTo>
                    <a:lnTo>
                      <a:pt x="245" y="78"/>
                    </a:lnTo>
                    <a:lnTo>
                      <a:pt x="248" y="80"/>
                    </a:lnTo>
                    <a:lnTo>
                      <a:pt x="252" y="82"/>
                    </a:lnTo>
                    <a:lnTo>
                      <a:pt x="252" y="84"/>
                    </a:lnTo>
                    <a:lnTo>
                      <a:pt x="255" y="86"/>
                    </a:lnTo>
                    <a:lnTo>
                      <a:pt x="259" y="87"/>
                    </a:lnTo>
                    <a:lnTo>
                      <a:pt x="259" y="90"/>
                    </a:lnTo>
                    <a:lnTo>
                      <a:pt x="262" y="91"/>
                    </a:lnTo>
                    <a:lnTo>
                      <a:pt x="265" y="94"/>
                    </a:lnTo>
                    <a:lnTo>
                      <a:pt x="269" y="96"/>
                    </a:lnTo>
                    <a:lnTo>
                      <a:pt x="269" y="97"/>
                    </a:lnTo>
                    <a:lnTo>
                      <a:pt x="272" y="101"/>
                    </a:lnTo>
                    <a:lnTo>
                      <a:pt x="276" y="104"/>
                    </a:lnTo>
                    <a:lnTo>
                      <a:pt x="279" y="106"/>
                    </a:lnTo>
                    <a:lnTo>
                      <a:pt x="279" y="110"/>
                    </a:lnTo>
                    <a:lnTo>
                      <a:pt x="283" y="115"/>
                    </a:lnTo>
                    <a:lnTo>
                      <a:pt x="286" y="119"/>
                    </a:lnTo>
                    <a:lnTo>
                      <a:pt x="286" y="124"/>
                    </a:lnTo>
                    <a:lnTo>
                      <a:pt x="290" y="128"/>
                    </a:lnTo>
                    <a:lnTo>
                      <a:pt x="293" y="131"/>
                    </a:lnTo>
                    <a:lnTo>
                      <a:pt x="296" y="137"/>
                    </a:lnTo>
                    <a:lnTo>
                      <a:pt x="296" y="139"/>
                    </a:lnTo>
                    <a:lnTo>
                      <a:pt x="300" y="143"/>
                    </a:lnTo>
                    <a:lnTo>
                      <a:pt x="303" y="145"/>
                    </a:lnTo>
                    <a:lnTo>
                      <a:pt x="303" y="147"/>
                    </a:lnTo>
                    <a:lnTo>
                      <a:pt x="307" y="149"/>
                    </a:lnTo>
                    <a:lnTo>
                      <a:pt x="310" y="150"/>
                    </a:lnTo>
                    <a:lnTo>
                      <a:pt x="317" y="153"/>
                    </a:lnTo>
                    <a:lnTo>
                      <a:pt x="314" y="153"/>
                    </a:lnTo>
                    <a:lnTo>
                      <a:pt x="317" y="153"/>
                    </a:lnTo>
                    <a:lnTo>
                      <a:pt x="321" y="154"/>
                    </a:lnTo>
                    <a:lnTo>
                      <a:pt x="324" y="155"/>
                    </a:lnTo>
                    <a:lnTo>
                      <a:pt x="324" y="157"/>
                    </a:lnTo>
                    <a:lnTo>
                      <a:pt x="327" y="158"/>
                    </a:lnTo>
                    <a:lnTo>
                      <a:pt x="331" y="159"/>
                    </a:lnTo>
                    <a:lnTo>
                      <a:pt x="331" y="162"/>
                    </a:lnTo>
                    <a:lnTo>
                      <a:pt x="334" y="163"/>
                    </a:lnTo>
                    <a:lnTo>
                      <a:pt x="338" y="164"/>
                    </a:lnTo>
                    <a:lnTo>
                      <a:pt x="341" y="166"/>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23"/>
              <p:cNvSpPr>
                <a:spLocks/>
              </p:cNvSpPr>
              <p:nvPr/>
            </p:nvSpPr>
            <p:spPr bwMode="auto">
              <a:xfrm>
                <a:off x="939800" y="1428751"/>
                <a:ext cx="530225" cy="379413"/>
              </a:xfrm>
              <a:custGeom>
                <a:avLst/>
                <a:gdLst/>
                <a:ahLst/>
                <a:cxnLst>
                  <a:cxn ang="0">
                    <a:pos x="4" y="231"/>
                  </a:cxn>
                  <a:cxn ang="0">
                    <a:pos x="10" y="235"/>
                  </a:cxn>
                  <a:cxn ang="0">
                    <a:pos x="21" y="239"/>
                  </a:cxn>
                  <a:cxn ang="0">
                    <a:pos x="31" y="239"/>
                  </a:cxn>
                  <a:cxn ang="0">
                    <a:pos x="41" y="236"/>
                  </a:cxn>
                  <a:cxn ang="0">
                    <a:pos x="48" y="233"/>
                  </a:cxn>
                  <a:cxn ang="0">
                    <a:pos x="55" y="228"/>
                  </a:cxn>
                  <a:cxn ang="0">
                    <a:pos x="62" y="221"/>
                  </a:cxn>
                  <a:cxn ang="0">
                    <a:pos x="72" y="215"/>
                  </a:cxn>
                  <a:cxn ang="0">
                    <a:pos x="79" y="207"/>
                  </a:cxn>
                  <a:cxn ang="0">
                    <a:pos x="86" y="199"/>
                  </a:cxn>
                  <a:cxn ang="0">
                    <a:pos x="93" y="191"/>
                  </a:cxn>
                  <a:cxn ang="0">
                    <a:pos x="100" y="185"/>
                  </a:cxn>
                  <a:cxn ang="0">
                    <a:pos x="107" y="180"/>
                  </a:cxn>
                  <a:cxn ang="0">
                    <a:pos x="117" y="176"/>
                  </a:cxn>
                  <a:cxn ang="0">
                    <a:pos x="124" y="172"/>
                  </a:cxn>
                  <a:cxn ang="0">
                    <a:pos x="134" y="167"/>
                  </a:cxn>
                  <a:cxn ang="0">
                    <a:pos x="141" y="161"/>
                  </a:cxn>
                  <a:cxn ang="0">
                    <a:pos x="148" y="154"/>
                  </a:cxn>
                  <a:cxn ang="0">
                    <a:pos x="155" y="147"/>
                  </a:cxn>
                  <a:cxn ang="0">
                    <a:pos x="162" y="142"/>
                  </a:cxn>
                  <a:cxn ang="0">
                    <a:pos x="172" y="134"/>
                  </a:cxn>
                  <a:cxn ang="0">
                    <a:pos x="179" y="123"/>
                  </a:cxn>
                  <a:cxn ang="0">
                    <a:pos x="186" y="108"/>
                  </a:cxn>
                  <a:cxn ang="0">
                    <a:pos x="193" y="96"/>
                  </a:cxn>
                  <a:cxn ang="0">
                    <a:pos x="200" y="87"/>
                  </a:cxn>
                  <a:cxn ang="0">
                    <a:pos x="207" y="80"/>
                  </a:cxn>
                  <a:cxn ang="0">
                    <a:pos x="217" y="69"/>
                  </a:cxn>
                  <a:cxn ang="0">
                    <a:pos x="224" y="56"/>
                  </a:cxn>
                  <a:cxn ang="0">
                    <a:pos x="231" y="42"/>
                  </a:cxn>
                  <a:cxn ang="0">
                    <a:pos x="238" y="31"/>
                  </a:cxn>
                  <a:cxn ang="0">
                    <a:pos x="245" y="22"/>
                  </a:cxn>
                  <a:cxn ang="0">
                    <a:pos x="251" y="14"/>
                  </a:cxn>
                  <a:cxn ang="0">
                    <a:pos x="262" y="9"/>
                  </a:cxn>
                  <a:cxn ang="0">
                    <a:pos x="269" y="5"/>
                  </a:cxn>
                  <a:cxn ang="0">
                    <a:pos x="276" y="3"/>
                  </a:cxn>
                  <a:cxn ang="0">
                    <a:pos x="286" y="2"/>
                  </a:cxn>
                  <a:cxn ang="0">
                    <a:pos x="296" y="2"/>
                  </a:cxn>
                  <a:cxn ang="0">
                    <a:pos x="307" y="4"/>
                  </a:cxn>
                  <a:cxn ang="0">
                    <a:pos x="313" y="8"/>
                  </a:cxn>
                  <a:cxn ang="0">
                    <a:pos x="320" y="13"/>
                  </a:cxn>
                  <a:cxn ang="0">
                    <a:pos x="327" y="19"/>
                  </a:cxn>
                </a:cxnLst>
                <a:rect l="0" t="0" r="r" b="b"/>
                <a:pathLst>
                  <a:path w="334" h="239">
                    <a:moveTo>
                      <a:pt x="0" y="228"/>
                    </a:moveTo>
                    <a:lnTo>
                      <a:pt x="0" y="230"/>
                    </a:lnTo>
                    <a:lnTo>
                      <a:pt x="4" y="231"/>
                    </a:lnTo>
                    <a:lnTo>
                      <a:pt x="7" y="233"/>
                    </a:lnTo>
                    <a:lnTo>
                      <a:pt x="7" y="234"/>
                    </a:lnTo>
                    <a:lnTo>
                      <a:pt x="10" y="235"/>
                    </a:lnTo>
                    <a:lnTo>
                      <a:pt x="14" y="236"/>
                    </a:lnTo>
                    <a:lnTo>
                      <a:pt x="17" y="238"/>
                    </a:lnTo>
                    <a:lnTo>
                      <a:pt x="21" y="239"/>
                    </a:lnTo>
                    <a:lnTo>
                      <a:pt x="24" y="239"/>
                    </a:lnTo>
                    <a:lnTo>
                      <a:pt x="28" y="239"/>
                    </a:lnTo>
                    <a:lnTo>
                      <a:pt x="31" y="239"/>
                    </a:lnTo>
                    <a:lnTo>
                      <a:pt x="35" y="238"/>
                    </a:lnTo>
                    <a:lnTo>
                      <a:pt x="38" y="236"/>
                    </a:lnTo>
                    <a:lnTo>
                      <a:pt x="41" y="236"/>
                    </a:lnTo>
                    <a:lnTo>
                      <a:pt x="45" y="235"/>
                    </a:lnTo>
                    <a:lnTo>
                      <a:pt x="45" y="234"/>
                    </a:lnTo>
                    <a:lnTo>
                      <a:pt x="48" y="233"/>
                    </a:lnTo>
                    <a:lnTo>
                      <a:pt x="52" y="230"/>
                    </a:lnTo>
                    <a:lnTo>
                      <a:pt x="55" y="229"/>
                    </a:lnTo>
                    <a:lnTo>
                      <a:pt x="55" y="228"/>
                    </a:lnTo>
                    <a:lnTo>
                      <a:pt x="59" y="225"/>
                    </a:lnTo>
                    <a:lnTo>
                      <a:pt x="62" y="224"/>
                    </a:lnTo>
                    <a:lnTo>
                      <a:pt x="62" y="221"/>
                    </a:lnTo>
                    <a:lnTo>
                      <a:pt x="66" y="220"/>
                    </a:lnTo>
                    <a:lnTo>
                      <a:pt x="69" y="217"/>
                    </a:lnTo>
                    <a:lnTo>
                      <a:pt x="72" y="215"/>
                    </a:lnTo>
                    <a:lnTo>
                      <a:pt x="72" y="212"/>
                    </a:lnTo>
                    <a:lnTo>
                      <a:pt x="76" y="210"/>
                    </a:lnTo>
                    <a:lnTo>
                      <a:pt x="79" y="207"/>
                    </a:lnTo>
                    <a:lnTo>
                      <a:pt x="79" y="205"/>
                    </a:lnTo>
                    <a:lnTo>
                      <a:pt x="83" y="201"/>
                    </a:lnTo>
                    <a:lnTo>
                      <a:pt x="86" y="199"/>
                    </a:lnTo>
                    <a:lnTo>
                      <a:pt x="90" y="196"/>
                    </a:lnTo>
                    <a:lnTo>
                      <a:pt x="90" y="193"/>
                    </a:lnTo>
                    <a:lnTo>
                      <a:pt x="93" y="191"/>
                    </a:lnTo>
                    <a:lnTo>
                      <a:pt x="97" y="188"/>
                    </a:lnTo>
                    <a:lnTo>
                      <a:pt x="100" y="186"/>
                    </a:lnTo>
                    <a:lnTo>
                      <a:pt x="100" y="185"/>
                    </a:lnTo>
                    <a:lnTo>
                      <a:pt x="103" y="183"/>
                    </a:lnTo>
                    <a:lnTo>
                      <a:pt x="107" y="181"/>
                    </a:lnTo>
                    <a:lnTo>
                      <a:pt x="107" y="180"/>
                    </a:lnTo>
                    <a:lnTo>
                      <a:pt x="110" y="178"/>
                    </a:lnTo>
                    <a:lnTo>
                      <a:pt x="114" y="177"/>
                    </a:lnTo>
                    <a:lnTo>
                      <a:pt x="117" y="176"/>
                    </a:lnTo>
                    <a:lnTo>
                      <a:pt x="121" y="175"/>
                    </a:lnTo>
                    <a:lnTo>
                      <a:pt x="124" y="173"/>
                    </a:lnTo>
                    <a:lnTo>
                      <a:pt x="124" y="172"/>
                    </a:lnTo>
                    <a:lnTo>
                      <a:pt x="128" y="171"/>
                    </a:lnTo>
                    <a:lnTo>
                      <a:pt x="131" y="170"/>
                    </a:lnTo>
                    <a:lnTo>
                      <a:pt x="134" y="167"/>
                    </a:lnTo>
                    <a:lnTo>
                      <a:pt x="134" y="166"/>
                    </a:lnTo>
                    <a:lnTo>
                      <a:pt x="138" y="163"/>
                    </a:lnTo>
                    <a:lnTo>
                      <a:pt x="141" y="161"/>
                    </a:lnTo>
                    <a:lnTo>
                      <a:pt x="145" y="158"/>
                    </a:lnTo>
                    <a:lnTo>
                      <a:pt x="145" y="157"/>
                    </a:lnTo>
                    <a:lnTo>
                      <a:pt x="148" y="154"/>
                    </a:lnTo>
                    <a:lnTo>
                      <a:pt x="152" y="152"/>
                    </a:lnTo>
                    <a:lnTo>
                      <a:pt x="152" y="149"/>
                    </a:lnTo>
                    <a:lnTo>
                      <a:pt x="155" y="147"/>
                    </a:lnTo>
                    <a:lnTo>
                      <a:pt x="159" y="146"/>
                    </a:lnTo>
                    <a:lnTo>
                      <a:pt x="162" y="144"/>
                    </a:lnTo>
                    <a:lnTo>
                      <a:pt x="162" y="142"/>
                    </a:lnTo>
                    <a:lnTo>
                      <a:pt x="165" y="139"/>
                    </a:lnTo>
                    <a:lnTo>
                      <a:pt x="169" y="137"/>
                    </a:lnTo>
                    <a:lnTo>
                      <a:pt x="172" y="134"/>
                    </a:lnTo>
                    <a:lnTo>
                      <a:pt x="172" y="130"/>
                    </a:lnTo>
                    <a:lnTo>
                      <a:pt x="176" y="127"/>
                    </a:lnTo>
                    <a:lnTo>
                      <a:pt x="179" y="123"/>
                    </a:lnTo>
                    <a:lnTo>
                      <a:pt x="179" y="118"/>
                    </a:lnTo>
                    <a:lnTo>
                      <a:pt x="183" y="113"/>
                    </a:lnTo>
                    <a:lnTo>
                      <a:pt x="186" y="108"/>
                    </a:lnTo>
                    <a:lnTo>
                      <a:pt x="190" y="104"/>
                    </a:lnTo>
                    <a:lnTo>
                      <a:pt x="190" y="100"/>
                    </a:lnTo>
                    <a:lnTo>
                      <a:pt x="193" y="96"/>
                    </a:lnTo>
                    <a:lnTo>
                      <a:pt x="196" y="93"/>
                    </a:lnTo>
                    <a:lnTo>
                      <a:pt x="196" y="90"/>
                    </a:lnTo>
                    <a:lnTo>
                      <a:pt x="200" y="87"/>
                    </a:lnTo>
                    <a:lnTo>
                      <a:pt x="203" y="85"/>
                    </a:lnTo>
                    <a:lnTo>
                      <a:pt x="207" y="82"/>
                    </a:lnTo>
                    <a:lnTo>
                      <a:pt x="207" y="80"/>
                    </a:lnTo>
                    <a:lnTo>
                      <a:pt x="210" y="76"/>
                    </a:lnTo>
                    <a:lnTo>
                      <a:pt x="214" y="72"/>
                    </a:lnTo>
                    <a:lnTo>
                      <a:pt x="217" y="69"/>
                    </a:lnTo>
                    <a:lnTo>
                      <a:pt x="217" y="65"/>
                    </a:lnTo>
                    <a:lnTo>
                      <a:pt x="221" y="61"/>
                    </a:lnTo>
                    <a:lnTo>
                      <a:pt x="224" y="56"/>
                    </a:lnTo>
                    <a:lnTo>
                      <a:pt x="224" y="51"/>
                    </a:lnTo>
                    <a:lnTo>
                      <a:pt x="227" y="46"/>
                    </a:lnTo>
                    <a:lnTo>
                      <a:pt x="231" y="42"/>
                    </a:lnTo>
                    <a:lnTo>
                      <a:pt x="234" y="38"/>
                    </a:lnTo>
                    <a:lnTo>
                      <a:pt x="234" y="34"/>
                    </a:lnTo>
                    <a:lnTo>
                      <a:pt x="238" y="31"/>
                    </a:lnTo>
                    <a:lnTo>
                      <a:pt x="241" y="27"/>
                    </a:lnTo>
                    <a:lnTo>
                      <a:pt x="241" y="24"/>
                    </a:lnTo>
                    <a:lnTo>
                      <a:pt x="245" y="22"/>
                    </a:lnTo>
                    <a:lnTo>
                      <a:pt x="248" y="19"/>
                    </a:lnTo>
                    <a:lnTo>
                      <a:pt x="251" y="17"/>
                    </a:lnTo>
                    <a:lnTo>
                      <a:pt x="251" y="14"/>
                    </a:lnTo>
                    <a:lnTo>
                      <a:pt x="255" y="12"/>
                    </a:lnTo>
                    <a:lnTo>
                      <a:pt x="258" y="11"/>
                    </a:lnTo>
                    <a:lnTo>
                      <a:pt x="262" y="9"/>
                    </a:lnTo>
                    <a:lnTo>
                      <a:pt x="262" y="8"/>
                    </a:lnTo>
                    <a:lnTo>
                      <a:pt x="265" y="7"/>
                    </a:lnTo>
                    <a:lnTo>
                      <a:pt x="269" y="5"/>
                    </a:lnTo>
                    <a:lnTo>
                      <a:pt x="269" y="4"/>
                    </a:lnTo>
                    <a:lnTo>
                      <a:pt x="272" y="3"/>
                    </a:lnTo>
                    <a:lnTo>
                      <a:pt x="276" y="3"/>
                    </a:lnTo>
                    <a:lnTo>
                      <a:pt x="279" y="2"/>
                    </a:lnTo>
                    <a:lnTo>
                      <a:pt x="282" y="2"/>
                    </a:lnTo>
                    <a:lnTo>
                      <a:pt x="286" y="2"/>
                    </a:lnTo>
                    <a:lnTo>
                      <a:pt x="289" y="0"/>
                    </a:lnTo>
                    <a:lnTo>
                      <a:pt x="293" y="0"/>
                    </a:lnTo>
                    <a:lnTo>
                      <a:pt x="296" y="2"/>
                    </a:lnTo>
                    <a:lnTo>
                      <a:pt x="300" y="2"/>
                    </a:lnTo>
                    <a:lnTo>
                      <a:pt x="303" y="3"/>
                    </a:lnTo>
                    <a:lnTo>
                      <a:pt x="307" y="4"/>
                    </a:lnTo>
                    <a:lnTo>
                      <a:pt x="307" y="5"/>
                    </a:lnTo>
                    <a:lnTo>
                      <a:pt x="310" y="7"/>
                    </a:lnTo>
                    <a:lnTo>
                      <a:pt x="313" y="8"/>
                    </a:lnTo>
                    <a:lnTo>
                      <a:pt x="313" y="11"/>
                    </a:lnTo>
                    <a:lnTo>
                      <a:pt x="317" y="12"/>
                    </a:lnTo>
                    <a:lnTo>
                      <a:pt x="320" y="13"/>
                    </a:lnTo>
                    <a:lnTo>
                      <a:pt x="324" y="16"/>
                    </a:lnTo>
                    <a:lnTo>
                      <a:pt x="324" y="18"/>
                    </a:lnTo>
                    <a:lnTo>
                      <a:pt x="327" y="19"/>
                    </a:lnTo>
                    <a:lnTo>
                      <a:pt x="331" y="22"/>
                    </a:lnTo>
                    <a:lnTo>
                      <a:pt x="334" y="2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24"/>
              <p:cNvSpPr>
                <a:spLocks/>
              </p:cNvSpPr>
              <p:nvPr/>
            </p:nvSpPr>
            <p:spPr bwMode="auto">
              <a:xfrm>
                <a:off x="1470025" y="1466851"/>
                <a:ext cx="508000" cy="471488"/>
              </a:xfrm>
              <a:custGeom>
                <a:avLst/>
                <a:gdLst/>
                <a:ahLst/>
                <a:cxnLst>
                  <a:cxn ang="0">
                    <a:pos x="4" y="8"/>
                  </a:cxn>
                  <a:cxn ang="0">
                    <a:pos x="10" y="23"/>
                  </a:cxn>
                  <a:cxn ang="0">
                    <a:pos x="17" y="40"/>
                  </a:cxn>
                  <a:cxn ang="0">
                    <a:pos x="24" y="57"/>
                  </a:cxn>
                  <a:cxn ang="0">
                    <a:pos x="35" y="80"/>
                  </a:cxn>
                  <a:cxn ang="0">
                    <a:pos x="41" y="111"/>
                  </a:cxn>
                  <a:cxn ang="0">
                    <a:pos x="48" y="156"/>
                  </a:cxn>
                  <a:cxn ang="0">
                    <a:pos x="55" y="195"/>
                  </a:cxn>
                  <a:cxn ang="0">
                    <a:pos x="62" y="221"/>
                  </a:cxn>
                  <a:cxn ang="0">
                    <a:pos x="72" y="233"/>
                  </a:cxn>
                  <a:cxn ang="0">
                    <a:pos x="79" y="236"/>
                  </a:cxn>
                  <a:cxn ang="0">
                    <a:pos x="86" y="240"/>
                  </a:cxn>
                  <a:cxn ang="0">
                    <a:pos x="93" y="244"/>
                  </a:cxn>
                  <a:cxn ang="0">
                    <a:pos x="100" y="252"/>
                  </a:cxn>
                  <a:cxn ang="0">
                    <a:pos x="107" y="260"/>
                  </a:cxn>
                  <a:cxn ang="0">
                    <a:pos x="117" y="268"/>
                  </a:cxn>
                  <a:cxn ang="0">
                    <a:pos x="128" y="275"/>
                  </a:cxn>
                  <a:cxn ang="0">
                    <a:pos x="131" y="277"/>
                  </a:cxn>
                  <a:cxn ang="0">
                    <a:pos x="138" y="281"/>
                  </a:cxn>
                  <a:cxn ang="0">
                    <a:pos x="145" y="287"/>
                  </a:cxn>
                  <a:cxn ang="0">
                    <a:pos x="152" y="292"/>
                  </a:cxn>
                  <a:cxn ang="0">
                    <a:pos x="162" y="296"/>
                  </a:cxn>
                  <a:cxn ang="0">
                    <a:pos x="172" y="294"/>
                  </a:cxn>
                  <a:cxn ang="0">
                    <a:pos x="179" y="291"/>
                  </a:cxn>
                  <a:cxn ang="0">
                    <a:pos x="186" y="287"/>
                  </a:cxn>
                  <a:cxn ang="0">
                    <a:pos x="196" y="283"/>
                  </a:cxn>
                  <a:cxn ang="0">
                    <a:pos x="203" y="278"/>
                  </a:cxn>
                  <a:cxn ang="0">
                    <a:pos x="210" y="273"/>
                  </a:cxn>
                  <a:cxn ang="0">
                    <a:pos x="217" y="265"/>
                  </a:cxn>
                  <a:cxn ang="0">
                    <a:pos x="224" y="259"/>
                  </a:cxn>
                  <a:cxn ang="0">
                    <a:pos x="234" y="254"/>
                  </a:cxn>
                  <a:cxn ang="0">
                    <a:pos x="241" y="249"/>
                  </a:cxn>
                  <a:cxn ang="0">
                    <a:pos x="248" y="239"/>
                  </a:cxn>
                  <a:cxn ang="0">
                    <a:pos x="255" y="221"/>
                  </a:cxn>
                  <a:cxn ang="0">
                    <a:pos x="262" y="197"/>
                  </a:cxn>
                  <a:cxn ang="0">
                    <a:pos x="269" y="173"/>
                  </a:cxn>
                  <a:cxn ang="0">
                    <a:pos x="279" y="157"/>
                  </a:cxn>
                  <a:cxn ang="0">
                    <a:pos x="286" y="146"/>
                  </a:cxn>
                  <a:cxn ang="0">
                    <a:pos x="293" y="132"/>
                  </a:cxn>
                  <a:cxn ang="0">
                    <a:pos x="300" y="110"/>
                  </a:cxn>
                  <a:cxn ang="0">
                    <a:pos x="307" y="84"/>
                  </a:cxn>
                  <a:cxn ang="0">
                    <a:pos x="313" y="58"/>
                  </a:cxn>
                </a:cxnLst>
                <a:rect l="0" t="0" r="r" b="b"/>
                <a:pathLst>
                  <a:path w="320" h="297">
                    <a:moveTo>
                      <a:pt x="0" y="0"/>
                    </a:moveTo>
                    <a:lnTo>
                      <a:pt x="0" y="4"/>
                    </a:lnTo>
                    <a:lnTo>
                      <a:pt x="4" y="8"/>
                    </a:lnTo>
                    <a:lnTo>
                      <a:pt x="7" y="12"/>
                    </a:lnTo>
                    <a:lnTo>
                      <a:pt x="7" y="17"/>
                    </a:lnTo>
                    <a:lnTo>
                      <a:pt x="10" y="23"/>
                    </a:lnTo>
                    <a:lnTo>
                      <a:pt x="14" y="28"/>
                    </a:lnTo>
                    <a:lnTo>
                      <a:pt x="17" y="34"/>
                    </a:lnTo>
                    <a:lnTo>
                      <a:pt x="17" y="40"/>
                    </a:lnTo>
                    <a:lnTo>
                      <a:pt x="21" y="46"/>
                    </a:lnTo>
                    <a:lnTo>
                      <a:pt x="24" y="52"/>
                    </a:lnTo>
                    <a:lnTo>
                      <a:pt x="24" y="57"/>
                    </a:lnTo>
                    <a:lnTo>
                      <a:pt x="28" y="65"/>
                    </a:lnTo>
                    <a:lnTo>
                      <a:pt x="31" y="71"/>
                    </a:lnTo>
                    <a:lnTo>
                      <a:pt x="35" y="80"/>
                    </a:lnTo>
                    <a:lnTo>
                      <a:pt x="35" y="89"/>
                    </a:lnTo>
                    <a:lnTo>
                      <a:pt x="38" y="100"/>
                    </a:lnTo>
                    <a:lnTo>
                      <a:pt x="41" y="111"/>
                    </a:lnTo>
                    <a:lnTo>
                      <a:pt x="45" y="125"/>
                    </a:lnTo>
                    <a:lnTo>
                      <a:pt x="45" y="139"/>
                    </a:lnTo>
                    <a:lnTo>
                      <a:pt x="48" y="156"/>
                    </a:lnTo>
                    <a:lnTo>
                      <a:pt x="52" y="169"/>
                    </a:lnTo>
                    <a:lnTo>
                      <a:pt x="52" y="183"/>
                    </a:lnTo>
                    <a:lnTo>
                      <a:pt x="55" y="195"/>
                    </a:lnTo>
                    <a:lnTo>
                      <a:pt x="59" y="205"/>
                    </a:lnTo>
                    <a:lnTo>
                      <a:pt x="62" y="214"/>
                    </a:lnTo>
                    <a:lnTo>
                      <a:pt x="62" y="221"/>
                    </a:lnTo>
                    <a:lnTo>
                      <a:pt x="66" y="226"/>
                    </a:lnTo>
                    <a:lnTo>
                      <a:pt x="69" y="230"/>
                    </a:lnTo>
                    <a:lnTo>
                      <a:pt x="72" y="233"/>
                    </a:lnTo>
                    <a:lnTo>
                      <a:pt x="72" y="234"/>
                    </a:lnTo>
                    <a:lnTo>
                      <a:pt x="76" y="235"/>
                    </a:lnTo>
                    <a:lnTo>
                      <a:pt x="79" y="236"/>
                    </a:lnTo>
                    <a:lnTo>
                      <a:pt x="79" y="238"/>
                    </a:lnTo>
                    <a:lnTo>
                      <a:pt x="83" y="239"/>
                    </a:lnTo>
                    <a:lnTo>
                      <a:pt x="86" y="240"/>
                    </a:lnTo>
                    <a:lnTo>
                      <a:pt x="90" y="241"/>
                    </a:lnTo>
                    <a:lnTo>
                      <a:pt x="90" y="243"/>
                    </a:lnTo>
                    <a:lnTo>
                      <a:pt x="93" y="244"/>
                    </a:lnTo>
                    <a:lnTo>
                      <a:pt x="97" y="246"/>
                    </a:lnTo>
                    <a:lnTo>
                      <a:pt x="97" y="249"/>
                    </a:lnTo>
                    <a:lnTo>
                      <a:pt x="100" y="252"/>
                    </a:lnTo>
                    <a:lnTo>
                      <a:pt x="103" y="254"/>
                    </a:lnTo>
                    <a:lnTo>
                      <a:pt x="107" y="257"/>
                    </a:lnTo>
                    <a:lnTo>
                      <a:pt x="107" y="260"/>
                    </a:lnTo>
                    <a:lnTo>
                      <a:pt x="110" y="263"/>
                    </a:lnTo>
                    <a:lnTo>
                      <a:pt x="114" y="265"/>
                    </a:lnTo>
                    <a:lnTo>
                      <a:pt x="117" y="268"/>
                    </a:lnTo>
                    <a:lnTo>
                      <a:pt x="117" y="270"/>
                    </a:lnTo>
                    <a:lnTo>
                      <a:pt x="121" y="272"/>
                    </a:lnTo>
                    <a:lnTo>
                      <a:pt x="128" y="275"/>
                    </a:lnTo>
                    <a:lnTo>
                      <a:pt x="124" y="275"/>
                    </a:lnTo>
                    <a:lnTo>
                      <a:pt x="128" y="275"/>
                    </a:lnTo>
                    <a:lnTo>
                      <a:pt x="131" y="277"/>
                    </a:lnTo>
                    <a:lnTo>
                      <a:pt x="134" y="278"/>
                    </a:lnTo>
                    <a:lnTo>
                      <a:pt x="134" y="279"/>
                    </a:lnTo>
                    <a:lnTo>
                      <a:pt x="138" y="281"/>
                    </a:lnTo>
                    <a:lnTo>
                      <a:pt x="141" y="283"/>
                    </a:lnTo>
                    <a:lnTo>
                      <a:pt x="141" y="284"/>
                    </a:lnTo>
                    <a:lnTo>
                      <a:pt x="145" y="287"/>
                    </a:lnTo>
                    <a:lnTo>
                      <a:pt x="148" y="288"/>
                    </a:lnTo>
                    <a:lnTo>
                      <a:pt x="152" y="291"/>
                    </a:lnTo>
                    <a:lnTo>
                      <a:pt x="152" y="292"/>
                    </a:lnTo>
                    <a:lnTo>
                      <a:pt x="155" y="293"/>
                    </a:lnTo>
                    <a:lnTo>
                      <a:pt x="158" y="294"/>
                    </a:lnTo>
                    <a:lnTo>
                      <a:pt x="162" y="296"/>
                    </a:lnTo>
                    <a:lnTo>
                      <a:pt x="165" y="297"/>
                    </a:lnTo>
                    <a:lnTo>
                      <a:pt x="169" y="296"/>
                    </a:lnTo>
                    <a:lnTo>
                      <a:pt x="172" y="294"/>
                    </a:lnTo>
                    <a:lnTo>
                      <a:pt x="176" y="293"/>
                    </a:lnTo>
                    <a:lnTo>
                      <a:pt x="179" y="292"/>
                    </a:lnTo>
                    <a:lnTo>
                      <a:pt x="179" y="291"/>
                    </a:lnTo>
                    <a:lnTo>
                      <a:pt x="183" y="289"/>
                    </a:lnTo>
                    <a:lnTo>
                      <a:pt x="186" y="288"/>
                    </a:lnTo>
                    <a:lnTo>
                      <a:pt x="186" y="287"/>
                    </a:lnTo>
                    <a:lnTo>
                      <a:pt x="189" y="286"/>
                    </a:lnTo>
                    <a:lnTo>
                      <a:pt x="193" y="284"/>
                    </a:lnTo>
                    <a:lnTo>
                      <a:pt x="196" y="283"/>
                    </a:lnTo>
                    <a:lnTo>
                      <a:pt x="196" y="282"/>
                    </a:lnTo>
                    <a:lnTo>
                      <a:pt x="200" y="281"/>
                    </a:lnTo>
                    <a:lnTo>
                      <a:pt x="203" y="278"/>
                    </a:lnTo>
                    <a:lnTo>
                      <a:pt x="207" y="277"/>
                    </a:lnTo>
                    <a:lnTo>
                      <a:pt x="207" y="274"/>
                    </a:lnTo>
                    <a:lnTo>
                      <a:pt x="210" y="273"/>
                    </a:lnTo>
                    <a:lnTo>
                      <a:pt x="214" y="270"/>
                    </a:lnTo>
                    <a:lnTo>
                      <a:pt x="214" y="268"/>
                    </a:lnTo>
                    <a:lnTo>
                      <a:pt x="217" y="265"/>
                    </a:lnTo>
                    <a:lnTo>
                      <a:pt x="220" y="263"/>
                    </a:lnTo>
                    <a:lnTo>
                      <a:pt x="224" y="262"/>
                    </a:lnTo>
                    <a:lnTo>
                      <a:pt x="224" y="259"/>
                    </a:lnTo>
                    <a:lnTo>
                      <a:pt x="227" y="257"/>
                    </a:lnTo>
                    <a:lnTo>
                      <a:pt x="231" y="255"/>
                    </a:lnTo>
                    <a:lnTo>
                      <a:pt x="234" y="254"/>
                    </a:lnTo>
                    <a:lnTo>
                      <a:pt x="234" y="253"/>
                    </a:lnTo>
                    <a:lnTo>
                      <a:pt x="238" y="250"/>
                    </a:lnTo>
                    <a:lnTo>
                      <a:pt x="241" y="249"/>
                    </a:lnTo>
                    <a:lnTo>
                      <a:pt x="241" y="246"/>
                    </a:lnTo>
                    <a:lnTo>
                      <a:pt x="245" y="243"/>
                    </a:lnTo>
                    <a:lnTo>
                      <a:pt x="248" y="239"/>
                    </a:lnTo>
                    <a:lnTo>
                      <a:pt x="251" y="234"/>
                    </a:lnTo>
                    <a:lnTo>
                      <a:pt x="251" y="228"/>
                    </a:lnTo>
                    <a:lnTo>
                      <a:pt x="255" y="221"/>
                    </a:lnTo>
                    <a:lnTo>
                      <a:pt x="258" y="212"/>
                    </a:lnTo>
                    <a:lnTo>
                      <a:pt x="258" y="205"/>
                    </a:lnTo>
                    <a:lnTo>
                      <a:pt x="262" y="197"/>
                    </a:lnTo>
                    <a:lnTo>
                      <a:pt x="265" y="188"/>
                    </a:lnTo>
                    <a:lnTo>
                      <a:pt x="269" y="181"/>
                    </a:lnTo>
                    <a:lnTo>
                      <a:pt x="269" y="173"/>
                    </a:lnTo>
                    <a:lnTo>
                      <a:pt x="272" y="167"/>
                    </a:lnTo>
                    <a:lnTo>
                      <a:pt x="276" y="162"/>
                    </a:lnTo>
                    <a:lnTo>
                      <a:pt x="279" y="157"/>
                    </a:lnTo>
                    <a:lnTo>
                      <a:pt x="279" y="153"/>
                    </a:lnTo>
                    <a:lnTo>
                      <a:pt x="282" y="149"/>
                    </a:lnTo>
                    <a:lnTo>
                      <a:pt x="286" y="146"/>
                    </a:lnTo>
                    <a:lnTo>
                      <a:pt x="286" y="142"/>
                    </a:lnTo>
                    <a:lnTo>
                      <a:pt x="289" y="137"/>
                    </a:lnTo>
                    <a:lnTo>
                      <a:pt x="293" y="132"/>
                    </a:lnTo>
                    <a:lnTo>
                      <a:pt x="296" y="125"/>
                    </a:lnTo>
                    <a:lnTo>
                      <a:pt x="296" y="118"/>
                    </a:lnTo>
                    <a:lnTo>
                      <a:pt x="300" y="110"/>
                    </a:lnTo>
                    <a:lnTo>
                      <a:pt x="303" y="101"/>
                    </a:lnTo>
                    <a:lnTo>
                      <a:pt x="303" y="94"/>
                    </a:lnTo>
                    <a:lnTo>
                      <a:pt x="307" y="84"/>
                    </a:lnTo>
                    <a:lnTo>
                      <a:pt x="310" y="75"/>
                    </a:lnTo>
                    <a:lnTo>
                      <a:pt x="313" y="67"/>
                    </a:lnTo>
                    <a:lnTo>
                      <a:pt x="313" y="58"/>
                    </a:lnTo>
                    <a:lnTo>
                      <a:pt x="317" y="51"/>
                    </a:lnTo>
                    <a:lnTo>
                      <a:pt x="320" y="43"/>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25"/>
              <p:cNvSpPr>
                <a:spLocks/>
              </p:cNvSpPr>
              <p:nvPr/>
            </p:nvSpPr>
            <p:spPr bwMode="auto">
              <a:xfrm>
                <a:off x="1978025" y="1252538"/>
                <a:ext cx="508000" cy="355600"/>
              </a:xfrm>
              <a:custGeom>
                <a:avLst/>
                <a:gdLst/>
                <a:ahLst/>
                <a:cxnLst>
                  <a:cxn ang="0">
                    <a:pos x="4" y="164"/>
                  </a:cxn>
                  <a:cxn ang="0">
                    <a:pos x="11" y="145"/>
                  </a:cxn>
                  <a:cxn ang="0">
                    <a:pos x="21" y="130"/>
                  </a:cxn>
                  <a:cxn ang="0">
                    <a:pos x="28" y="118"/>
                  </a:cxn>
                  <a:cxn ang="0">
                    <a:pos x="35" y="105"/>
                  </a:cxn>
                  <a:cxn ang="0">
                    <a:pos x="42" y="91"/>
                  </a:cxn>
                  <a:cxn ang="0">
                    <a:pos x="49" y="80"/>
                  </a:cxn>
                  <a:cxn ang="0">
                    <a:pos x="55" y="69"/>
                  </a:cxn>
                  <a:cxn ang="0">
                    <a:pos x="66" y="60"/>
                  </a:cxn>
                  <a:cxn ang="0">
                    <a:pos x="73" y="52"/>
                  </a:cxn>
                  <a:cxn ang="0">
                    <a:pos x="79" y="43"/>
                  </a:cxn>
                  <a:cxn ang="0">
                    <a:pos x="86" y="36"/>
                  </a:cxn>
                  <a:cxn ang="0">
                    <a:pos x="93" y="29"/>
                  </a:cxn>
                  <a:cxn ang="0">
                    <a:pos x="100" y="24"/>
                  </a:cxn>
                  <a:cxn ang="0">
                    <a:pos x="110" y="19"/>
                  </a:cxn>
                  <a:cxn ang="0">
                    <a:pos x="117" y="14"/>
                  </a:cxn>
                  <a:cxn ang="0">
                    <a:pos x="124" y="9"/>
                  </a:cxn>
                  <a:cxn ang="0">
                    <a:pos x="131" y="4"/>
                  </a:cxn>
                  <a:cxn ang="0">
                    <a:pos x="138" y="2"/>
                  </a:cxn>
                  <a:cxn ang="0">
                    <a:pos x="148" y="0"/>
                  </a:cxn>
                  <a:cxn ang="0">
                    <a:pos x="159" y="0"/>
                  </a:cxn>
                  <a:cxn ang="0">
                    <a:pos x="166" y="4"/>
                  </a:cxn>
                  <a:cxn ang="0">
                    <a:pos x="172" y="9"/>
                  </a:cxn>
                  <a:cxn ang="0">
                    <a:pos x="183" y="18"/>
                  </a:cxn>
                  <a:cxn ang="0">
                    <a:pos x="190" y="28"/>
                  </a:cxn>
                  <a:cxn ang="0">
                    <a:pos x="197" y="37"/>
                  </a:cxn>
                  <a:cxn ang="0">
                    <a:pos x="203" y="42"/>
                  </a:cxn>
                  <a:cxn ang="0">
                    <a:pos x="210" y="47"/>
                  </a:cxn>
                  <a:cxn ang="0">
                    <a:pos x="217" y="52"/>
                  </a:cxn>
                  <a:cxn ang="0">
                    <a:pos x="228" y="58"/>
                  </a:cxn>
                  <a:cxn ang="0">
                    <a:pos x="234" y="65"/>
                  </a:cxn>
                  <a:cxn ang="0">
                    <a:pos x="241" y="75"/>
                  </a:cxn>
                  <a:cxn ang="0">
                    <a:pos x="248" y="91"/>
                  </a:cxn>
                  <a:cxn ang="0">
                    <a:pos x="255" y="109"/>
                  </a:cxn>
                  <a:cxn ang="0">
                    <a:pos x="265" y="124"/>
                  </a:cxn>
                  <a:cxn ang="0">
                    <a:pos x="272" y="138"/>
                  </a:cxn>
                  <a:cxn ang="0">
                    <a:pos x="279" y="153"/>
                  </a:cxn>
                  <a:cxn ang="0">
                    <a:pos x="286" y="172"/>
                  </a:cxn>
                  <a:cxn ang="0">
                    <a:pos x="293" y="188"/>
                  </a:cxn>
                  <a:cxn ang="0">
                    <a:pos x="300" y="201"/>
                  </a:cxn>
                  <a:cxn ang="0">
                    <a:pos x="310" y="212"/>
                  </a:cxn>
                  <a:cxn ang="0">
                    <a:pos x="317" y="220"/>
                  </a:cxn>
                </a:cxnLst>
                <a:rect l="0" t="0" r="r" b="b"/>
                <a:pathLst>
                  <a:path w="320" h="224">
                    <a:moveTo>
                      <a:pt x="0" y="178"/>
                    </a:moveTo>
                    <a:lnTo>
                      <a:pt x="4" y="171"/>
                    </a:lnTo>
                    <a:lnTo>
                      <a:pt x="4" y="164"/>
                    </a:lnTo>
                    <a:lnTo>
                      <a:pt x="7" y="157"/>
                    </a:lnTo>
                    <a:lnTo>
                      <a:pt x="11" y="152"/>
                    </a:lnTo>
                    <a:lnTo>
                      <a:pt x="11" y="145"/>
                    </a:lnTo>
                    <a:lnTo>
                      <a:pt x="14" y="140"/>
                    </a:lnTo>
                    <a:lnTo>
                      <a:pt x="18" y="135"/>
                    </a:lnTo>
                    <a:lnTo>
                      <a:pt x="21" y="130"/>
                    </a:lnTo>
                    <a:lnTo>
                      <a:pt x="21" y="127"/>
                    </a:lnTo>
                    <a:lnTo>
                      <a:pt x="24" y="122"/>
                    </a:lnTo>
                    <a:lnTo>
                      <a:pt x="28" y="118"/>
                    </a:lnTo>
                    <a:lnTo>
                      <a:pt x="31" y="114"/>
                    </a:lnTo>
                    <a:lnTo>
                      <a:pt x="31" y="109"/>
                    </a:lnTo>
                    <a:lnTo>
                      <a:pt x="35" y="105"/>
                    </a:lnTo>
                    <a:lnTo>
                      <a:pt x="38" y="100"/>
                    </a:lnTo>
                    <a:lnTo>
                      <a:pt x="38" y="96"/>
                    </a:lnTo>
                    <a:lnTo>
                      <a:pt x="42" y="91"/>
                    </a:lnTo>
                    <a:lnTo>
                      <a:pt x="45" y="87"/>
                    </a:lnTo>
                    <a:lnTo>
                      <a:pt x="49" y="84"/>
                    </a:lnTo>
                    <a:lnTo>
                      <a:pt x="49" y="80"/>
                    </a:lnTo>
                    <a:lnTo>
                      <a:pt x="52" y="76"/>
                    </a:lnTo>
                    <a:lnTo>
                      <a:pt x="55" y="72"/>
                    </a:lnTo>
                    <a:lnTo>
                      <a:pt x="55" y="69"/>
                    </a:lnTo>
                    <a:lnTo>
                      <a:pt x="59" y="66"/>
                    </a:lnTo>
                    <a:lnTo>
                      <a:pt x="62" y="62"/>
                    </a:lnTo>
                    <a:lnTo>
                      <a:pt x="66" y="60"/>
                    </a:lnTo>
                    <a:lnTo>
                      <a:pt x="66" y="57"/>
                    </a:lnTo>
                    <a:lnTo>
                      <a:pt x="69" y="55"/>
                    </a:lnTo>
                    <a:lnTo>
                      <a:pt x="73" y="52"/>
                    </a:lnTo>
                    <a:lnTo>
                      <a:pt x="76" y="50"/>
                    </a:lnTo>
                    <a:lnTo>
                      <a:pt x="76" y="47"/>
                    </a:lnTo>
                    <a:lnTo>
                      <a:pt x="79" y="43"/>
                    </a:lnTo>
                    <a:lnTo>
                      <a:pt x="83" y="41"/>
                    </a:lnTo>
                    <a:lnTo>
                      <a:pt x="83" y="38"/>
                    </a:lnTo>
                    <a:lnTo>
                      <a:pt x="86" y="36"/>
                    </a:lnTo>
                    <a:lnTo>
                      <a:pt x="90" y="34"/>
                    </a:lnTo>
                    <a:lnTo>
                      <a:pt x="93" y="32"/>
                    </a:lnTo>
                    <a:lnTo>
                      <a:pt x="93" y="29"/>
                    </a:lnTo>
                    <a:lnTo>
                      <a:pt x="97" y="27"/>
                    </a:lnTo>
                    <a:lnTo>
                      <a:pt x="100" y="26"/>
                    </a:lnTo>
                    <a:lnTo>
                      <a:pt x="100" y="24"/>
                    </a:lnTo>
                    <a:lnTo>
                      <a:pt x="104" y="22"/>
                    </a:lnTo>
                    <a:lnTo>
                      <a:pt x="107" y="21"/>
                    </a:lnTo>
                    <a:lnTo>
                      <a:pt x="110" y="19"/>
                    </a:lnTo>
                    <a:lnTo>
                      <a:pt x="110" y="17"/>
                    </a:lnTo>
                    <a:lnTo>
                      <a:pt x="114" y="16"/>
                    </a:lnTo>
                    <a:lnTo>
                      <a:pt x="117" y="14"/>
                    </a:lnTo>
                    <a:lnTo>
                      <a:pt x="121" y="12"/>
                    </a:lnTo>
                    <a:lnTo>
                      <a:pt x="121" y="10"/>
                    </a:lnTo>
                    <a:lnTo>
                      <a:pt x="124" y="9"/>
                    </a:lnTo>
                    <a:lnTo>
                      <a:pt x="128" y="8"/>
                    </a:lnTo>
                    <a:lnTo>
                      <a:pt x="128" y="7"/>
                    </a:lnTo>
                    <a:lnTo>
                      <a:pt x="131" y="4"/>
                    </a:lnTo>
                    <a:lnTo>
                      <a:pt x="135" y="4"/>
                    </a:lnTo>
                    <a:lnTo>
                      <a:pt x="138" y="3"/>
                    </a:lnTo>
                    <a:lnTo>
                      <a:pt x="138" y="2"/>
                    </a:lnTo>
                    <a:lnTo>
                      <a:pt x="141" y="0"/>
                    </a:lnTo>
                    <a:lnTo>
                      <a:pt x="145" y="0"/>
                    </a:lnTo>
                    <a:lnTo>
                      <a:pt x="148" y="0"/>
                    </a:lnTo>
                    <a:lnTo>
                      <a:pt x="152" y="0"/>
                    </a:lnTo>
                    <a:lnTo>
                      <a:pt x="155" y="0"/>
                    </a:lnTo>
                    <a:lnTo>
                      <a:pt x="159" y="0"/>
                    </a:lnTo>
                    <a:lnTo>
                      <a:pt x="162" y="2"/>
                    </a:lnTo>
                    <a:lnTo>
                      <a:pt x="166" y="3"/>
                    </a:lnTo>
                    <a:lnTo>
                      <a:pt x="166" y="4"/>
                    </a:lnTo>
                    <a:lnTo>
                      <a:pt x="169" y="5"/>
                    </a:lnTo>
                    <a:lnTo>
                      <a:pt x="172" y="8"/>
                    </a:lnTo>
                    <a:lnTo>
                      <a:pt x="172" y="9"/>
                    </a:lnTo>
                    <a:lnTo>
                      <a:pt x="176" y="12"/>
                    </a:lnTo>
                    <a:lnTo>
                      <a:pt x="179" y="16"/>
                    </a:lnTo>
                    <a:lnTo>
                      <a:pt x="183" y="18"/>
                    </a:lnTo>
                    <a:lnTo>
                      <a:pt x="183" y="22"/>
                    </a:lnTo>
                    <a:lnTo>
                      <a:pt x="186" y="26"/>
                    </a:lnTo>
                    <a:lnTo>
                      <a:pt x="190" y="28"/>
                    </a:lnTo>
                    <a:lnTo>
                      <a:pt x="193" y="31"/>
                    </a:lnTo>
                    <a:lnTo>
                      <a:pt x="193" y="34"/>
                    </a:lnTo>
                    <a:lnTo>
                      <a:pt x="197" y="37"/>
                    </a:lnTo>
                    <a:lnTo>
                      <a:pt x="200" y="38"/>
                    </a:lnTo>
                    <a:lnTo>
                      <a:pt x="200" y="41"/>
                    </a:lnTo>
                    <a:lnTo>
                      <a:pt x="203" y="42"/>
                    </a:lnTo>
                    <a:lnTo>
                      <a:pt x="207" y="43"/>
                    </a:lnTo>
                    <a:lnTo>
                      <a:pt x="210" y="46"/>
                    </a:lnTo>
                    <a:lnTo>
                      <a:pt x="210" y="47"/>
                    </a:lnTo>
                    <a:lnTo>
                      <a:pt x="214" y="48"/>
                    </a:lnTo>
                    <a:lnTo>
                      <a:pt x="217" y="51"/>
                    </a:lnTo>
                    <a:lnTo>
                      <a:pt x="217" y="52"/>
                    </a:lnTo>
                    <a:lnTo>
                      <a:pt x="221" y="55"/>
                    </a:lnTo>
                    <a:lnTo>
                      <a:pt x="224" y="56"/>
                    </a:lnTo>
                    <a:lnTo>
                      <a:pt x="228" y="58"/>
                    </a:lnTo>
                    <a:lnTo>
                      <a:pt x="228" y="60"/>
                    </a:lnTo>
                    <a:lnTo>
                      <a:pt x="231" y="62"/>
                    </a:lnTo>
                    <a:lnTo>
                      <a:pt x="234" y="65"/>
                    </a:lnTo>
                    <a:lnTo>
                      <a:pt x="238" y="67"/>
                    </a:lnTo>
                    <a:lnTo>
                      <a:pt x="238" y="71"/>
                    </a:lnTo>
                    <a:lnTo>
                      <a:pt x="241" y="75"/>
                    </a:lnTo>
                    <a:lnTo>
                      <a:pt x="245" y="80"/>
                    </a:lnTo>
                    <a:lnTo>
                      <a:pt x="245" y="85"/>
                    </a:lnTo>
                    <a:lnTo>
                      <a:pt x="248" y="91"/>
                    </a:lnTo>
                    <a:lnTo>
                      <a:pt x="252" y="96"/>
                    </a:lnTo>
                    <a:lnTo>
                      <a:pt x="255" y="103"/>
                    </a:lnTo>
                    <a:lnTo>
                      <a:pt x="255" y="109"/>
                    </a:lnTo>
                    <a:lnTo>
                      <a:pt x="259" y="114"/>
                    </a:lnTo>
                    <a:lnTo>
                      <a:pt x="262" y="120"/>
                    </a:lnTo>
                    <a:lnTo>
                      <a:pt x="265" y="124"/>
                    </a:lnTo>
                    <a:lnTo>
                      <a:pt x="265" y="129"/>
                    </a:lnTo>
                    <a:lnTo>
                      <a:pt x="269" y="133"/>
                    </a:lnTo>
                    <a:lnTo>
                      <a:pt x="272" y="138"/>
                    </a:lnTo>
                    <a:lnTo>
                      <a:pt x="272" y="143"/>
                    </a:lnTo>
                    <a:lnTo>
                      <a:pt x="276" y="148"/>
                    </a:lnTo>
                    <a:lnTo>
                      <a:pt x="279" y="153"/>
                    </a:lnTo>
                    <a:lnTo>
                      <a:pt x="283" y="159"/>
                    </a:lnTo>
                    <a:lnTo>
                      <a:pt x="283" y="166"/>
                    </a:lnTo>
                    <a:lnTo>
                      <a:pt x="286" y="172"/>
                    </a:lnTo>
                    <a:lnTo>
                      <a:pt x="290" y="178"/>
                    </a:lnTo>
                    <a:lnTo>
                      <a:pt x="290" y="183"/>
                    </a:lnTo>
                    <a:lnTo>
                      <a:pt x="293" y="188"/>
                    </a:lnTo>
                    <a:lnTo>
                      <a:pt x="296" y="193"/>
                    </a:lnTo>
                    <a:lnTo>
                      <a:pt x="300" y="197"/>
                    </a:lnTo>
                    <a:lnTo>
                      <a:pt x="300" y="201"/>
                    </a:lnTo>
                    <a:lnTo>
                      <a:pt x="303" y="205"/>
                    </a:lnTo>
                    <a:lnTo>
                      <a:pt x="307" y="209"/>
                    </a:lnTo>
                    <a:lnTo>
                      <a:pt x="310" y="212"/>
                    </a:lnTo>
                    <a:lnTo>
                      <a:pt x="310" y="215"/>
                    </a:lnTo>
                    <a:lnTo>
                      <a:pt x="314" y="217"/>
                    </a:lnTo>
                    <a:lnTo>
                      <a:pt x="317" y="220"/>
                    </a:lnTo>
                    <a:lnTo>
                      <a:pt x="317" y="222"/>
                    </a:lnTo>
                    <a:lnTo>
                      <a:pt x="320" y="22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26"/>
              <p:cNvSpPr>
                <a:spLocks/>
              </p:cNvSpPr>
              <p:nvPr/>
            </p:nvSpPr>
            <p:spPr bwMode="auto">
              <a:xfrm>
                <a:off x="2486025" y="1595438"/>
                <a:ext cx="207963" cy="12700"/>
              </a:xfrm>
              <a:custGeom>
                <a:avLst/>
                <a:gdLst/>
                <a:ahLst/>
                <a:cxnLst>
                  <a:cxn ang="0">
                    <a:pos x="0" y="8"/>
                  </a:cxn>
                  <a:cxn ang="0">
                    <a:pos x="4" y="8"/>
                  </a:cxn>
                  <a:cxn ang="0">
                    <a:pos x="7" y="8"/>
                  </a:cxn>
                  <a:cxn ang="0">
                    <a:pos x="11" y="6"/>
                  </a:cxn>
                  <a:cxn ang="0">
                    <a:pos x="14" y="5"/>
                  </a:cxn>
                  <a:cxn ang="0">
                    <a:pos x="14" y="4"/>
                  </a:cxn>
                  <a:cxn ang="0">
                    <a:pos x="18" y="3"/>
                  </a:cxn>
                  <a:cxn ang="0">
                    <a:pos x="21" y="3"/>
                  </a:cxn>
                  <a:cxn ang="0">
                    <a:pos x="25" y="1"/>
                  </a:cxn>
                  <a:cxn ang="0">
                    <a:pos x="28" y="0"/>
                  </a:cxn>
                  <a:cxn ang="0">
                    <a:pos x="31" y="0"/>
                  </a:cxn>
                  <a:cxn ang="0">
                    <a:pos x="35" y="0"/>
                  </a:cxn>
                  <a:cxn ang="0">
                    <a:pos x="38" y="0"/>
                  </a:cxn>
                  <a:cxn ang="0">
                    <a:pos x="42" y="0"/>
                  </a:cxn>
                  <a:cxn ang="0">
                    <a:pos x="45" y="0"/>
                  </a:cxn>
                  <a:cxn ang="0">
                    <a:pos x="49" y="0"/>
                  </a:cxn>
                  <a:cxn ang="0">
                    <a:pos x="52" y="0"/>
                  </a:cxn>
                  <a:cxn ang="0">
                    <a:pos x="56" y="0"/>
                  </a:cxn>
                  <a:cxn ang="0">
                    <a:pos x="59" y="0"/>
                  </a:cxn>
                  <a:cxn ang="0">
                    <a:pos x="62" y="0"/>
                  </a:cxn>
                  <a:cxn ang="0">
                    <a:pos x="66" y="0"/>
                  </a:cxn>
                  <a:cxn ang="0">
                    <a:pos x="69" y="0"/>
                  </a:cxn>
                  <a:cxn ang="0">
                    <a:pos x="73" y="0"/>
                  </a:cxn>
                  <a:cxn ang="0">
                    <a:pos x="76" y="0"/>
                  </a:cxn>
                  <a:cxn ang="0">
                    <a:pos x="80" y="0"/>
                  </a:cxn>
                  <a:cxn ang="0">
                    <a:pos x="83" y="0"/>
                  </a:cxn>
                  <a:cxn ang="0">
                    <a:pos x="87" y="0"/>
                  </a:cxn>
                  <a:cxn ang="0">
                    <a:pos x="90" y="0"/>
                  </a:cxn>
                  <a:cxn ang="0">
                    <a:pos x="93" y="0"/>
                  </a:cxn>
                  <a:cxn ang="0">
                    <a:pos x="97" y="0"/>
                  </a:cxn>
                  <a:cxn ang="0">
                    <a:pos x="100" y="0"/>
                  </a:cxn>
                  <a:cxn ang="0">
                    <a:pos x="104" y="0"/>
                  </a:cxn>
                  <a:cxn ang="0">
                    <a:pos x="107" y="0"/>
                  </a:cxn>
                  <a:cxn ang="0">
                    <a:pos x="111" y="0"/>
                  </a:cxn>
                  <a:cxn ang="0">
                    <a:pos x="114" y="0"/>
                  </a:cxn>
                  <a:cxn ang="0">
                    <a:pos x="118" y="0"/>
                  </a:cxn>
                  <a:cxn ang="0">
                    <a:pos x="121" y="0"/>
                  </a:cxn>
                  <a:cxn ang="0">
                    <a:pos x="124" y="0"/>
                  </a:cxn>
                  <a:cxn ang="0">
                    <a:pos x="128" y="0"/>
                  </a:cxn>
                  <a:cxn ang="0">
                    <a:pos x="131" y="0"/>
                  </a:cxn>
                </a:cxnLst>
                <a:rect l="0" t="0" r="r" b="b"/>
                <a:pathLst>
                  <a:path w="131" h="8">
                    <a:moveTo>
                      <a:pt x="0" y="8"/>
                    </a:moveTo>
                    <a:lnTo>
                      <a:pt x="4" y="8"/>
                    </a:lnTo>
                    <a:lnTo>
                      <a:pt x="7" y="8"/>
                    </a:lnTo>
                    <a:lnTo>
                      <a:pt x="11" y="6"/>
                    </a:lnTo>
                    <a:lnTo>
                      <a:pt x="14" y="5"/>
                    </a:lnTo>
                    <a:lnTo>
                      <a:pt x="14" y="4"/>
                    </a:lnTo>
                    <a:lnTo>
                      <a:pt x="18" y="3"/>
                    </a:lnTo>
                    <a:lnTo>
                      <a:pt x="21" y="3"/>
                    </a:lnTo>
                    <a:lnTo>
                      <a:pt x="25" y="1"/>
                    </a:lnTo>
                    <a:lnTo>
                      <a:pt x="28" y="0"/>
                    </a:lnTo>
                    <a:lnTo>
                      <a:pt x="31" y="0"/>
                    </a:lnTo>
                    <a:lnTo>
                      <a:pt x="35" y="0"/>
                    </a:lnTo>
                    <a:lnTo>
                      <a:pt x="38" y="0"/>
                    </a:lnTo>
                    <a:lnTo>
                      <a:pt x="42" y="0"/>
                    </a:lnTo>
                    <a:lnTo>
                      <a:pt x="45" y="0"/>
                    </a:lnTo>
                    <a:lnTo>
                      <a:pt x="49" y="0"/>
                    </a:lnTo>
                    <a:lnTo>
                      <a:pt x="52" y="0"/>
                    </a:lnTo>
                    <a:lnTo>
                      <a:pt x="56" y="0"/>
                    </a:lnTo>
                    <a:lnTo>
                      <a:pt x="59" y="0"/>
                    </a:lnTo>
                    <a:lnTo>
                      <a:pt x="62" y="0"/>
                    </a:lnTo>
                    <a:lnTo>
                      <a:pt x="66" y="0"/>
                    </a:lnTo>
                    <a:lnTo>
                      <a:pt x="69" y="0"/>
                    </a:lnTo>
                    <a:lnTo>
                      <a:pt x="73" y="0"/>
                    </a:lnTo>
                    <a:lnTo>
                      <a:pt x="76" y="0"/>
                    </a:lnTo>
                    <a:lnTo>
                      <a:pt x="80" y="0"/>
                    </a:lnTo>
                    <a:lnTo>
                      <a:pt x="83" y="0"/>
                    </a:lnTo>
                    <a:lnTo>
                      <a:pt x="87" y="0"/>
                    </a:lnTo>
                    <a:lnTo>
                      <a:pt x="90" y="0"/>
                    </a:lnTo>
                    <a:lnTo>
                      <a:pt x="93" y="0"/>
                    </a:lnTo>
                    <a:lnTo>
                      <a:pt x="97" y="0"/>
                    </a:lnTo>
                    <a:lnTo>
                      <a:pt x="100" y="0"/>
                    </a:lnTo>
                    <a:lnTo>
                      <a:pt x="104" y="0"/>
                    </a:lnTo>
                    <a:lnTo>
                      <a:pt x="107" y="0"/>
                    </a:lnTo>
                    <a:lnTo>
                      <a:pt x="111" y="0"/>
                    </a:lnTo>
                    <a:lnTo>
                      <a:pt x="114" y="0"/>
                    </a:lnTo>
                    <a:lnTo>
                      <a:pt x="118" y="0"/>
                    </a:lnTo>
                    <a:lnTo>
                      <a:pt x="121" y="0"/>
                    </a:lnTo>
                    <a:lnTo>
                      <a:pt x="124" y="0"/>
                    </a:lnTo>
                    <a:lnTo>
                      <a:pt x="128" y="0"/>
                    </a:lnTo>
                    <a:lnTo>
                      <a:pt x="131"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9" name="Right Brace 28"/>
            <p:cNvSpPr/>
            <p:nvPr/>
          </p:nvSpPr>
          <p:spPr>
            <a:xfrm>
              <a:off x="6580998" y="1801316"/>
              <a:ext cx="241946" cy="560884"/>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3989007" y="1374413"/>
              <a:ext cx="1697542" cy="307777"/>
            </a:xfrm>
            <a:prstGeom prst="rect">
              <a:avLst/>
            </a:prstGeom>
            <a:noFill/>
          </p:spPr>
          <p:txBody>
            <a:bodyPr wrap="none" rtlCol="0">
              <a:spAutoFit/>
            </a:bodyPr>
            <a:lstStyle/>
            <a:p>
              <a:r>
                <a:rPr lang="en-US" sz="1400" i="1" dirty="0" smtClean="0">
                  <a:latin typeface="Times New Roman" pitchFamily="18" charset="0"/>
                  <a:cs typeface="Times New Roman" pitchFamily="18" charset="0"/>
                </a:rPr>
                <a:t>P: </a:t>
              </a:r>
              <a:r>
                <a:rPr lang="en-US" sz="1400" dirty="0" smtClean="0">
                  <a:latin typeface="Times New Roman" pitchFamily="18" charset="0"/>
                  <a:cs typeface="Times New Roman" pitchFamily="18" charset="0"/>
                </a:rPr>
                <a:t>Labeled Dataset</a:t>
              </a:r>
              <a:endParaRPr lang="en-US" sz="1400" dirty="0">
                <a:latin typeface="Times New Roman" pitchFamily="18" charset="0"/>
                <a:cs typeface="Times New Roman" pitchFamily="18" charset="0"/>
              </a:endParaRPr>
            </a:p>
          </p:txBody>
        </p:sp>
        <p:sp>
          <p:nvSpPr>
            <p:cNvPr id="34" name="TextBox 33"/>
            <p:cNvSpPr txBox="1"/>
            <p:nvPr/>
          </p:nvSpPr>
          <p:spPr>
            <a:xfrm>
              <a:off x="6281459" y="2083017"/>
              <a:ext cx="286656" cy="180341"/>
            </a:xfrm>
            <a:prstGeom prst="rect">
              <a:avLst/>
            </a:prstGeom>
            <a:noFill/>
          </p:spPr>
          <p:txBody>
            <a:bodyPr wrap="none" rtlCol="0">
              <a:spAutoFit/>
            </a:bodyPr>
            <a:lstStyle/>
            <a:p>
              <a:r>
                <a:rPr lang="en-US" sz="1100" i="1" dirty="0" smtClean="0">
                  <a:latin typeface="Times New Roman" pitchFamily="18" charset="0"/>
                  <a:cs typeface="Times New Roman" pitchFamily="18" charset="0"/>
                </a:rPr>
                <a:t>P</a:t>
              </a:r>
              <a:r>
                <a:rPr lang="en-US" sz="1100" baseline="-25000" dirty="0" smtClean="0">
                  <a:latin typeface="Times New Roman" pitchFamily="18" charset="0"/>
                  <a:cs typeface="Times New Roman" pitchFamily="18" charset="0"/>
                </a:rPr>
                <a:t>1</a:t>
              </a:r>
              <a:endParaRPr lang="en-US" sz="1100" baseline="-25000" dirty="0">
                <a:latin typeface="Times New Roman" pitchFamily="18" charset="0"/>
                <a:cs typeface="Times New Roman" pitchFamily="18" charset="0"/>
              </a:endParaRPr>
            </a:p>
          </p:txBody>
        </p:sp>
        <p:grpSp>
          <p:nvGrpSpPr>
            <p:cNvPr id="11" name="Group 10"/>
            <p:cNvGrpSpPr/>
            <p:nvPr/>
          </p:nvGrpSpPr>
          <p:grpSpPr>
            <a:xfrm>
              <a:off x="4320331" y="1727612"/>
              <a:ext cx="224219" cy="594033"/>
              <a:chOff x="3917578" y="1342448"/>
              <a:chExt cx="211204" cy="732354"/>
            </a:xfrm>
          </p:grpSpPr>
          <p:grpSp>
            <p:nvGrpSpPr>
              <p:cNvPr id="19" name="Group 18"/>
              <p:cNvGrpSpPr/>
              <p:nvPr/>
            </p:nvGrpSpPr>
            <p:grpSpPr>
              <a:xfrm>
                <a:off x="3917578" y="1427327"/>
                <a:ext cx="45719" cy="549112"/>
                <a:chOff x="1998291" y="3503776"/>
                <a:chExt cx="68634" cy="712639"/>
              </a:xfrm>
            </p:grpSpPr>
            <p:cxnSp>
              <p:nvCxnSpPr>
                <p:cNvPr id="22" name="Straight Connector 21"/>
                <p:cNvCxnSpPr/>
                <p:nvPr/>
              </p:nvCxnSpPr>
              <p:spPr>
                <a:xfrm>
                  <a:off x="1998291" y="3503776"/>
                  <a:ext cx="0" cy="70930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98291" y="3507558"/>
                  <a:ext cx="686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998291" y="4216415"/>
                  <a:ext cx="686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3988452" y="1890136"/>
                <a:ext cx="130805" cy="184666"/>
              </a:xfrm>
              <a:prstGeom prst="rect">
                <a:avLst/>
              </a:prstGeom>
              <a:noFill/>
            </p:spPr>
            <p:txBody>
              <a:bodyPr wrap="none" lIns="0" rtlCol="0">
                <a:spAutoFit/>
              </a:bodyPr>
              <a:lstStyle/>
              <a:p>
                <a:r>
                  <a:rPr lang="en-US" sz="600" dirty="0" smtClean="0">
                    <a:latin typeface="Times New Roman" pitchFamily="18" charset="0"/>
                    <a:cs typeface="Times New Roman" pitchFamily="18" charset="0"/>
                  </a:rPr>
                  <a:t>0</a:t>
                </a:r>
                <a:endParaRPr lang="en-US" sz="600" baseline="-25000" dirty="0">
                  <a:latin typeface="Times New Roman" pitchFamily="18" charset="0"/>
                  <a:cs typeface="Times New Roman" pitchFamily="18" charset="0"/>
                </a:endParaRPr>
              </a:p>
            </p:txBody>
          </p:sp>
          <p:sp>
            <p:nvSpPr>
              <p:cNvPr id="21" name="TextBox 20"/>
              <p:cNvSpPr txBox="1"/>
              <p:nvPr/>
            </p:nvSpPr>
            <p:spPr>
              <a:xfrm>
                <a:off x="3997977" y="1342448"/>
                <a:ext cx="130805" cy="184666"/>
              </a:xfrm>
              <a:prstGeom prst="rect">
                <a:avLst/>
              </a:prstGeom>
              <a:noFill/>
            </p:spPr>
            <p:txBody>
              <a:bodyPr wrap="none" lIns="0" rtlCol="0">
                <a:spAutoFit/>
              </a:bodyPr>
              <a:lstStyle/>
              <a:p>
                <a:r>
                  <a:rPr lang="en-US" sz="600" dirty="0" smtClean="0">
                    <a:latin typeface="Times New Roman" pitchFamily="18" charset="0"/>
                    <a:cs typeface="Times New Roman" pitchFamily="18" charset="0"/>
                  </a:rPr>
                  <a:t>1</a:t>
                </a:r>
                <a:endParaRPr lang="en-US" sz="600" baseline="-25000" dirty="0">
                  <a:latin typeface="Times New Roman" pitchFamily="18" charset="0"/>
                  <a:cs typeface="Times New Roman" pitchFamily="18" charset="0"/>
                </a:endParaRPr>
              </a:p>
            </p:txBody>
          </p:sp>
        </p:grpSp>
      </p:grpSp>
      <p:grpSp>
        <p:nvGrpSpPr>
          <p:cNvPr id="9" name="Group 8"/>
          <p:cNvGrpSpPr/>
          <p:nvPr/>
        </p:nvGrpSpPr>
        <p:grpSpPr>
          <a:xfrm>
            <a:off x="4724400" y="3810000"/>
            <a:ext cx="2590800" cy="1143000"/>
            <a:chOff x="4724400" y="3810000"/>
            <a:chExt cx="2590800" cy="1143000"/>
          </a:xfrm>
        </p:grpSpPr>
        <p:grpSp>
          <p:nvGrpSpPr>
            <p:cNvPr id="25" name="Group 225"/>
            <p:cNvGrpSpPr/>
            <p:nvPr/>
          </p:nvGrpSpPr>
          <p:grpSpPr>
            <a:xfrm>
              <a:off x="5295622" y="4219148"/>
              <a:ext cx="1643596" cy="23542"/>
              <a:chOff x="398463" y="2370138"/>
              <a:chExt cx="2295525" cy="36513"/>
            </a:xfrm>
          </p:grpSpPr>
          <p:sp>
            <p:nvSpPr>
              <p:cNvPr id="45" name="Freeform 7"/>
              <p:cNvSpPr>
                <a:spLocks/>
              </p:cNvSpPr>
              <p:nvPr/>
            </p:nvSpPr>
            <p:spPr bwMode="auto">
              <a:xfrm>
                <a:off x="398463" y="2374900"/>
                <a:ext cx="530225" cy="30163"/>
              </a:xfrm>
              <a:custGeom>
                <a:avLst/>
                <a:gdLst/>
                <a:ahLst/>
                <a:cxnLst>
                  <a:cxn ang="0">
                    <a:pos x="7" y="12"/>
                  </a:cxn>
                  <a:cxn ang="0">
                    <a:pos x="14" y="7"/>
                  </a:cxn>
                  <a:cxn ang="0">
                    <a:pos x="21" y="7"/>
                  </a:cxn>
                  <a:cxn ang="0">
                    <a:pos x="28" y="15"/>
                  </a:cxn>
                  <a:cxn ang="0">
                    <a:pos x="38" y="11"/>
                  </a:cxn>
                  <a:cxn ang="0">
                    <a:pos x="45" y="10"/>
                  </a:cxn>
                  <a:cxn ang="0">
                    <a:pos x="52" y="15"/>
                  </a:cxn>
                  <a:cxn ang="0">
                    <a:pos x="62" y="3"/>
                  </a:cxn>
                  <a:cxn ang="0">
                    <a:pos x="69" y="7"/>
                  </a:cxn>
                  <a:cxn ang="0">
                    <a:pos x="80" y="13"/>
                  </a:cxn>
                  <a:cxn ang="0">
                    <a:pos x="86" y="6"/>
                  </a:cxn>
                  <a:cxn ang="0">
                    <a:pos x="93" y="5"/>
                  </a:cxn>
                  <a:cxn ang="0">
                    <a:pos x="100" y="8"/>
                  </a:cxn>
                  <a:cxn ang="0">
                    <a:pos x="107" y="13"/>
                  </a:cxn>
                  <a:cxn ang="0">
                    <a:pos x="114" y="7"/>
                  </a:cxn>
                  <a:cxn ang="0">
                    <a:pos x="124" y="7"/>
                  </a:cxn>
                  <a:cxn ang="0">
                    <a:pos x="135" y="5"/>
                  </a:cxn>
                  <a:cxn ang="0">
                    <a:pos x="141" y="1"/>
                  </a:cxn>
                  <a:cxn ang="0">
                    <a:pos x="148" y="8"/>
                  </a:cxn>
                  <a:cxn ang="0">
                    <a:pos x="155" y="13"/>
                  </a:cxn>
                  <a:cxn ang="0">
                    <a:pos x="166" y="1"/>
                  </a:cxn>
                  <a:cxn ang="0">
                    <a:pos x="172" y="8"/>
                  </a:cxn>
                  <a:cxn ang="0">
                    <a:pos x="179" y="7"/>
                  </a:cxn>
                  <a:cxn ang="0">
                    <a:pos x="190" y="11"/>
                  </a:cxn>
                  <a:cxn ang="0">
                    <a:pos x="197" y="5"/>
                  </a:cxn>
                  <a:cxn ang="0">
                    <a:pos x="207" y="8"/>
                  </a:cxn>
                  <a:cxn ang="0">
                    <a:pos x="214" y="12"/>
                  </a:cxn>
                  <a:cxn ang="0">
                    <a:pos x="221" y="11"/>
                  </a:cxn>
                  <a:cxn ang="0">
                    <a:pos x="228" y="7"/>
                  </a:cxn>
                  <a:cxn ang="0">
                    <a:pos x="234" y="10"/>
                  </a:cxn>
                  <a:cxn ang="0">
                    <a:pos x="241" y="7"/>
                  </a:cxn>
                  <a:cxn ang="0">
                    <a:pos x="252" y="8"/>
                  </a:cxn>
                  <a:cxn ang="0">
                    <a:pos x="259" y="6"/>
                  </a:cxn>
                  <a:cxn ang="0">
                    <a:pos x="269" y="11"/>
                  </a:cxn>
                  <a:cxn ang="0">
                    <a:pos x="279" y="6"/>
                  </a:cxn>
                  <a:cxn ang="0">
                    <a:pos x="290" y="8"/>
                  </a:cxn>
                  <a:cxn ang="0">
                    <a:pos x="293" y="8"/>
                  </a:cxn>
                  <a:cxn ang="0">
                    <a:pos x="300" y="13"/>
                  </a:cxn>
                  <a:cxn ang="0">
                    <a:pos x="307" y="11"/>
                  </a:cxn>
                  <a:cxn ang="0">
                    <a:pos x="314" y="8"/>
                  </a:cxn>
                  <a:cxn ang="0">
                    <a:pos x="324" y="11"/>
                  </a:cxn>
                  <a:cxn ang="0">
                    <a:pos x="331" y="12"/>
                  </a:cxn>
                </a:cxnLst>
                <a:rect l="0" t="0" r="r" b="b"/>
                <a:pathLst>
                  <a:path w="334" h="18">
                    <a:moveTo>
                      <a:pt x="0" y="2"/>
                    </a:moveTo>
                    <a:lnTo>
                      <a:pt x="4" y="11"/>
                    </a:lnTo>
                    <a:lnTo>
                      <a:pt x="7" y="12"/>
                    </a:lnTo>
                    <a:lnTo>
                      <a:pt x="7" y="5"/>
                    </a:lnTo>
                    <a:lnTo>
                      <a:pt x="11" y="11"/>
                    </a:lnTo>
                    <a:lnTo>
                      <a:pt x="14" y="7"/>
                    </a:lnTo>
                    <a:lnTo>
                      <a:pt x="18" y="11"/>
                    </a:lnTo>
                    <a:lnTo>
                      <a:pt x="18" y="8"/>
                    </a:lnTo>
                    <a:lnTo>
                      <a:pt x="21" y="7"/>
                    </a:lnTo>
                    <a:lnTo>
                      <a:pt x="24" y="6"/>
                    </a:lnTo>
                    <a:lnTo>
                      <a:pt x="24" y="17"/>
                    </a:lnTo>
                    <a:lnTo>
                      <a:pt x="28" y="15"/>
                    </a:lnTo>
                    <a:lnTo>
                      <a:pt x="31" y="15"/>
                    </a:lnTo>
                    <a:lnTo>
                      <a:pt x="35" y="6"/>
                    </a:lnTo>
                    <a:lnTo>
                      <a:pt x="38" y="11"/>
                    </a:lnTo>
                    <a:lnTo>
                      <a:pt x="42" y="7"/>
                    </a:lnTo>
                    <a:lnTo>
                      <a:pt x="45" y="3"/>
                    </a:lnTo>
                    <a:lnTo>
                      <a:pt x="45" y="10"/>
                    </a:lnTo>
                    <a:lnTo>
                      <a:pt x="49" y="10"/>
                    </a:lnTo>
                    <a:lnTo>
                      <a:pt x="52" y="10"/>
                    </a:lnTo>
                    <a:lnTo>
                      <a:pt x="52" y="15"/>
                    </a:lnTo>
                    <a:lnTo>
                      <a:pt x="55" y="7"/>
                    </a:lnTo>
                    <a:lnTo>
                      <a:pt x="59" y="18"/>
                    </a:lnTo>
                    <a:lnTo>
                      <a:pt x="62" y="3"/>
                    </a:lnTo>
                    <a:lnTo>
                      <a:pt x="62" y="2"/>
                    </a:lnTo>
                    <a:lnTo>
                      <a:pt x="66" y="6"/>
                    </a:lnTo>
                    <a:lnTo>
                      <a:pt x="69" y="7"/>
                    </a:lnTo>
                    <a:lnTo>
                      <a:pt x="73" y="0"/>
                    </a:lnTo>
                    <a:lnTo>
                      <a:pt x="76" y="10"/>
                    </a:lnTo>
                    <a:lnTo>
                      <a:pt x="80" y="13"/>
                    </a:lnTo>
                    <a:lnTo>
                      <a:pt x="80" y="2"/>
                    </a:lnTo>
                    <a:lnTo>
                      <a:pt x="83" y="12"/>
                    </a:lnTo>
                    <a:lnTo>
                      <a:pt x="86" y="6"/>
                    </a:lnTo>
                    <a:lnTo>
                      <a:pt x="90" y="15"/>
                    </a:lnTo>
                    <a:lnTo>
                      <a:pt x="90" y="13"/>
                    </a:lnTo>
                    <a:lnTo>
                      <a:pt x="93" y="5"/>
                    </a:lnTo>
                    <a:lnTo>
                      <a:pt x="97" y="10"/>
                    </a:lnTo>
                    <a:lnTo>
                      <a:pt x="97" y="6"/>
                    </a:lnTo>
                    <a:lnTo>
                      <a:pt x="100" y="8"/>
                    </a:lnTo>
                    <a:lnTo>
                      <a:pt x="104" y="5"/>
                    </a:lnTo>
                    <a:lnTo>
                      <a:pt x="107" y="1"/>
                    </a:lnTo>
                    <a:lnTo>
                      <a:pt x="107" y="13"/>
                    </a:lnTo>
                    <a:lnTo>
                      <a:pt x="110" y="6"/>
                    </a:lnTo>
                    <a:lnTo>
                      <a:pt x="114" y="11"/>
                    </a:lnTo>
                    <a:lnTo>
                      <a:pt x="114" y="7"/>
                    </a:lnTo>
                    <a:lnTo>
                      <a:pt x="117" y="10"/>
                    </a:lnTo>
                    <a:lnTo>
                      <a:pt x="121" y="7"/>
                    </a:lnTo>
                    <a:lnTo>
                      <a:pt x="124" y="7"/>
                    </a:lnTo>
                    <a:lnTo>
                      <a:pt x="128" y="15"/>
                    </a:lnTo>
                    <a:lnTo>
                      <a:pt x="131" y="15"/>
                    </a:lnTo>
                    <a:lnTo>
                      <a:pt x="135" y="5"/>
                    </a:lnTo>
                    <a:lnTo>
                      <a:pt x="135" y="8"/>
                    </a:lnTo>
                    <a:lnTo>
                      <a:pt x="138" y="11"/>
                    </a:lnTo>
                    <a:lnTo>
                      <a:pt x="141" y="1"/>
                    </a:lnTo>
                    <a:lnTo>
                      <a:pt x="141" y="6"/>
                    </a:lnTo>
                    <a:lnTo>
                      <a:pt x="145" y="2"/>
                    </a:lnTo>
                    <a:lnTo>
                      <a:pt x="148" y="8"/>
                    </a:lnTo>
                    <a:lnTo>
                      <a:pt x="152" y="10"/>
                    </a:lnTo>
                    <a:lnTo>
                      <a:pt x="152" y="8"/>
                    </a:lnTo>
                    <a:lnTo>
                      <a:pt x="155" y="13"/>
                    </a:lnTo>
                    <a:lnTo>
                      <a:pt x="159" y="6"/>
                    </a:lnTo>
                    <a:lnTo>
                      <a:pt x="162" y="8"/>
                    </a:lnTo>
                    <a:lnTo>
                      <a:pt x="166" y="1"/>
                    </a:lnTo>
                    <a:lnTo>
                      <a:pt x="169" y="2"/>
                    </a:lnTo>
                    <a:lnTo>
                      <a:pt x="169" y="7"/>
                    </a:lnTo>
                    <a:lnTo>
                      <a:pt x="172" y="8"/>
                    </a:lnTo>
                    <a:lnTo>
                      <a:pt x="176" y="2"/>
                    </a:lnTo>
                    <a:lnTo>
                      <a:pt x="179" y="12"/>
                    </a:lnTo>
                    <a:lnTo>
                      <a:pt x="179" y="7"/>
                    </a:lnTo>
                    <a:lnTo>
                      <a:pt x="183" y="13"/>
                    </a:lnTo>
                    <a:lnTo>
                      <a:pt x="186" y="3"/>
                    </a:lnTo>
                    <a:lnTo>
                      <a:pt x="190" y="11"/>
                    </a:lnTo>
                    <a:lnTo>
                      <a:pt x="193" y="12"/>
                    </a:lnTo>
                    <a:lnTo>
                      <a:pt x="197" y="7"/>
                    </a:lnTo>
                    <a:lnTo>
                      <a:pt x="197" y="5"/>
                    </a:lnTo>
                    <a:lnTo>
                      <a:pt x="200" y="11"/>
                    </a:lnTo>
                    <a:lnTo>
                      <a:pt x="203" y="16"/>
                    </a:lnTo>
                    <a:lnTo>
                      <a:pt x="207" y="8"/>
                    </a:lnTo>
                    <a:lnTo>
                      <a:pt x="207" y="11"/>
                    </a:lnTo>
                    <a:lnTo>
                      <a:pt x="210" y="12"/>
                    </a:lnTo>
                    <a:lnTo>
                      <a:pt x="214" y="12"/>
                    </a:lnTo>
                    <a:lnTo>
                      <a:pt x="214" y="7"/>
                    </a:lnTo>
                    <a:lnTo>
                      <a:pt x="217" y="6"/>
                    </a:lnTo>
                    <a:lnTo>
                      <a:pt x="221" y="11"/>
                    </a:lnTo>
                    <a:lnTo>
                      <a:pt x="224" y="15"/>
                    </a:lnTo>
                    <a:lnTo>
                      <a:pt x="224" y="12"/>
                    </a:lnTo>
                    <a:lnTo>
                      <a:pt x="228" y="7"/>
                    </a:lnTo>
                    <a:lnTo>
                      <a:pt x="231" y="12"/>
                    </a:lnTo>
                    <a:lnTo>
                      <a:pt x="231" y="3"/>
                    </a:lnTo>
                    <a:lnTo>
                      <a:pt x="234" y="10"/>
                    </a:lnTo>
                    <a:lnTo>
                      <a:pt x="238" y="6"/>
                    </a:lnTo>
                    <a:lnTo>
                      <a:pt x="241" y="10"/>
                    </a:lnTo>
                    <a:lnTo>
                      <a:pt x="241" y="7"/>
                    </a:lnTo>
                    <a:lnTo>
                      <a:pt x="245" y="16"/>
                    </a:lnTo>
                    <a:lnTo>
                      <a:pt x="248" y="5"/>
                    </a:lnTo>
                    <a:lnTo>
                      <a:pt x="252" y="8"/>
                    </a:lnTo>
                    <a:lnTo>
                      <a:pt x="252" y="6"/>
                    </a:lnTo>
                    <a:lnTo>
                      <a:pt x="255" y="13"/>
                    </a:lnTo>
                    <a:lnTo>
                      <a:pt x="259" y="6"/>
                    </a:lnTo>
                    <a:lnTo>
                      <a:pt x="262" y="13"/>
                    </a:lnTo>
                    <a:lnTo>
                      <a:pt x="265" y="10"/>
                    </a:lnTo>
                    <a:lnTo>
                      <a:pt x="269" y="11"/>
                    </a:lnTo>
                    <a:lnTo>
                      <a:pt x="272" y="3"/>
                    </a:lnTo>
                    <a:lnTo>
                      <a:pt x="276" y="8"/>
                    </a:lnTo>
                    <a:lnTo>
                      <a:pt x="279" y="6"/>
                    </a:lnTo>
                    <a:lnTo>
                      <a:pt x="279" y="11"/>
                    </a:lnTo>
                    <a:lnTo>
                      <a:pt x="283" y="2"/>
                    </a:lnTo>
                    <a:lnTo>
                      <a:pt x="290" y="8"/>
                    </a:lnTo>
                    <a:lnTo>
                      <a:pt x="286" y="8"/>
                    </a:lnTo>
                    <a:lnTo>
                      <a:pt x="290" y="8"/>
                    </a:lnTo>
                    <a:lnTo>
                      <a:pt x="293" y="8"/>
                    </a:lnTo>
                    <a:lnTo>
                      <a:pt x="296" y="15"/>
                    </a:lnTo>
                    <a:lnTo>
                      <a:pt x="296" y="6"/>
                    </a:lnTo>
                    <a:lnTo>
                      <a:pt x="300" y="13"/>
                    </a:lnTo>
                    <a:lnTo>
                      <a:pt x="303" y="8"/>
                    </a:lnTo>
                    <a:lnTo>
                      <a:pt x="303" y="6"/>
                    </a:lnTo>
                    <a:lnTo>
                      <a:pt x="307" y="11"/>
                    </a:lnTo>
                    <a:lnTo>
                      <a:pt x="310" y="10"/>
                    </a:lnTo>
                    <a:lnTo>
                      <a:pt x="314" y="13"/>
                    </a:lnTo>
                    <a:lnTo>
                      <a:pt x="314" y="8"/>
                    </a:lnTo>
                    <a:lnTo>
                      <a:pt x="317" y="5"/>
                    </a:lnTo>
                    <a:lnTo>
                      <a:pt x="321" y="6"/>
                    </a:lnTo>
                    <a:lnTo>
                      <a:pt x="324" y="11"/>
                    </a:lnTo>
                    <a:lnTo>
                      <a:pt x="324" y="10"/>
                    </a:lnTo>
                    <a:lnTo>
                      <a:pt x="327" y="11"/>
                    </a:lnTo>
                    <a:lnTo>
                      <a:pt x="331" y="12"/>
                    </a:lnTo>
                    <a:lnTo>
                      <a:pt x="331" y="7"/>
                    </a:lnTo>
                    <a:lnTo>
                      <a:pt x="334" y="3"/>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8"/>
              <p:cNvSpPr>
                <a:spLocks/>
              </p:cNvSpPr>
              <p:nvPr/>
            </p:nvSpPr>
            <p:spPr bwMode="auto">
              <a:xfrm>
                <a:off x="928688" y="2374900"/>
                <a:ext cx="519113" cy="26988"/>
              </a:xfrm>
              <a:custGeom>
                <a:avLst/>
                <a:gdLst/>
                <a:ahLst/>
                <a:cxnLst>
                  <a:cxn ang="0">
                    <a:pos x="7" y="13"/>
                  </a:cxn>
                  <a:cxn ang="0">
                    <a:pos x="14" y="6"/>
                  </a:cxn>
                  <a:cxn ang="0">
                    <a:pos x="21" y="13"/>
                  </a:cxn>
                  <a:cxn ang="0">
                    <a:pos x="28" y="12"/>
                  </a:cxn>
                  <a:cxn ang="0">
                    <a:pos x="35" y="6"/>
                  </a:cxn>
                  <a:cxn ang="0">
                    <a:pos x="42" y="15"/>
                  </a:cxn>
                  <a:cxn ang="0">
                    <a:pos x="52" y="8"/>
                  </a:cxn>
                  <a:cxn ang="0">
                    <a:pos x="62" y="10"/>
                  </a:cxn>
                  <a:cxn ang="0">
                    <a:pos x="69" y="12"/>
                  </a:cxn>
                  <a:cxn ang="0">
                    <a:pos x="76" y="5"/>
                  </a:cxn>
                  <a:cxn ang="0">
                    <a:pos x="83" y="16"/>
                  </a:cxn>
                  <a:cxn ang="0">
                    <a:pos x="90" y="1"/>
                  </a:cxn>
                  <a:cxn ang="0">
                    <a:pos x="97" y="7"/>
                  </a:cxn>
                  <a:cxn ang="0">
                    <a:pos x="107" y="6"/>
                  </a:cxn>
                  <a:cxn ang="0">
                    <a:pos x="114" y="10"/>
                  </a:cxn>
                  <a:cxn ang="0">
                    <a:pos x="121" y="15"/>
                  </a:cxn>
                  <a:cxn ang="0">
                    <a:pos x="128" y="13"/>
                  </a:cxn>
                  <a:cxn ang="0">
                    <a:pos x="135" y="3"/>
                  </a:cxn>
                  <a:cxn ang="0">
                    <a:pos x="141" y="8"/>
                  </a:cxn>
                  <a:cxn ang="0">
                    <a:pos x="152" y="5"/>
                  </a:cxn>
                  <a:cxn ang="0">
                    <a:pos x="159" y="0"/>
                  </a:cxn>
                  <a:cxn ang="0">
                    <a:pos x="166" y="7"/>
                  </a:cxn>
                  <a:cxn ang="0">
                    <a:pos x="172" y="13"/>
                  </a:cxn>
                  <a:cxn ang="0">
                    <a:pos x="179" y="5"/>
                  </a:cxn>
                  <a:cxn ang="0">
                    <a:pos x="186" y="7"/>
                  </a:cxn>
                  <a:cxn ang="0">
                    <a:pos x="200" y="11"/>
                  </a:cxn>
                  <a:cxn ang="0">
                    <a:pos x="203" y="10"/>
                  </a:cxn>
                  <a:cxn ang="0">
                    <a:pos x="214" y="10"/>
                  </a:cxn>
                  <a:cxn ang="0">
                    <a:pos x="221" y="11"/>
                  </a:cxn>
                  <a:cxn ang="0">
                    <a:pos x="228" y="7"/>
                  </a:cxn>
                  <a:cxn ang="0">
                    <a:pos x="234" y="3"/>
                  </a:cxn>
                  <a:cxn ang="0">
                    <a:pos x="241" y="2"/>
                  </a:cxn>
                  <a:cxn ang="0">
                    <a:pos x="248" y="3"/>
                  </a:cxn>
                  <a:cxn ang="0">
                    <a:pos x="258" y="3"/>
                  </a:cxn>
                  <a:cxn ang="0">
                    <a:pos x="265" y="7"/>
                  </a:cxn>
                  <a:cxn ang="0">
                    <a:pos x="272" y="5"/>
                  </a:cxn>
                  <a:cxn ang="0">
                    <a:pos x="279" y="11"/>
                  </a:cxn>
                  <a:cxn ang="0">
                    <a:pos x="289" y="15"/>
                  </a:cxn>
                  <a:cxn ang="0">
                    <a:pos x="296" y="7"/>
                  </a:cxn>
                  <a:cxn ang="0">
                    <a:pos x="307" y="10"/>
                  </a:cxn>
                  <a:cxn ang="0">
                    <a:pos x="314" y="17"/>
                  </a:cxn>
                  <a:cxn ang="0">
                    <a:pos x="320" y="16"/>
                  </a:cxn>
                </a:cxnLst>
                <a:rect l="0" t="0" r="r" b="b"/>
                <a:pathLst>
                  <a:path w="327" h="17">
                    <a:moveTo>
                      <a:pt x="0" y="3"/>
                    </a:moveTo>
                    <a:lnTo>
                      <a:pt x="4" y="10"/>
                    </a:lnTo>
                    <a:lnTo>
                      <a:pt x="7" y="13"/>
                    </a:lnTo>
                    <a:lnTo>
                      <a:pt x="7" y="7"/>
                    </a:lnTo>
                    <a:lnTo>
                      <a:pt x="11" y="7"/>
                    </a:lnTo>
                    <a:lnTo>
                      <a:pt x="14" y="6"/>
                    </a:lnTo>
                    <a:lnTo>
                      <a:pt x="14" y="12"/>
                    </a:lnTo>
                    <a:lnTo>
                      <a:pt x="17" y="8"/>
                    </a:lnTo>
                    <a:lnTo>
                      <a:pt x="21" y="13"/>
                    </a:lnTo>
                    <a:lnTo>
                      <a:pt x="24" y="5"/>
                    </a:lnTo>
                    <a:lnTo>
                      <a:pt x="24" y="13"/>
                    </a:lnTo>
                    <a:lnTo>
                      <a:pt x="28" y="12"/>
                    </a:lnTo>
                    <a:lnTo>
                      <a:pt x="31" y="12"/>
                    </a:lnTo>
                    <a:lnTo>
                      <a:pt x="35" y="8"/>
                    </a:lnTo>
                    <a:lnTo>
                      <a:pt x="35" y="6"/>
                    </a:lnTo>
                    <a:lnTo>
                      <a:pt x="38" y="13"/>
                    </a:lnTo>
                    <a:lnTo>
                      <a:pt x="42" y="3"/>
                    </a:lnTo>
                    <a:lnTo>
                      <a:pt x="42" y="15"/>
                    </a:lnTo>
                    <a:lnTo>
                      <a:pt x="45" y="8"/>
                    </a:lnTo>
                    <a:lnTo>
                      <a:pt x="48" y="7"/>
                    </a:lnTo>
                    <a:lnTo>
                      <a:pt x="52" y="8"/>
                    </a:lnTo>
                    <a:lnTo>
                      <a:pt x="55" y="8"/>
                    </a:lnTo>
                    <a:lnTo>
                      <a:pt x="59" y="8"/>
                    </a:lnTo>
                    <a:lnTo>
                      <a:pt x="62" y="10"/>
                    </a:lnTo>
                    <a:lnTo>
                      <a:pt x="62" y="12"/>
                    </a:lnTo>
                    <a:lnTo>
                      <a:pt x="66" y="5"/>
                    </a:lnTo>
                    <a:lnTo>
                      <a:pt x="69" y="12"/>
                    </a:lnTo>
                    <a:lnTo>
                      <a:pt x="69" y="6"/>
                    </a:lnTo>
                    <a:lnTo>
                      <a:pt x="73" y="7"/>
                    </a:lnTo>
                    <a:lnTo>
                      <a:pt x="76" y="5"/>
                    </a:lnTo>
                    <a:lnTo>
                      <a:pt x="79" y="12"/>
                    </a:lnTo>
                    <a:lnTo>
                      <a:pt x="79" y="6"/>
                    </a:lnTo>
                    <a:lnTo>
                      <a:pt x="83" y="16"/>
                    </a:lnTo>
                    <a:lnTo>
                      <a:pt x="86" y="11"/>
                    </a:lnTo>
                    <a:lnTo>
                      <a:pt x="86" y="5"/>
                    </a:lnTo>
                    <a:lnTo>
                      <a:pt x="90" y="1"/>
                    </a:lnTo>
                    <a:lnTo>
                      <a:pt x="93" y="10"/>
                    </a:lnTo>
                    <a:lnTo>
                      <a:pt x="97" y="10"/>
                    </a:lnTo>
                    <a:lnTo>
                      <a:pt x="97" y="7"/>
                    </a:lnTo>
                    <a:lnTo>
                      <a:pt x="100" y="13"/>
                    </a:lnTo>
                    <a:lnTo>
                      <a:pt x="104" y="17"/>
                    </a:lnTo>
                    <a:lnTo>
                      <a:pt x="107" y="6"/>
                    </a:lnTo>
                    <a:lnTo>
                      <a:pt x="107" y="11"/>
                    </a:lnTo>
                    <a:lnTo>
                      <a:pt x="110" y="15"/>
                    </a:lnTo>
                    <a:lnTo>
                      <a:pt x="114" y="10"/>
                    </a:lnTo>
                    <a:lnTo>
                      <a:pt x="114" y="8"/>
                    </a:lnTo>
                    <a:lnTo>
                      <a:pt x="117" y="13"/>
                    </a:lnTo>
                    <a:lnTo>
                      <a:pt x="121" y="15"/>
                    </a:lnTo>
                    <a:lnTo>
                      <a:pt x="124" y="6"/>
                    </a:lnTo>
                    <a:lnTo>
                      <a:pt x="124" y="5"/>
                    </a:lnTo>
                    <a:lnTo>
                      <a:pt x="128" y="13"/>
                    </a:lnTo>
                    <a:lnTo>
                      <a:pt x="131" y="5"/>
                    </a:lnTo>
                    <a:lnTo>
                      <a:pt x="131" y="10"/>
                    </a:lnTo>
                    <a:lnTo>
                      <a:pt x="135" y="3"/>
                    </a:lnTo>
                    <a:lnTo>
                      <a:pt x="138" y="6"/>
                    </a:lnTo>
                    <a:lnTo>
                      <a:pt x="141" y="6"/>
                    </a:lnTo>
                    <a:lnTo>
                      <a:pt x="141" y="8"/>
                    </a:lnTo>
                    <a:lnTo>
                      <a:pt x="145" y="15"/>
                    </a:lnTo>
                    <a:lnTo>
                      <a:pt x="148" y="7"/>
                    </a:lnTo>
                    <a:lnTo>
                      <a:pt x="152" y="5"/>
                    </a:lnTo>
                    <a:lnTo>
                      <a:pt x="152" y="8"/>
                    </a:lnTo>
                    <a:lnTo>
                      <a:pt x="155" y="10"/>
                    </a:lnTo>
                    <a:lnTo>
                      <a:pt x="159" y="0"/>
                    </a:lnTo>
                    <a:lnTo>
                      <a:pt x="159" y="8"/>
                    </a:lnTo>
                    <a:lnTo>
                      <a:pt x="162" y="11"/>
                    </a:lnTo>
                    <a:lnTo>
                      <a:pt x="166" y="7"/>
                    </a:lnTo>
                    <a:lnTo>
                      <a:pt x="169" y="12"/>
                    </a:lnTo>
                    <a:lnTo>
                      <a:pt x="169" y="7"/>
                    </a:lnTo>
                    <a:lnTo>
                      <a:pt x="172" y="13"/>
                    </a:lnTo>
                    <a:lnTo>
                      <a:pt x="176" y="8"/>
                    </a:lnTo>
                    <a:lnTo>
                      <a:pt x="179" y="3"/>
                    </a:lnTo>
                    <a:lnTo>
                      <a:pt x="179" y="5"/>
                    </a:lnTo>
                    <a:lnTo>
                      <a:pt x="183" y="12"/>
                    </a:lnTo>
                    <a:lnTo>
                      <a:pt x="186" y="11"/>
                    </a:lnTo>
                    <a:lnTo>
                      <a:pt x="186" y="7"/>
                    </a:lnTo>
                    <a:lnTo>
                      <a:pt x="190" y="8"/>
                    </a:lnTo>
                    <a:lnTo>
                      <a:pt x="193" y="12"/>
                    </a:lnTo>
                    <a:lnTo>
                      <a:pt x="200" y="11"/>
                    </a:lnTo>
                    <a:lnTo>
                      <a:pt x="197" y="11"/>
                    </a:lnTo>
                    <a:lnTo>
                      <a:pt x="200" y="11"/>
                    </a:lnTo>
                    <a:lnTo>
                      <a:pt x="203" y="10"/>
                    </a:lnTo>
                    <a:lnTo>
                      <a:pt x="207" y="12"/>
                    </a:lnTo>
                    <a:lnTo>
                      <a:pt x="210" y="13"/>
                    </a:lnTo>
                    <a:lnTo>
                      <a:pt x="214" y="10"/>
                    </a:lnTo>
                    <a:lnTo>
                      <a:pt x="214" y="3"/>
                    </a:lnTo>
                    <a:lnTo>
                      <a:pt x="217" y="11"/>
                    </a:lnTo>
                    <a:lnTo>
                      <a:pt x="221" y="11"/>
                    </a:lnTo>
                    <a:lnTo>
                      <a:pt x="224" y="13"/>
                    </a:lnTo>
                    <a:lnTo>
                      <a:pt x="224" y="11"/>
                    </a:lnTo>
                    <a:lnTo>
                      <a:pt x="228" y="7"/>
                    </a:lnTo>
                    <a:lnTo>
                      <a:pt x="231" y="10"/>
                    </a:lnTo>
                    <a:lnTo>
                      <a:pt x="231" y="7"/>
                    </a:lnTo>
                    <a:lnTo>
                      <a:pt x="234" y="3"/>
                    </a:lnTo>
                    <a:lnTo>
                      <a:pt x="238" y="7"/>
                    </a:lnTo>
                    <a:lnTo>
                      <a:pt x="241" y="5"/>
                    </a:lnTo>
                    <a:lnTo>
                      <a:pt x="241" y="2"/>
                    </a:lnTo>
                    <a:lnTo>
                      <a:pt x="245" y="10"/>
                    </a:lnTo>
                    <a:lnTo>
                      <a:pt x="248" y="13"/>
                    </a:lnTo>
                    <a:lnTo>
                      <a:pt x="248" y="3"/>
                    </a:lnTo>
                    <a:lnTo>
                      <a:pt x="252" y="5"/>
                    </a:lnTo>
                    <a:lnTo>
                      <a:pt x="255" y="5"/>
                    </a:lnTo>
                    <a:lnTo>
                      <a:pt x="258" y="3"/>
                    </a:lnTo>
                    <a:lnTo>
                      <a:pt x="258" y="15"/>
                    </a:lnTo>
                    <a:lnTo>
                      <a:pt x="262" y="15"/>
                    </a:lnTo>
                    <a:lnTo>
                      <a:pt x="265" y="7"/>
                    </a:lnTo>
                    <a:lnTo>
                      <a:pt x="269" y="15"/>
                    </a:lnTo>
                    <a:lnTo>
                      <a:pt x="269" y="2"/>
                    </a:lnTo>
                    <a:lnTo>
                      <a:pt x="272" y="5"/>
                    </a:lnTo>
                    <a:lnTo>
                      <a:pt x="276" y="3"/>
                    </a:lnTo>
                    <a:lnTo>
                      <a:pt x="276" y="15"/>
                    </a:lnTo>
                    <a:lnTo>
                      <a:pt x="279" y="11"/>
                    </a:lnTo>
                    <a:lnTo>
                      <a:pt x="283" y="5"/>
                    </a:lnTo>
                    <a:lnTo>
                      <a:pt x="286" y="10"/>
                    </a:lnTo>
                    <a:lnTo>
                      <a:pt x="289" y="15"/>
                    </a:lnTo>
                    <a:lnTo>
                      <a:pt x="293" y="12"/>
                    </a:lnTo>
                    <a:lnTo>
                      <a:pt x="296" y="6"/>
                    </a:lnTo>
                    <a:lnTo>
                      <a:pt x="296" y="7"/>
                    </a:lnTo>
                    <a:lnTo>
                      <a:pt x="300" y="11"/>
                    </a:lnTo>
                    <a:lnTo>
                      <a:pt x="303" y="7"/>
                    </a:lnTo>
                    <a:lnTo>
                      <a:pt x="307" y="10"/>
                    </a:lnTo>
                    <a:lnTo>
                      <a:pt x="310" y="10"/>
                    </a:lnTo>
                    <a:lnTo>
                      <a:pt x="314" y="15"/>
                    </a:lnTo>
                    <a:lnTo>
                      <a:pt x="314" y="17"/>
                    </a:lnTo>
                    <a:lnTo>
                      <a:pt x="317" y="10"/>
                    </a:lnTo>
                    <a:lnTo>
                      <a:pt x="320" y="6"/>
                    </a:lnTo>
                    <a:lnTo>
                      <a:pt x="320" y="16"/>
                    </a:lnTo>
                    <a:lnTo>
                      <a:pt x="324" y="16"/>
                    </a:lnTo>
                    <a:lnTo>
                      <a:pt x="327" y="12"/>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9"/>
              <p:cNvSpPr>
                <a:spLocks/>
              </p:cNvSpPr>
              <p:nvPr/>
            </p:nvSpPr>
            <p:spPr bwMode="auto">
              <a:xfrm>
                <a:off x="1447800" y="2370138"/>
                <a:ext cx="519113" cy="36513"/>
              </a:xfrm>
              <a:custGeom>
                <a:avLst/>
                <a:gdLst/>
                <a:ahLst/>
                <a:cxnLst>
                  <a:cxn ang="0">
                    <a:pos x="4" y="6"/>
                  </a:cxn>
                  <a:cxn ang="0">
                    <a:pos x="18" y="5"/>
                  </a:cxn>
                  <a:cxn ang="0">
                    <a:pos x="21" y="19"/>
                  </a:cxn>
                  <a:cxn ang="0">
                    <a:pos x="35" y="13"/>
                  </a:cxn>
                  <a:cxn ang="0">
                    <a:pos x="38" y="10"/>
                  </a:cxn>
                  <a:cxn ang="0">
                    <a:pos x="45" y="9"/>
                  </a:cxn>
                  <a:cxn ang="0">
                    <a:pos x="55" y="5"/>
                  </a:cxn>
                  <a:cxn ang="0">
                    <a:pos x="62" y="13"/>
                  </a:cxn>
                  <a:cxn ang="0">
                    <a:pos x="69" y="16"/>
                  </a:cxn>
                  <a:cxn ang="0">
                    <a:pos x="76" y="9"/>
                  </a:cxn>
                  <a:cxn ang="0">
                    <a:pos x="86" y="6"/>
                  </a:cxn>
                  <a:cxn ang="0">
                    <a:pos x="93" y="16"/>
                  </a:cxn>
                  <a:cxn ang="0">
                    <a:pos x="100" y="16"/>
                  </a:cxn>
                  <a:cxn ang="0">
                    <a:pos x="107" y="8"/>
                  </a:cxn>
                  <a:cxn ang="0">
                    <a:pos x="114" y="14"/>
                  </a:cxn>
                  <a:cxn ang="0">
                    <a:pos x="121" y="9"/>
                  </a:cxn>
                  <a:cxn ang="0">
                    <a:pos x="131" y="11"/>
                  </a:cxn>
                  <a:cxn ang="0">
                    <a:pos x="138" y="13"/>
                  </a:cxn>
                  <a:cxn ang="0">
                    <a:pos x="148" y="14"/>
                  </a:cxn>
                  <a:cxn ang="0">
                    <a:pos x="155" y="9"/>
                  </a:cxn>
                  <a:cxn ang="0">
                    <a:pos x="162" y="14"/>
                  </a:cxn>
                  <a:cxn ang="0">
                    <a:pos x="169" y="6"/>
                  </a:cxn>
                  <a:cxn ang="0">
                    <a:pos x="176" y="11"/>
                  </a:cxn>
                  <a:cxn ang="0">
                    <a:pos x="183" y="15"/>
                  </a:cxn>
                  <a:cxn ang="0">
                    <a:pos x="193" y="14"/>
                  </a:cxn>
                  <a:cxn ang="0">
                    <a:pos x="200" y="11"/>
                  </a:cxn>
                  <a:cxn ang="0">
                    <a:pos x="210" y="11"/>
                  </a:cxn>
                  <a:cxn ang="0">
                    <a:pos x="217" y="8"/>
                  </a:cxn>
                  <a:cxn ang="0">
                    <a:pos x="224" y="0"/>
                  </a:cxn>
                  <a:cxn ang="0">
                    <a:pos x="231" y="23"/>
                  </a:cxn>
                  <a:cxn ang="0">
                    <a:pos x="238" y="8"/>
                  </a:cxn>
                  <a:cxn ang="0">
                    <a:pos x="248" y="5"/>
                  </a:cxn>
                  <a:cxn ang="0">
                    <a:pos x="255" y="21"/>
                  </a:cxn>
                  <a:cxn ang="0">
                    <a:pos x="262" y="14"/>
                  </a:cxn>
                  <a:cxn ang="0">
                    <a:pos x="269" y="10"/>
                  </a:cxn>
                  <a:cxn ang="0">
                    <a:pos x="276" y="10"/>
                  </a:cxn>
                  <a:cxn ang="0">
                    <a:pos x="283" y="13"/>
                  </a:cxn>
                  <a:cxn ang="0">
                    <a:pos x="293" y="13"/>
                  </a:cxn>
                  <a:cxn ang="0">
                    <a:pos x="300" y="9"/>
                  </a:cxn>
                  <a:cxn ang="0">
                    <a:pos x="307" y="13"/>
                  </a:cxn>
                  <a:cxn ang="0">
                    <a:pos x="314" y="5"/>
                  </a:cxn>
                  <a:cxn ang="0">
                    <a:pos x="321" y="16"/>
                  </a:cxn>
                </a:cxnLst>
                <a:rect l="0" t="0" r="r" b="b"/>
                <a:pathLst>
                  <a:path w="327" h="23">
                    <a:moveTo>
                      <a:pt x="0" y="15"/>
                    </a:moveTo>
                    <a:lnTo>
                      <a:pt x="4" y="16"/>
                    </a:lnTo>
                    <a:lnTo>
                      <a:pt x="4" y="6"/>
                    </a:lnTo>
                    <a:lnTo>
                      <a:pt x="7" y="16"/>
                    </a:lnTo>
                    <a:lnTo>
                      <a:pt x="11" y="5"/>
                    </a:lnTo>
                    <a:lnTo>
                      <a:pt x="18" y="5"/>
                    </a:lnTo>
                    <a:lnTo>
                      <a:pt x="14" y="5"/>
                    </a:lnTo>
                    <a:lnTo>
                      <a:pt x="18" y="5"/>
                    </a:lnTo>
                    <a:lnTo>
                      <a:pt x="21" y="19"/>
                    </a:lnTo>
                    <a:lnTo>
                      <a:pt x="24" y="15"/>
                    </a:lnTo>
                    <a:lnTo>
                      <a:pt x="28" y="16"/>
                    </a:lnTo>
                    <a:lnTo>
                      <a:pt x="35" y="13"/>
                    </a:lnTo>
                    <a:lnTo>
                      <a:pt x="31" y="13"/>
                    </a:lnTo>
                    <a:lnTo>
                      <a:pt x="35" y="13"/>
                    </a:lnTo>
                    <a:lnTo>
                      <a:pt x="38" y="10"/>
                    </a:lnTo>
                    <a:lnTo>
                      <a:pt x="38" y="19"/>
                    </a:lnTo>
                    <a:lnTo>
                      <a:pt x="42" y="15"/>
                    </a:lnTo>
                    <a:lnTo>
                      <a:pt x="45" y="9"/>
                    </a:lnTo>
                    <a:lnTo>
                      <a:pt x="49" y="8"/>
                    </a:lnTo>
                    <a:lnTo>
                      <a:pt x="52" y="9"/>
                    </a:lnTo>
                    <a:lnTo>
                      <a:pt x="55" y="5"/>
                    </a:lnTo>
                    <a:lnTo>
                      <a:pt x="59" y="5"/>
                    </a:lnTo>
                    <a:lnTo>
                      <a:pt x="59" y="16"/>
                    </a:lnTo>
                    <a:lnTo>
                      <a:pt x="62" y="13"/>
                    </a:lnTo>
                    <a:lnTo>
                      <a:pt x="66" y="15"/>
                    </a:lnTo>
                    <a:lnTo>
                      <a:pt x="66" y="19"/>
                    </a:lnTo>
                    <a:lnTo>
                      <a:pt x="69" y="16"/>
                    </a:lnTo>
                    <a:lnTo>
                      <a:pt x="73" y="15"/>
                    </a:lnTo>
                    <a:lnTo>
                      <a:pt x="76" y="15"/>
                    </a:lnTo>
                    <a:lnTo>
                      <a:pt x="76" y="9"/>
                    </a:lnTo>
                    <a:lnTo>
                      <a:pt x="80" y="8"/>
                    </a:lnTo>
                    <a:lnTo>
                      <a:pt x="83" y="4"/>
                    </a:lnTo>
                    <a:lnTo>
                      <a:pt x="86" y="6"/>
                    </a:lnTo>
                    <a:lnTo>
                      <a:pt x="86" y="9"/>
                    </a:lnTo>
                    <a:lnTo>
                      <a:pt x="90" y="6"/>
                    </a:lnTo>
                    <a:lnTo>
                      <a:pt x="93" y="16"/>
                    </a:lnTo>
                    <a:lnTo>
                      <a:pt x="93" y="14"/>
                    </a:lnTo>
                    <a:lnTo>
                      <a:pt x="97" y="11"/>
                    </a:lnTo>
                    <a:lnTo>
                      <a:pt x="100" y="16"/>
                    </a:lnTo>
                    <a:lnTo>
                      <a:pt x="104" y="8"/>
                    </a:lnTo>
                    <a:lnTo>
                      <a:pt x="104" y="15"/>
                    </a:lnTo>
                    <a:lnTo>
                      <a:pt x="107" y="8"/>
                    </a:lnTo>
                    <a:lnTo>
                      <a:pt x="111" y="14"/>
                    </a:lnTo>
                    <a:lnTo>
                      <a:pt x="111" y="8"/>
                    </a:lnTo>
                    <a:lnTo>
                      <a:pt x="114" y="14"/>
                    </a:lnTo>
                    <a:lnTo>
                      <a:pt x="117" y="11"/>
                    </a:lnTo>
                    <a:lnTo>
                      <a:pt x="121" y="10"/>
                    </a:lnTo>
                    <a:lnTo>
                      <a:pt x="121" y="9"/>
                    </a:lnTo>
                    <a:lnTo>
                      <a:pt x="124" y="8"/>
                    </a:lnTo>
                    <a:lnTo>
                      <a:pt x="128" y="13"/>
                    </a:lnTo>
                    <a:lnTo>
                      <a:pt x="131" y="11"/>
                    </a:lnTo>
                    <a:lnTo>
                      <a:pt x="131" y="10"/>
                    </a:lnTo>
                    <a:lnTo>
                      <a:pt x="135" y="11"/>
                    </a:lnTo>
                    <a:lnTo>
                      <a:pt x="138" y="13"/>
                    </a:lnTo>
                    <a:lnTo>
                      <a:pt x="142" y="15"/>
                    </a:lnTo>
                    <a:lnTo>
                      <a:pt x="145" y="11"/>
                    </a:lnTo>
                    <a:lnTo>
                      <a:pt x="148" y="14"/>
                    </a:lnTo>
                    <a:lnTo>
                      <a:pt x="148" y="10"/>
                    </a:lnTo>
                    <a:lnTo>
                      <a:pt x="152" y="4"/>
                    </a:lnTo>
                    <a:lnTo>
                      <a:pt x="155" y="9"/>
                    </a:lnTo>
                    <a:lnTo>
                      <a:pt x="155" y="6"/>
                    </a:lnTo>
                    <a:lnTo>
                      <a:pt x="159" y="5"/>
                    </a:lnTo>
                    <a:lnTo>
                      <a:pt x="162" y="14"/>
                    </a:lnTo>
                    <a:lnTo>
                      <a:pt x="166" y="10"/>
                    </a:lnTo>
                    <a:lnTo>
                      <a:pt x="166" y="11"/>
                    </a:lnTo>
                    <a:lnTo>
                      <a:pt x="169" y="6"/>
                    </a:lnTo>
                    <a:lnTo>
                      <a:pt x="172" y="6"/>
                    </a:lnTo>
                    <a:lnTo>
                      <a:pt x="176" y="13"/>
                    </a:lnTo>
                    <a:lnTo>
                      <a:pt x="176" y="11"/>
                    </a:lnTo>
                    <a:lnTo>
                      <a:pt x="179" y="18"/>
                    </a:lnTo>
                    <a:lnTo>
                      <a:pt x="183" y="16"/>
                    </a:lnTo>
                    <a:lnTo>
                      <a:pt x="183" y="15"/>
                    </a:lnTo>
                    <a:lnTo>
                      <a:pt x="186" y="14"/>
                    </a:lnTo>
                    <a:lnTo>
                      <a:pt x="190" y="10"/>
                    </a:lnTo>
                    <a:lnTo>
                      <a:pt x="193" y="14"/>
                    </a:lnTo>
                    <a:lnTo>
                      <a:pt x="193" y="15"/>
                    </a:lnTo>
                    <a:lnTo>
                      <a:pt x="197" y="13"/>
                    </a:lnTo>
                    <a:lnTo>
                      <a:pt x="200" y="11"/>
                    </a:lnTo>
                    <a:lnTo>
                      <a:pt x="203" y="10"/>
                    </a:lnTo>
                    <a:lnTo>
                      <a:pt x="207" y="13"/>
                    </a:lnTo>
                    <a:lnTo>
                      <a:pt x="210" y="11"/>
                    </a:lnTo>
                    <a:lnTo>
                      <a:pt x="210" y="6"/>
                    </a:lnTo>
                    <a:lnTo>
                      <a:pt x="214" y="16"/>
                    </a:lnTo>
                    <a:lnTo>
                      <a:pt x="217" y="8"/>
                    </a:lnTo>
                    <a:lnTo>
                      <a:pt x="221" y="1"/>
                    </a:lnTo>
                    <a:lnTo>
                      <a:pt x="221" y="15"/>
                    </a:lnTo>
                    <a:lnTo>
                      <a:pt x="224" y="0"/>
                    </a:lnTo>
                    <a:lnTo>
                      <a:pt x="228" y="8"/>
                    </a:lnTo>
                    <a:lnTo>
                      <a:pt x="228" y="19"/>
                    </a:lnTo>
                    <a:lnTo>
                      <a:pt x="231" y="23"/>
                    </a:lnTo>
                    <a:lnTo>
                      <a:pt x="234" y="14"/>
                    </a:lnTo>
                    <a:lnTo>
                      <a:pt x="238" y="19"/>
                    </a:lnTo>
                    <a:lnTo>
                      <a:pt x="238" y="8"/>
                    </a:lnTo>
                    <a:lnTo>
                      <a:pt x="241" y="16"/>
                    </a:lnTo>
                    <a:lnTo>
                      <a:pt x="245" y="6"/>
                    </a:lnTo>
                    <a:lnTo>
                      <a:pt x="248" y="5"/>
                    </a:lnTo>
                    <a:lnTo>
                      <a:pt x="248" y="15"/>
                    </a:lnTo>
                    <a:lnTo>
                      <a:pt x="252" y="13"/>
                    </a:lnTo>
                    <a:lnTo>
                      <a:pt x="255" y="21"/>
                    </a:lnTo>
                    <a:lnTo>
                      <a:pt x="255" y="9"/>
                    </a:lnTo>
                    <a:lnTo>
                      <a:pt x="259" y="10"/>
                    </a:lnTo>
                    <a:lnTo>
                      <a:pt x="262" y="14"/>
                    </a:lnTo>
                    <a:lnTo>
                      <a:pt x="265" y="16"/>
                    </a:lnTo>
                    <a:lnTo>
                      <a:pt x="265" y="9"/>
                    </a:lnTo>
                    <a:lnTo>
                      <a:pt x="269" y="10"/>
                    </a:lnTo>
                    <a:lnTo>
                      <a:pt x="272" y="8"/>
                    </a:lnTo>
                    <a:lnTo>
                      <a:pt x="272" y="14"/>
                    </a:lnTo>
                    <a:lnTo>
                      <a:pt x="276" y="10"/>
                    </a:lnTo>
                    <a:lnTo>
                      <a:pt x="279" y="8"/>
                    </a:lnTo>
                    <a:lnTo>
                      <a:pt x="283" y="15"/>
                    </a:lnTo>
                    <a:lnTo>
                      <a:pt x="283" y="13"/>
                    </a:lnTo>
                    <a:lnTo>
                      <a:pt x="286" y="13"/>
                    </a:lnTo>
                    <a:lnTo>
                      <a:pt x="290" y="8"/>
                    </a:lnTo>
                    <a:lnTo>
                      <a:pt x="293" y="13"/>
                    </a:lnTo>
                    <a:lnTo>
                      <a:pt x="293" y="18"/>
                    </a:lnTo>
                    <a:lnTo>
                      <a:pt x="296" y="15"/>
                    </a:lnTo>
                    <a:lnTo>
                      <a:pt x="300" y="9"/>
                    </a:lnTo>
                    <a:lnTo>
                      <a:pt x="300" y="8"/>
                    </a:lnTo>
                    <a:lnTo>
                      <a:pt x="303" y="15"/>
                    </a:lnTo>
                    <a:lnTo>
                      <a:pt x="307" y="13"/>
                    </a:lnTo>
                    <a:lnTo>
                      <a:pt x="310" y="15"/>
                    </a:lnTo>
                    <a:lnTo>
                      <a:pt x="310" y="10"/>
                    </a:lnTo>
                    <a:lnTo>
                      <a:pt x="314" y="5"/>
                    </a:lnTo>
                    <a:lnTo>
                      <a:pt x="317" y="6"/>
                    </a:lnTo>
                    <a:lnTo>
                      <a:pt x="317" y="10"/>
                    </a:lnTo>
                    <a:lnTo>
                      <a:pt x="321" y="16"/>
                    </a:lnTo>
                    <a:lnTo>
                      <a:pt x="324" y="15"/>
                    </a:lnTo>
                    <a:lnTo>
                      <a:pt x="327" y="14"/>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0"/>
              <p:cNvSpPr>
                <a:spLocks/>
              </p:cNvSpPr>
              <p:nvPr/>
            </p:nvSpPr>
            <p:spPr bwMode="auto">
              <a:xfrm>
                <a:off x="1966913" y="2374900"/>
                <a:ext cx="514350" cy="26988"/>
              </a:xfrm>
              <a:custGeom>
                <a:avLst/>
                <a:gdLst/>
                <a:ahLst/>
                <a:cxnLst>
                  <a:cxn ang="0">
                    <a:pos x="4" y="11"/>
                  </a:cxn>
                  <a:cxn ang="0">
                    <a:pos x="11" y="6"/>
                  </a:cxn>
                  <a:cxn ang="0">
                    <a:pos x="21" y="16"/>
                  </a:cxn>
                  <a:cxn ang="0">
                    <a:pos x="28" y="17"/>
                  </a:cxn>
                  <a:cxn ang="0">
                    <a:pos x="38" y="0"/>
                  </a:cxn>
                  <a:cxn ang="0">
                    <a:pos x="45" y="8"/>
                  </a:cxn>
                  <a:cxn ang="0">
                    <a:pos x="52" y="7"/>
                  </a:cxn>
                  <a:cxn ang="0">
                    <a:pos x="59" y="13"/>
                  </a:cxn>
                  <a:cxn ang="0">
                    <a:pos x="66" y="12"/>
                  </a:cxn>
                  <a:cxn ang="0">
                    <a:pos x="73" y="12"/>
                  </a:cxn>
                  <a:cxn ang="0">
                    <a:pos x="83" y="8"/>
                  </a:cxn>
                  <a:cxn ang="0">
                    <a:pos x="90" y="5"/>
                  </a:cxn>
                  <a:cxn ang="0">
                    <a:pos x="97" y="11"/>
                  </a:cxn>
                  <a:cxn ang="0">
                    <a:pos x="104" y="3"/>
                  </a:cxn>
                  <a:cxn ang="0">
                    <a:pos x="114" y="10"/>
                  </a:cxn>
                  <a:cxn ang="0">
                    <a:pos x="121" y="10"/>
                  </a:cxn>
                  <a:cxn ang="0">
                    <a:pos x="128" y="12"/>
                  </a:cxn>
                  <a:cxn ang="0">
                    <a:pos x="138" y="10"/>
                  </a:cxn>
                  <a:cxn ang="0">
                    <a:pos x="145" y="8"/>
                  </a:cxn>
                  <a:cxn ang="0">
                    <a:pos x="155" y="13"/>
                  </a:cxn>
                  <a:cxn ang="0">
                    <a:pos x="162" y="13"/>
                  </a:cxn>
                  <a:cxn ang="0">
                    <a:pos x="169" y="12"/>
                  </a:cxn>
                  <a:cxn ang="0">
                    <a:pos x="176" y="15"/>
                  </a:cxn>
                  <a:cxn ang="0">
                    <a:pos x="183" y="10"/>
                  </a:cxn>
                  <a:cxn ang="0">
                    <a:pos x="190" y="6"/>
                  </a:cxn>
                  <a:cxn ang="0">
                    <a:pos x="200" y="5"/>
                  </a:cxn>
                  <a:cxn ang="0">
                    <a:pos x="207" y="15"/>
                  </a:cxn>
                  <a:cxn ang="0">
                    <a:pos x="214" y="8"/>
                  </a:cxn>
                  <a:cxn ang="0">
                    <a:pos x="221" y="5"/>
                  </a:cxn>
                  <a:cxn ang="0">
                    <a:pos x="228" y="16"/>
                  </a:cxn>
                  <a:cxn ang="0">
                    <a:pos x="235" y="10"/>
                  </a:cxn>
                  <a:cxn ang="0">
                    <a:pos x="245" y="13"/>
                  </a:cxn>
                  <a:cxn ang="0">
                    <a:pos x="252" y="10"/>
                  </a:cxn>
                  <a:cxn ang="0">
                    <a:pos x="259" y="6"/>
                  </a:cxn>
                  <a:cxn ang="0">
                    <a:pos x="266" y="1"/>
                  </a:cxn>
                  <a:cxn ang="0">
                    <a:pos x="272" y="12"/>
                  </a:cxn>
                  <a:cxn ang="0">
                    <a:pos x="279" y="8"/>
                  </a:cxn>
                  <a:cxn ang="0">
                    <a:pos x="290" y="12"/>
                  </a:cxn>
                  <a:cxn ang="0">
                    <a:pos x="297" y="10"/>
                  </a:cxn>
                  <a:cxn ang="0">
                    <a:pos x="307" y="7"/>
                  </a:cxn>
                  <a:cxn ang="0">
                    <a:pos x="314" y="12"/>
                  </a:cxn>
                  <a:cxn ang="0">
                    <a:pos x="321" y="7"/>
                  </a:cxn>
                </a:cxnLst>
                <a:rect l="0" t="0" r="r" b="b"/>
                <a:pathLst>
                  <a:path w="324" h="17">
                    <a:moveTo>
                      <a:pt x="0" y="11"/>
                    </a:moveTo>
                    <a:lnTo>
                      <a:pt x="0" y="15"/>
                    </a:lnTo>
                    <a:lnTo>
                      <a:pt x="4" y="11"/>
                    </a:lnTo>
                    <a:lnTo>
                      <a:pt x="7" y="5"/>
                    </a:lnTo>
                    <a:lnTo>
                      <a:pt x="11" y="15"/>
                    </a:lnTo>
                    <a:lnTo>
                      <a:pt x="11" y="6"/>
                    </a:lnTo>
                    <a:lnTo>
                      <a:pt x="14" y="12"/>
                    </a:lnTo>
                    <a:lnTo>
                      <a:pt x="18" y="11"/>
                    </a:lnTo>
                    <a:lnTo>
                      <a:pt x="21" y="16"/>
                    </a:lnTo>
                    <a:lnTo>
                      <a:pt x="25" y="7"/>
                    </a:lnTo>
                    <a:lnTo>
                      <a:pt x="28" y="11"/>
                    </a:lnTo>
                    <a:lnTo>
                      <a:pt x="28" y="17"/>
                    </a:lnTo>
                    <a:lnTo>
                      <a:pt x="31" y="7"/>
                    </a:lnTo>
                    <a:lnTo>
                      <a:pt x="35" y="6"/>
                    </a:lnTo>
                    <a:lnTo>
                      <a:pt x="38" y="0"/>
                    </a:lnTo>
                    <a:lnTo>
                      <a:pt x="38" y="12"/>
                    </a:lnTo>
                    <a:lnTo>
                      <a:pt x="42" y="11"/>
                    </a:lnTo>
                    <a:lnTo>
                      <a:pt x="45" y="8"/>
                    </a:lnTo>
                    <a:lnTo>
                      <a:pt x="45" y="11"/>
                    </a:lnTo>
                    <a:lnTo>
                      <a:pt x="49" y="8"/>
                    </a:lnTo>
                    <a:lnTo>
                      <a:pt x="52" y="7"/>
                    </a:lnTo>
                    <a:lnTo>
                      <a:pt x="56" y="8"/>
                    </a:lnTo>
                    <a:lnTo>
                      <a:pt x="56" y="0"/>
                    </a:lnTo>
                    <a:lnTo>
                      <a:pt x="59" y="13"/>
                    </a:lnTo>
                    <a:lnTo>
                      <a:pt x="62" y="10"/>
                    </a:lnTo>
                    <a:lnTo>
                      <a:pt x="62" y="8"/>
                    </a:lnTo>
                    <a:lnTo>
                      <a:pt x="66" y="12"/>
                    </a:lnTo>
                    <a:lnTo>
                      <a:pt x="69" y="0"/>
                    </a:lnTo>
                    <a:lnTo>
                      <a:pt x="73" y="10"/>
                    </a:lnTo>
                    <a:lnTo>
                      <a:pt x="73" y="12"/>
                    </a:lnTo>
                    <a:lnTo>
                      <a:pt x="76" y="16"/>
                    </a:lnTo>
                    <a:lnTo>
                      <a:pt x="80" y="7"/>
                    </a:lnTo>
                    <a:lnTo>
                      <a:pt x="83" y="8"/>
                    </a:lnTo>
                    <a:lnTo>
                      <a:pt x="83" y="11"/>
                    </a:lnTo>
                    <a:lnTo>
                      <a:pt x="86" y="5"/>
                    </a:lnTo>
                    <a:lnTo>
                      <a:pt x="90" y="5"/>
                    </a:lnTo>
                    <a:lnTo>
                      <a:pt x="90" y="7"/>
                    </a:lnTo>
                    <a:lnTo>
                      <a:pt x="93" y="12"/>
                    </a:lnTo>
                    <a:lnTo>
                      <a:pt x="97" y="11"/>
                    </a:lnTo>
                    <a:lnTo>
                      <a:pt x="100" y="11"/>
                    </a:lnTo>
                    <a:lnTo>
                      <a:pt x="100" y="3"/>
                    </a:lnTo>
                    <a:lnTo>
                      <a:pt x="104" y="3"/>
                    </a:lnTo>
                    <a:lnTo>
                      <a:pt x="107" y="2"/>
                    </a:lnTo>
                    <a:lnTo>
                      <a:pt x="111" y="13"/>
                    </a:lnTo>
                    <a:lnTo>
                      <a:pt x="114" y="10"/>
                    </a:lnTo>
                    <a:lnTo>
                      <a:pt x="117" y="16"/>
                    </a:lnTo>
                    <a:lnTo>
                      <a:pt x="117" y="3"/>
                    </a:lnTo>
                    <a:lnTo>
                      <a:pt x="121" y="10"/>
                    </a:lnTo>
                    <a:lnTo>
                      <a:pt x="124" y="8"/>
                    </a:lnTo>
                    <a:lnTo>
                      <a:pt x="128" y="6"/>
                    </a:lnTo>
                    <a:lnTo>
                      <a:pt x="128" y="12"/>
                    </a:lnTo>
                    <a:lnTo>
                      <a:pt x="131" y="10"/>
                    </a:lnTo>
                    <a:lnTo>
                      <a:pt x="135" y="8"/>
                    </a:lnTo>
                    <a:lnTo>
                      <a:pt x="138" y="10"/>
                    </a:lnTo>
                    <a:lnTo>
                      <a:pt x="142" y="8"/>
                    </a:lnTo>
                    <a:lnTo>
                      <a:pt x="145" y="10"/>
                    </a:lnTo>
                    <a:lnTo>
                      <a:pt x="145" y="8"/>
                    </a:lnTo>
                    <a:lnTo>
                      <a:pt x="148" y="6"/>
                    </a:lnTo>
                    <a:lnTo>
                      <a:pt x="152" y="10"/>
                    </a:lnTo>
                    <a:lnTo>
                      <a:pt x="155" y="13"/>
                    </a:lnTo>
                    <a:lnTo>
                      <a:pt x="155" y="8"/>
                    </a:lnTo>
                    <a:lnTo>
                      <a:pt x="159" y="8"/>
                    </a:lnTo>
                    <a:lnTo>
                      <a:pt x="162" y="13"/>
                    </a:lnTo>
                    <a:lnTo>
                      <a:pt x="162" y="11"/>
                    </a:lnTo>
                    <a:lnTo>
                      <a:pt x="166" y="5"/>
                    </a:lnTo>
                    <a:lnTo>
                      <a:pt x="169" y="12"/>
                    </a:lnTo>
                    <a:lnTo>
                      <a:pt x="173" y="10"/>
                    </a:lnTo>
                    <a:lnTo>
                      <a:pt x="173" y="11"/>
                    </a:lnTo>
                    <a:lnTo>
                      <a:pt x="176" y="15"/>
                    </a:lnTo>
                    <a:lnTo>
                      <a:pt x="179" y="15"/>
                    </a:lnTo>
                    <a:lnTo>
                      <a:pt x="179" y="10"/>
                    </a:lnTo>
                    <a:lnTo>
                      <a:pt x="183" y="10"/>
                    </a:lnTo>
                    <a:lnTo>
                      <a:pt x="186" y="11"/>
                    </a:lnTo>
                    <a:lnTo>
                      <a:pt x="190" y="5"/>
                    </a:lnTo>
                    <a:lnTo>
                      <a:pt x="190" y="6"/>
                    </a:lnTo>
                    <a:lnTo>
                      <a:pt x="193" y="3"/>
                    </a:lnTo>
                    <a:lnTo>
                      <a:pt x="197" y="5"/>
                    </a:lnTo>
                    <a:lnTo>
                      <a:pt x="200" y="5"/>
                    </a:lnTo>
                    <a:lnTo>
                      <a:pt x="200" y="11"/>
                    </a:lnTo>
                    <a:lnTo>
                      <a:pt x="204" y="10"/>
                    </a:lnTo>
                    <a:lnTo>
                      <a:pt x="207" y="15"/>
                    </a:lnTo>
                    <a:lnTo>
                      <a:pt x="207" y="8"/>
                    </a:lnTo>
                    <a:lnTo>
                      <a:pt x="210" y="12"/>
                    </a:lnTo>
                    <a:lnTo>
                      <a:pt x="214" y="8"/>
                    </a:lnTo>
                    <a:lnTo>
                      <a:pt x="217" y="8"/>
                    </a:lnTo>
                    <a:lnTo>
                      <a:pt x="217" y="0"/>
                    </a:lnTo>
                    <a:lnTo>
                      <a:pt x="221" y="5"/>
                    </a:lnTo>
                    <a:lnTo>
                      <a:pt x="224" y="10"/>
                    </a:lnTo>
                    <a:lnTo>
                      <a:pt x="224" y="15"/>
                    </a:lnTo>
                    <a:lnTo>
                      <a:pt x="228" y="16"/>
                    </a:lnTo>
                    <a:lnTo>
                      <a:pt x="231" y="8"/>
                    </a:lnTo>
                    <a:lnTo>
                      <a:pt x="235" y="5"/>
                    </a:lnTo>
                    <a:lnTo>
                      <a:pt x="235" y="10"/>
                    </a:lnTo>
                    <a:lnTo>
                      <a:pt x="238" y="13"/>
                    </a:lnTo>
                    <a:lnTo>
                      <a:pt x="241" y="16"/>
                    </a:lnTo>
                    <a:lnTo>
                      <a:pt x="245" y="13"/>
                    </a:lnTo>
                    <a:lnTo>
                      <a:pt x="245" y="8"/>
                    </a:lnTo>
                    <a:lnTo>
                      <a:pt x="248" y="10"/>
                    </a:lnTo>
                    <a:lnTo>
                      <a:pt x="252" y="10"/>
                    </a:lnTo>
                    <a:lnTo>
                      <a:pt x="252" y="1"/>
                    </a:lnTo>
                    <a:lnTo>
                      <a:pt x="255" y="5"/>
                    </a:lnTo>
                    <a:lnTo>
                      <a:pt x="259" y="6"/>
                    </a:lnTo>
                    <a:lnTo>
                      <a:pt x="262" y="11"/>
                    </a:lnTo>
                    <a:lnTo>
                      <a:pt x="262" y="2"/>
                    </a:lnTo>
                    <a:lnTo>
                      <a:pt x="266" y="1"/>
                    </a:lnTo>
                    <a:lnTo>
                      <a:pt x="269" y="8"/>
                    </a:lnTo>
                    <a:lnTo>
                      <a:pt x="272" y="7"/>
                    </a:lnTo>
                    <a:lnTo>
                      <a:pt x="272" y="12"/>
                    </a:lnTo>
                    <a:lnTo>
                      <a:pt x="276" y="10"/>
                    </a:lnTo>
                    <a:lnTo>
                      <a:pt x="279" y="6"/>
                    </a:lnTo>
                    <a:lnTo>
                      <a:pt x="279" y="8"/>
                    </a:lnTo>
                    <a:lnTo>
                      <a:pt x="283" y="8"/>
                    </a:lnTo>
                    <a:lnTo>
                      <a:pt x="286" y="2"/>
                    </a:lnTo>
                    <a:lnTo>
                      <a:pt x="290" y="12"/>
                    </a:lnTo>
                    <a:lnTo>
                      <a:pt x="293" y="2"/>
                    </a:lnTo>
                    <a:lnTo>
                      <a:pt x="297" y="8"/>
                    </a:lnTo>
                    <a:lnTo>
                      <a:pt x="297" y="10"/>
                    </a:lnTo>
                    <a:lnTo>
                      <a:pt x="300" y="12"/>
                    </a:lnTo>
                    <a:lnTo>
                      <a:pt x="303" y="5"/>
                    </a:lnTo>
                    <a:lnTo>
                      <a:pt x="307" y="7"/>
                    </a:lnTo>
                    <a:lnTo>
                      <a:pt x="307" y="8"/>
                    </a:lnTo>
                    <a:lnTo>
                      <a:pt x="310" y="11"/>
                    </a:lnTo>
                    <a:lnTo>
                      <a:pt x="314" y="12"/>
                    </a:lnTo>
                    <a:lnTo>
                      <a:pt x="317" y="12"/>
                    </a:lnTo>
                    <a:lnTo>
                      <a:pt x="317" y="8"/>
                    </a:lnTo>
                    <a:lnTo>
                      <a:pt x="321" y="7"/>
                    </a:lnTo>
                    <a:lnTo>
                      <a:pt x="324" y="12"/>
                    </a:lnTo>
                    <a:lnTo>
                      <a:pt x="324" y="8"/>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1"/>
              <p:cNvSpPr>
                <a:spLocks/>
              </p:cNvSpPr>
              <p:nvPr/>
            </p:nvSpPr>
            <p:spPr bwMode="auto">
              <a:xfrm>
                <a:off x="2481263" y="2371725"/>
                <a:ext cx="212725" cy="28575"/>
              </a:xfrm>
              <a:custGeom>
                <a:avLst/>
                <a:gdLst/>
                <a:ahLst/>
                <a:cxnLst>
                  <a:cxn ang="0">
                    <a:pos x="0" y="10"/>
                  </a:cxn>
                  <a:cxn ang="0">
                    <a:pos x="3" y="18"/>
                  </a:cxn>
                  <a:cxn ang="0">
                    <a:pos x="7" y="13"/>
                  </a:cxn>
                  <a:cxn ang="0">
                    <a:pos x="10" y="13"/>
                  </a:cxn>
                  <a:cxn ang="0">
                    <a:pos x="10" y="15"/>
                  </a:cxn>
                  <a:cxn ang="0">
                    <a:pos x="14" y="10"/>
                  </a:cxn>
                  <a:cxn ang="0">
                    <a:pos x="17" y="14"/>
                  </a:cxn>
                  <a:cxn ang="0">
                    <a:pos x="21" y="13"/>
                  </a:cxn>
                  <a:cxn ang="0">
                    <a:pos x="24" y="12"/>
                  </a:cxn>
                  <a:cxn ang="0">
                    <a:pos x="28" y="13"/>
                  </a:cxn>
                  <a:cxn ang="0">
                    <a:pos x="28" y="10"/>
                  </a:cxn>
                  <a:cxn ang="0">
                    <a:pos x="31" y="17"/>
                  </a:cxn>
                  <a:cxn ang="0">
                    <a:pos x="34" y="3"/>
                  </a:cxn>
                  <a:cxn ang="0">
                    <a:pos x="38" y="8"/>
                  </a:cxn>
                  <a:cxn ang="0">
                    <a:pos x="38" y="18"/>
                  </a:cxn>
                  <a:cxn ang="0">
                    <a:pos x="41" y="12"/>
                  </a:cxn>
                  <a:cxn ang="0">
                    <a:pos x="45" y="12"/>
                  </a:cxn>
                  <a:cxn ang="0">
                    <a:pos x="45" y="5"/>
                  </a:cxn>
                  <a:cxn ang="0">
                    <a:pos x="48" y="10"/>
                  </a:cxn>
                  <a:cxn ang="0">
                    <a:pos x="52" y="8"/>
                  </a:cxn>
                  <a:cxn ang="0">
                    <a:pos x="55" y="14"/>
                  </a:cxn>
                  <a:cxn ang="0">
                    <a:pos x="55" y="10"/>
                  </a:cxn>
                  <a:cxn ang="0">
                    <a:pos x="59" y="12"/>
                  </a:cxn>
                  <a:cxn ang="0">
                    <a:pos x="62" y="12"/>
                  </a:cxn>
                  <a:cxn ang="0">
                    <a:pos x="65" y="8"/>
                  </a:cxn>
                  <a:cxn ang="0">
                    <a:pos x="65" y="17"/>
                  </a:cxn>
                  <a:cxn ang="0">
                    <a:pos x="69" y="12"/>
                  </a:cxn>
                  <a:cxn ang="0">
                    <a:pos x="72" y="0"/>
                  </a:cxn>
                  <a:cxn ang="0">
                    <a:pos x="72" y="12"/>
                  </a:cxn>
                  <a:cxn ang="0">
                    <a:pos x="76" y="5"/>
                  </a:cxn>
                  <a:cxn ang="0">
                    <a:pos x="79" y="10"/>
                  </a:cxn>
                  <a:cxn ang="0">
                    <a:pos x="83" y="15"/>
                  </a:cxn>
                  <a:cxn ang="0">
                    <a:pos x="83" y="13"/>
                  </a:cxn>
                  <a:cxn ang="0">
                    <a:pos x="86" y="10"/>
                  </a:cxn>
                  <a:cxn ang="0">
                    <a:pos x="90" y="14"/>
                  </a:cxn>
                  <a:cxn ang="0">
                    <a:pos x="90" y="10"/>
                  </a:cxn>
                  <a:cxn ang="0">
                    <a:pos x="93" y="7"/>
                  </a:cxn>
                  <a:cxn ang="0">
                    <a:pos x="96" y="8"/>
                  </a:cxn>
                  <a:cxn ang="0">
                    <a:pos x="100" y="17"/>
                  </a:cxn>
                  <a:cxn ang="0">
                    <a:pos x="100" y="9"/>
                  </a:cxn>
                  <a:cxn ang="0">
                    <a:pos x="103" y="4"/>
                  </a:cxn>
                  <a:cxn ang="0">
                    <a:pos x="107" y="8"/>
                  </a:cxn>
                  <a:cxn ang="0">
                    <a:pos x="110" y="9"/>
                  </a:cxn>
                  <a:cxn ang="0">
                    <a:pos x="110" y="18"/>
                  </a:cxn>
                  <a:cxn ang="0">
                    <a:pos x="114" y="14"/>
                  </a:cxn>
                  <a:cxn ang="0">
                    <a:pos x="117" y="8"/>
                  </a:cxn>
                  <a:cxn ang="0">
                    <a:pos x="117" y="9"/>
                  </a:cxn>
                  <a:cxn ang="0">
                    <a:pos x="121" y="12"/>
                  </a:cxn>
                  <a:cxn ang="0">
                    <a:pos x="124" y="10"/>
                  </a:cxn>
                  <a:cxn ang="0">
                    <a:pos x="127" y="14"/>
                  </a:cxn>
                  <a:cxn ang="0">
                    <a:pos x="127" y="9"/>
                  </a:cxn>
                  <a:cxn ang="0">
                    <a:pos x="131" y="17"/>
                  </a:cxn>
                  <a:cxn ang="0">
                    <a:pos x="134" y="9"/>
                  </a:cxn>
                </a:cxnLst>
                <a:rect l="0" t="0" r="r" b="b"/>
                <a:pathLst>
                  <a:path w="134" h="18">
                    <a:moveTo>
                      <a:pt x="0" y="10"/>
                    </a:moveTo>
                    <a:lnTo>
                      <a:pt x="3" y="18"/>
                    </a:lnTo>
                    <a:lnTo>
                      <a:pt x="7" y="13"/>
                    </a:lnTo>
                    <a:lnTo>
                      <a:pt x="10" y="13"/>
                    </a:lnTo>
                    <a:lnTo>
                      <a:pt x="10" y="15"/>
                    </a:lnTo>
                    <a:lnTo>
                      <a:pt x="14" y="10"/>
                    </a:lnTo>
                    <a:lnTo>
                      <a:pt x="17" y="14"/>
                    </a:lnTo>
                    <a:lnTo>
                      <a:pt x="21" y="13"/>
                    </a:lnTo>
                    <a:lnTo>
                      <a:pt x="24" y="12"/>
                    </a:lnTo>
                    <a:lnTo>
                      <a:pt x="28" y="13"/>
                    </a:lnTo>
                    <a:lnTo>
                      <a:pt x="28" y="10"/>
                    </a:lnTo>
                    <a:lnTo>
                      <a:pt x="31" y="17"/>
                    </a:lnTo>
                    <a:lnTo>
                      <a:pt x="34" y="3"/>
                    </a:lnTo>
                    <a:lnTo>
                      <a:pt x="38" y="8"/>
                    </a:lnTo>
                    <a:lnTo>
                      <a:pt x="38" y="18"/>
                    </a:lnTo>
                    <a:lnTo>
                      <a:pt x="41" y="12"/>
                    </a:lnTo>
                    <a:lnTo>
                      <a:pt x="45" y="12"/>
                    </a:lnTo>
                    <a:lnTo>
                      <a:pt x="45" y="5"/>
                    </a:lnTo>
                    <a:lnTo>
                      <a:pt x="48" y="10"/>
                    </a:lnTo>
                    <a:lnTo>
                      <a:pt x="52" y="8"/>
                    </a:lnTo>
                    <a:lnTo>
                      <a:pt x="55" y="14"/>
                    </a:lnTo>
                    <a:lnTo>
                      <a:pt x="55" y="10"/>
                    </a:lnTo>
                    <a:lnTo>
                      <a:pt x="59" y="12"/>
                    </a:lnTo>
                    <a:lnTo>
                      <a:pt x="62" y="12"/>
                    </a:lnTo>
                    <a:lnTo>
                      <a:pt x="65" y="8"/>
                    </a:lnTo>
                    <a:lnTo>
                      <a:pt x="65" y="17"/>
                    </a:lnTo>
                    <a:lnTo>
                      <a:pt x="69" y="12"/>
                    </a:lnTo>
                    <a:lnTo>
                      <a:pt x="72" y="0"/>
                    </a:lnTo>
                    <a:lnTo>
                      <a:pt x="72" y="12"/>
                    </a:lnTo>
                    <a:lnTo>
                      <a:pt x="76" y="5"/>
                    </a:lnTo>
                    <a:lnTo>
                      <a:pt x="79" y="10"/>
                    </a:lnTo>
                    <a:lnTo>
                      <a:pt x="83" y="15"/>
                    </a:lnTo>
                    <a:lnTo>
                      <a:pt x="83" y="13"/>
                    </a:lnTo>
                    <a:lnTo>
                      <a:pt x="86" y="10"/>
                    </a:lnTo>
                    <a:lnTo>
                      <a:pt x="90" y="14"/>
                    </a:lnTo>
                    <a:lnTo>
                      <a:pt x="90" y="10"/>
                    </a:lnTo>
                    <a:lnTo>
                      <a:pt x="93" y="7"/>
                    </a:lnTo>
                    <a:lnTo>
                      <a:pt x="96" y="8"/>
                    </a:lnTo>
                    <a:lnTo>
                      <a:pt x="100" y="17"/>
                    </a:lnTo>
                    <a:lnTo>
                      <a:pt x="100" y="9"/>
                    </a:lnTo>
                    <a:lnTo>
                      <a:pt x="103" y="4"/>
                    </a:lnTo>
                    <a:lnTo>
                      <a:pt x="107" y="8"/>
                    </a:lnTo>
                    <a:lnTo>
                      <a:pt x="110" y="9"/>
                    </a:lnTo>
                    <a:lnTo>
                      <a:pt x="110" y="18"/>
                    </a:lnTo>
                    <a:lnTo>
                      <a:pt x="114" y="14"/>
                    </a:lnTo>
                    <a:lnTo>
                      <a:pt x="117" y="8"/>
                    </a:lnTo>
                    <a:lnTo>
                      <a:pt x="117" y="9"/>
                    </a:lnTo>
                    <a:lnTo>
                      <a:pt x="121" y="12"/>
                    </a:lnTo>
                    <a:lnTo>
                      <a:pt x="124" y="10"/>
                    </a:lnTo>
                    <a:lnTo>
                      <a:pt x="127" y="14"/>
                    </a:lnTo>
                    <a:lnTo>
                      <a:pt x="127" y="9"/>
                    </a:lnTo>
                    <a:lnTo>
                      <a:pt x="131" y="17"/>
                    </a:lnTo>
                    <a:lnTo>
                      <a:pt x="134" y="9"/>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 name="Group 227"/>
            <p:cNvGrpSpPr/>
            <p:nvPr/>
          </p:nvGrpSpPr>
          <p:grpSpPr>
            <a:xfrm>
              <a:off x="5295622" y="4510842"/>
              <a:ext cx="1643596" cy="442158"/>
              <a:chOff x="398463" y="1252538"/>
              <a:chExt cx="2295525" cy="685800"/>
            </a:xfrm>
          </p:grpSpPr>
          <p:sp>
            <p:nvSpPr>
              <p:cNvPr id="35" name="Freeform 117"/>
              <p:cNvSpPr>
                <a:spLocks/>
              </p:cNvSpPr>
              <p:nvPr/>
            </p:nvSpPr>
            <p:spPr bwMode="auto">
              <a:xfrm>
                <a:off x="398463" y="1252538"/>
                <a:ext cx="574675" cy="344488"/>
              </a:xfrm>
              <a:custGeom>
                <a:avLst/>
                <a:gdLst/>
                <a:ahLst/>
                <a:cxnLst>
                  <a:cxn ang="0">
                    <a:pos x="7" y="217"/>
                  </a:cxn>
                  <a:cxn ang="0">
                    <a:pos x="18" y="217"/>
                  </a:cxn>
                  <a:cxn ang="0">
                    <a:pos x="28" y="217"/>
                  </a:cxn>
                  <a:cxn ang="0">
                    <a:pos x="38" y="217"/>
                  </a:cxn>
                  <a:cxn ang="0">
                    <a:pos x="49" y="217"/>
                  </a:cxn>
                  <a:cxn ang="0">
                    <a:pos x="59" y="217"/>
                  </a:cxn>
                  <a:cxn ang="0">
                    <a:pos x="69" y="217"/>
                  </a:cxn>
                  <a:cxn ang="0">
                    <a:pos x="80" y="217"/>
                  </a:cxn>
                  <a:cxn ang="0">
                    <a:pos x="90" y="217"/>
                  </a:cxn>
                  <a:cxn ang="0">
                    <a:pos x="100" y="217"/>
                  </a:cxn>
                  <a:cxn ang="0">
                    <a:pos x="110" y="217"/>
                  </a:cxn>
                  <a:cxn ang="0">
                    <a:pos x="117" y="214"/>
                  </a:cxn>
                  <a:cxn ang="0">
                    <a:pos x="124" y="202"/>
                  </a:cxn>
                  <a:cxn ang="0">
                    <a:pos x="135" y="182"/>
                  </a:cxn>
                  <a:cxn ang="0">
                    <a:pos x="141" y="161"/>
                  </a:cxn>
                  <a:cxn ang="0">
                    <a:pos x="148" y="143"/>
                  </a:cxn>
                  <a:cxn ang="0">
                    <a:pos x="155" y="129"/>
                  </a:cxn>
                  <a:cxn ang="0">
                    <a:pos x="162" y="116"/>
                  </a:cxn>
                  <a:cxn ang="0">
                    <a:pos x="169" y="100"/>
                  </a:cxn>
                  <a:cxn ang="0">
                    <a:pos x="179" y="86"/>
                  </a:cxn>
                  <a:cxn ang="0">
                    <a:pos x="186" y="75"/>
                  </a:cxn>
                  <a:cxn ang="0">
                    <a:pos x="193" y="69"/>
                  </a:cxn>
                  <a:cxn ang="0">
                    <a:pos x="200" y="62"/>
                  </a:cxn>
                  <a:cxn ang="0">
                    <a:pos x="207" y="57"/>
                  </a:cxn>
                  <a:cxn ang="0">
                    <a:pos x="214" y="53"/>
                  </a:cxn>
                  <a:cxn ang="0">
                    <a:pos x="224" y="50"/>
                  </a:cxn>
                  <a:cxn ang="0">
                    <a:pos x="231" y="46"/>
                  </a:cxn>
                  <a:cxn ang="0">
                    <a:pos x="238" y="41"/>
                  </a:cxn>
                  <a:cxn ang="0">
                    <a:pos x="245" y="34"/>
                  </a:cxn>
                  <a:cxn ang="0">
                    <a:pos x="252" y="26"/>
                  </a:cxn>
                  <a:cxn ang="0">
                    <a:pos x="259" y="18"/>
                  </a:cxn>
                  <a:cxn ang="0">
                    <a:pos x="272" y="12"/>
                  </a:cxn>
                  <a:cxn ang="0">
                    <a:pos x="276" y="10"/>
                  </a:cxn>
                  <a:cxn ang="0">
                    <a:pos x="283" y="8"/>
                  </a:cxn>
                  <a:cxn ang="0">
                    <a:pos x="293" y="4"/>
                  </a:cxn>
                  <a:cxn ang="0">
                    <a:pos x="303" y="2"/>
                  </a:cxn>
                  <a:cxn ang="0">
                    <a:pos x="314" y="0"/>
                  </a:cxn>
                  <a:cxn ang="0">
                    <a:pos x="324" y="0"/>
                  </a:cxn>
                  <a:cxn ang="0">
                    <a:pos x="334" y="4"/>
                  </a:cxn>
                  <a:cxn ang="0">
                    <a:pos x="341" y="9"/>
                  </a:cxn>
                  <a:cxn ang="0">
                    <a:pos x="348" y="13"/>
                  </a:cxn>
                  <a:cxn ang="0">
                    <a:pos x="358" y="21"/>
                  </a:cxn>
                </a:cxnLst>
                <a:rect l="0" t="0" r="r" b="b"/>
                <a:pathLst>
                  <a:path w="362" h="217">
                    <a:moveTo>
                      <a:pt x="0" y="217"/>
                    </a:moveTo>
                    <a:lnTo>
                      <a:pt x="4" y="217"/>
                    </a:lnTo>
                    <a:lnTo>
                      <a:pt x="7" y="217"/>
                    </a:lnTo>
                    <a:lnTo>
                      <a:pt x="11" y="217"/>
                    </a:lnTo>
                    <a:lnTo>
                      <a:pt x="14" y="217"/>
                    </a:lnTo>
                    <a:lnTo>
                      <a:pt x="18" y="217"/>
                    </a:lnTo>
                    <a:lnTo>
                      <a:pt x="21" y="217"/>
                    </a:lnTo>
                    <a:lnTo>
                      <a:pt x="24" y="217"/>
                    </a:lnTo>
                    <a:lnTo>
                      <a:pt x="28" y="217"/>
                    </a:lnTo>
                    <a:lnTo>
                      <a:pt x="31" y="217"/>
                    </a:lnTo>
                    <a:lnTo>
                      <a:pt x="35" y="217"/>
                    </a:lnTo>
                    <a:lnTo>
                      <a:pt x="38" y="217"/>
                    </a:lnTo>
                    <a:lnTo>
                      <a:pt x="42" y="217"/>
                    </a:lnTo>
                    <a:lnTo>
                      <a:pt x="45" y="217"/>
                    </a:lnTo>
                    <a:lnTo>
                      <a:pt x="49" y="217"/>
                    </a:lnTo>
                    <a:lnTo>
                      <a:pt x="52" y="217"/>
                    </a:lnTo>
                    <a:lnTo>
                      <a:pt x="55" y="217"/>
                    </a:lnTo>
                    <a:lnTo>
                      <a:pt x="59" y="217"/>
                    </a:lnTo>
                    <a:lnTo>
                      <a:pt x="62" y="217"/>
                    </a:lnTo>
                    <a:lnTo>
                      <a:pt x="66" y="217"/>
                    </a:lnTo>
                    <a:lnTo>
                      <a:pt x="69" y="217"/>
                    </a:lnTo>
                    <a:lnTo>
                      <a:pt x="73" y="217"/>
                    </a:lnTo>
                    <a:lnTo>
                      <a:pt x="76" y="217"/>
                    </a:lnTo>
                    <a:lnTo>
                      <a:pt x="80" y="217"/>
                    </a:lnTo>
                    <a:lnTo>
                      <a:pt x="83" y="217"/>
                    </a:lnTo>
                    <a:lnTo>
                      <a:pt x="86" y="217"/>
                    </a:lnTo>
                    <a:lnTo>
                      <a:pt x="90" y="217"/>
                    </a:lnTo>
                    <a:lnTo>
                      <a:pt x="93" y="217"/>
                    </a:lnTo>
                    <a:lnTo>
                      <a:pt x="97" y="217"/>
                    </a:lnTo>
                    <a:lnTo>
                      <a:pt x="100" y="217"/>
                    </a:lnTo>
                    <a:lnTo>
                      <a:pt x="104" y="217"/>
                    </a:lnTo>
                    <a:lnTo>
                      <a:pt x="107" y="217"/>
                    </a:lnTo>
                    <a:lnTo>
                      <a:pt x="110" y="217"/>
                    </a:lnTo>
                    <a:lnTo>
                      <a:pt x="114" y="216"/>
                    </a:lnTo>
                    <a:lnTo>
                      <a:pt x="114" y="215"/>
                    </a:lnTo>
                    <a:lnTo>
                      <a:pt x="117" y="214"/>
                    </a:lnTo>
                    <a:lnTo>
                      <a:pt x="121" y="211"/>
                    </a:lnTo>
                    <a:lnTo>
                      <a:pt x="124" y="207"/>
                    </a:lnTo>
                    <a:lnTo>
                      <a:pt x="124" y="202"/>
                    </a:lnTo>
                    <a:lnTo>
                      <a:pt x="128" y="197"/>
                    </a:lnTo>
                    <a:lnTo>
                      <a:pt x="131" y="190"/>
                    </a:lnTo>
                    <a:lnTo>
                      <a:pt x="135" y="182"/>
                    </a:lnTo>
                    <a:lnTo>
                      <a:pt x="135" y="175"/>
                    </a:lnTo>
                    <a:lnTo>
                      <a:pt x="138" y="167"/>
                    </a:lnTo>
                    <a:lnTo>
                      <a:pt x="141" y="161"/>
                    </a:lnTo>
                    <a:lnTo>
                      <a:pt x="141" y="153"/>
                    </a:lnTo>
                    <a:lnTo>
                      <a:pt x="145" y="148"/>
                    </a:lnTo>
                    <a:lnTo>
                      <a:pt x="148" y="143"/>
                    </a:lnTo>
                    <a:lnTo>
                      <a:pt x="152" y="138"/>
                    </a:lnTo>
                    <a:lnTo>
                      <a:pt x="152" y="134"/>
                    </a:lnTo>
                    <a:lnTo>
                      <a:pt x="155" y="129"/>
                    </a:lnTo>
                    <a:lnTo>
                      <a:pt x="159" y="125"/>
                    </a:lnTo>
                    <a:lnTo>
                      <a:pt x="162" y="122"/>
                    </a:lnTo>
                    <a:lnTo>
                      <a:pt x="162" y="116"/>
                    </a:lnTo>
                    <a:lnTo>
                      <a:pt x="166" y="111"/>
                    </a:lnTo>
                    <a:lnTo>
                      <a:pt x="169" y="106"/>
                    </a:lnTo>
                    <a:lnTo>
                      <a:pt x="169" y="100"/>
                    </a:lnTo>
                    <a:lnTo>
                      <a:pt x="172" y="95"/>
                    </a:lnTo>
                    <a:lnTo>
                      <a:pt x="176" y="90"/>
                    </a:lnTo>
                    <a:lnTo>
                      <a:pt x="179" y="86"/>
                    </a:lnTo>
                    <a:lnTo>
                      <a:pt x="179" y="82"/>
                    </a:lnTo>
                    <a:lnTo>
                      <a:pt x="183" y="79"/>
                    </a:lnTo>
                    <a:lnTo>
                      <a:pt x="186" y="75"/>
                    </a:lnTo>
                    <a:lnTo>
                      <a:pt x="186" y="72"/>
                    </a:lnTo>
                    <a:lnTo>
                      <a:pt x="190" y="70"/>
                    </a:lnTo>
                    <a:lnTo>
                      <a:pt x="193" y="69"/>
                    </a:lnTo>
                    <a:lnTo>
                      <a:pt x="197" y="66"/>
                    </a:lnTo>
                    <a:lnTo>
                      <a:pt x="197" y="65"/>
                    </a:lnTo>
                    <a:lnTo>
                      <a:pt x="200" y="62"/>
                    </a:lnTo>
                    <a:lnTo>
                      <a:pt x="203" y="61"/>
                    </a:lnTo>
                    <a:lnTo>
                      <a:pt x="207" y="58"/>
                    </a:lnTo>
                    <a:lnTo>
                      <a:pt x="207" y="57"/>
                    </a:lnTo>
                    <a:lnTo>
                      <a:pt x="210" y="56"/>
                    </a:lnTo>
                    <a:lnTo>
                      <a:pt x="214" y="55"/>
                    </a:lnTo>
                    <a:lnTo>
                      <a:pt x="214" y="53"/>
                    </a:lnTo>
                    <a:lnTo>
                      <a:pt x="217" y="52"/>
                    </a:lnTo>
                    <a:lnTo>
                      <a:pt x="221" y="51"/>
                    </a:lnTo>
                    <a:lnTo>
                      <a:pt x="224" y="50"/>
                    </a:lnTo>
                    <a:lnTo>
                      <a:pt x="224" y="48"/>
                    </a:lnTo>
                    <a:lnTo>
                      <a:pt x="228" y="47"/>
                    </a:lnTo>
                    <a:lnTo>
                      <a:pt x="231" y="46"/>
                    </a:lnTo>
                    <a:lnTo>
                      <a:pt x="231" y="45"/>
                    </a:lnTo>
                    <a:lnTo>
                      <a:pt x="234" y="43"/>
                    </a:lnTo>
                    <a:lnTo>
                      <a:pt x="238" y="41"/>
                    </a:lnTo>
                    <a:lnTo>
                      <a:pt x="241" y="39"/>
                    </a:lnTo>
                    <a:lnTo>
                      <a:pt x="241" y="37"/>
                    </a:lnTo>
                    <a:lnTo>
                      <a:pt x="245" y="34"/>
                    </a:lnTo>
                    <a:lnTo>
                      <a:pt x="248" y="32"/>
                    </a:lnTo>
                    <a:lnTo>
                      <a:pt x="252" y="29"/>
                    </a:lnTo>
                    <a:lnTo>
                      <a:pt x="252" y="26"/>
                    </a:lnTo>
                    <a:lnTo>
                      <a:pt x="255" y="23"/>
                    </a:lnTo>
                    <a:lnTo>
                      <a:pt x="259" y="21"/>
                    </a:lnTo>
                    <a:lnTo>
                      <a:pt x="259" y="18"/>
                    </a:lnTo>
                    <a:lnTo>
                      <a:pt x="262" y="17"/>
                    </a:lnTo>
                    <a:lnTo>
                      <a:pt x="265" y="16"/>
                    </a:lnTo>
                    <a:lnTo>
                      <a:pt x="272" y="12"/>
                    </a:lnTo>
                    <a:lnTo>
                      <a:pt x="269" y="12"/>
                    </a:lnTo>
                    <a:lnTo>
                      <a:pt x="272" y="12"/>
                    </a:lnTo>
                    <a:lnTo>
                      <a:pt x="276" y="10"/>
                    </a:lnTo>
                    <a:lnTo>
                      <a:pt x="283" y="8"/>
                    </a:lnTo>
                    <a:lnTo>
                      <a:pt x="279" y="8"/>
                    </a:lnTo>
                    <a:lnTo>
                      <a:pt x="283" y="8"/>
                    </a:lnTo>
                    <a:lnTo>
                      <a:pt x="286" y="7"/>
                    </a:lnTo>
                    <a:lnTo>
                      <a:pt x="290" y="5"/>
                    </a:lnTo>
                    <a:lnTo>
                      <a:pt x="293" y="4"/>
                    </a:lnTo>
                    <a:lnTo>
                      <a:pt x="296" y="3"/>
                    </a:lnTo>
                    <a:lnTo>
                      <a:pt x="300" y="3"/>
                    </a:lnTo>
                    <a:lnTo>
                      <a:pt x="303" y="2"/>
                    </a:lnTo>
                    <a:lnTo>
                      <a:pt x="307" y="0"/>
                    </a:lnTo>
                    <a:lnTo>
                      <a:pt x="310" y="0"/>
                    </a:lnTo>
                    <a:lnTo>
                      <a:pt x="314" y="0"/>
                    </a:lnTo>
                    <a:lnTo>
                      <a:pt x="317" y="0"/>
                    </a:lnTo>
                    <a:lnTo>
                      <a:pt x="321" y="0"/>
                    </a:lnTo>
                    <a:lnTo>
                      <a:pt x="324" y="0"/>
                    </a:lnTo>
                    <a:lnTo>
                      <a:pt x="327" y="2"/>
                    </a:lnTo>
                    <a:lnTo>
                      <a:pt x="331" y="3"/>
                    </a:lnTo>
                    <a:lnTo>
                      <a:pt x="334" y="4"/>
                    </a:lnTo>
                    <a:lnTo>
                      <a:pt x="338" y="5"/>
                    </a:lnTo>
                    <a:lnTo>
                      <a:pt x="341" y="8"/>
                    </a:lnTo>
                    <a:lnTo>
                      <a:pt x="341" y="9"/>
                    </a:lnTo>
                    <a:lnTo>
                      <a:pt x="345" y="10"/>
                    </a:lnTo>
                    <a:lnTo>
                      <a:pt x="348" y="12"/>
                    </a:lnTo>
                    <a:lnTo>
                      <a:pt x="348" y="13"/>
                    </a:lnTo>
                    <a:lnTo>
                      <a:pt x="351" y="16"/>
                    </a:lnTo>
                    <a:lnTo>
                      <a:pt x="355" y="18"/>
                    </a:lnTo>
                    <a:lnTo>
                      <a:pt x="358" y="21"/>
                    </a:lnTo>
                    <a:lnTo>
                      <a:pt x="358" y="23"/>
                    </a:lnTo>
                    <a:lnTo>
                      <a:pt x="362" y="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18"/>
              <p:cNvSpPr>
                <a:spLocks/>
              </p:cNvSpPr>
              <p:nvPr/>
            </p:nvSpPr>
            <p:spPr bwMode="auto">
              <a:xfrm>
                <a:off x="973138" y="1293813"/>
                <a:ext cx="512763" cy="644525"/>
              </a:xfrm>
              <a:custGeom>
                <a:avLst/>
                <a:gdLst/>
                <a:ahLst/>
                <a:cxnLst>
                  <a:cxn ang="0">
                    <a:pos x="7" y="6"/>
                  </a:cxn>
                  <a:cxn ang="0">
                    <a:pos x="14" y="20"/>
                  </a:cxn>
                  <a:cxn ang="0">
                    <a:pos x="20" y="39"/>
                  </a:cxn>
                  <a:cxn ang="0">
                    <a:pos x="27" y="60"/>
                  </a:cxn>
                  <a:cxn ang="0">
                    <a:pos x="34" y="79"/>
                  </a:cxn>
                  <a:cxn ang="0">
                    <a:pos x="41" y="96"/>
                  </a:cxn>
                  <a:cxn ang="0">
                    <a:pos x="51" y="109"/>
                  </a:cxn>
                  <a:cxn ang="0">
                    <a:pos x="58" y="126"/>
                  </a:cxn>
                  <a:cxn ang="0">
                    <a:pos x="65" y="145"/>
                  </a:cxn>
                  <a:cxn ang="0">
                    <a:pos x="72" y="174"/>
                  </a:cxn>
                  <a:cxn ang="0">
                    <a:pos x="79" y="213"/>
                  </a:cxn>
                  <a:cxn ang="0">
                    <a:pos x="86" y="258"/>
                  </a:cxn>
                  <a:cxn ang="0">
                    <a:pos x="96" y="296"/>
                  </a:cxn>
                  <a:cxn ang="0">
                    <a:pos x="103" y="325"/>
                  </a:cxn>
                  <a:cxn ang="0">
                    <a:pos x="110" y="345"/>
                  </a:cxn>
                  <a:cxn ang="0">
                    <a:pos x="117" y="366"/>
                  </a:cxn>
                  <a:cxn ang="0">
                    <a:pos x="124" y="382"/>
                  </a:cxn>
                  <a:cxn ang="0">
                    <a:pos x="131" y="393"/>
                  </a:cxn>
                  <a:cxn ang="0">
                    <a:pos x="141" y="400"/>
                  </a:cxn>
                  <a:cxn ang="0">
                    <a:pos x="148" y="403"/>
                  </a:cxn>
                  <a:cxn ang="0">
                    <a:pos x="158" y="406"/>
                  </a:cxn>
                  <a:cxn ang="0">
                    <a:pos x="169" y="403"/>
                  </a:cxn>
                  <a:cxn ang="0">
                    <a:pos x="175" y="398"/>
                  </a:cxn>
                  <a:cxn ang="0">
                    <a:pos x="186" y="390"/>
                  </a:cxn>
                  <a:cxn ang="0">
                    <a:pos x="193" y="379"/>
                  </a:cxn>
                  <a:cxn ang="0">
                    <a:pos x="200" y="367"/>
                  </a:cxn>
                  <a:cxn ang="0">
                    <a:pos x="206" y="354"/>
                  </a:cxn>
                  <a:cxn ang="0">
                    <a:pos x="213" y="343"/>
                  </a:cxn>
                  <a:cxn ang="0">
                    <a:pos x="220" y="331"/>
                  </a:cxn>
                  <a:cxn ang="0">
                    <a:pos x="230" y="320"/>
                  </a:cxn>
                  <a:cxn ang="0">
                    <a:pos x="237" y="309"/>
                  </a:cxn>
                  <a:cxn ang="0">
                    <a:pos x="244" y="299"/>
                  </a:cxn>
                  <a:cxn ang="0">
                    <a:pos x="251" y="285"/>
                  </a:cxn>
                  <a:cxn ang="0">
                    <a:pos x="258" y="267"/>
                  </a:cxn>
                  <a:cxn ang="0">
                    <a:pos x="268" y="244"/>
                  </a:cxn>
                  <a:cxn ang="0">
                    <a:pos x="275" y="222"/>
                  </a:cxn>
                  <a:cxn ang="0">
                    <a:pos x="282" y="200"/>
                  </a:cxn>
                  <a:cxn ang="0">
                    <a:pos x="289" y="180"/>
                  </a:cxn>
                  <a:cxn ang="0">
                    <a:pos x="296" y="165"/>
                  </a:cxn>
                  <a:cxn ang="0">
                    <a:pos x="303" y="154"/>
                  </a:cxn>
                  <a:cxn ang="0">
                    <a:pos x="313" y="143"/>
                  </a:cxn>
                  <a:cxn ang="0">
                    <a:pos x="320" y="133"/>
                  </a:cxn>
                </a:cxnLst>
                <a:rect l="0" t="0" r="r" b="b"/>
                <a:pathLst>
                  <a:path w="323" h="406">
                    <a:moveTo>
                      <a:pt x="0" y="0"/>
                    </a:moveTo>
                    <a:lnTo>
                      <a:pt x="3" y="2"/>
                    </a:lnTo>
                    <a:lnTo>
                      <a:pt x="7" y="6"/>
                    </a:lnTo>
                    <a:lnTo>
                      <a:pt x="7" y="11"/>
                    </a:lnTo>
                    <a:lnTo>
                      <a:pt x="10" y="15"/>
                    </a:lnTo>
                    <a:lnTo>
                      <a:pt x="14" y="20"/>
                    </a:lnTo>
                    <a:lnTo>
                      <a:pt x="14" y="26"/>
                    </a:lnTo>
                    <a:lnTo>
                      <a:pt x="17" y="32"/>
                    </a:lnTo>
                    <a:lnTo>
                      <a:pt x="20" y="39"/>
                    </a:lnTo>
                    <a:lnTo>
                      <a:pt x="24" y="45"/>
                    </a:lnTo>
                    <a:lnTo>
                      <a:pt x="24" y="51"/>
                    </a:lnTo>
                    <a:lnTo>
                      <a:pt x="27" y="60"/>
                    </a:lnTo>
                    <a:lnTo>
                      <a:pt x="31" y="66"/>
                    </a:lnTo>
                    <a:lnTo>
                      <a:pt x="34" y="73"/>
                    </a:lnTo>
                    <a:lnTo>
                      <a:pt x="34" y="79"/>
                    </a:lnTo>
                    <a:lnTo>
                      <a:pt x="38" y="85"/>
                    </a:lnTo>
                    <a:lnTo>
                      <a:pt x="41" y="90"/>
                    </a:lnTo>
                    <a:lnTo>
                      <a:pt x="41" y="96"/>
                    </a:lnTo>
                    <a:lnTo>
                      <a:pt x="45" y="101"/>
                    </a:lnTo>
                    <a:lnTo>
                      <a:pt x="48" y="106"/>
                    </a:lnTo>
                    <a:lnTo>
                      <a:pt x="51" y="109"/>
                    </a:lnTo>
                    <a:lnTo>
                      <a:pt x="51" y="114"/>
                    </a:lnTo>
                    <a:lnTo>
                      <a:pt x="55" y="119"/>
                    </a:lnTo>
                    <a:lnTo>
                      <a:pt x="58" y="126"/>
                    </a:lnTo>
                    <a:lnTo>
                      <a:pt x="58" y="132"/>
                    </a:lnTo>
                    <a:lnTo>
                      <a:pt x="62" y="138"/>
                    </a:lnTo>
                    <a:lnTo>
                      <a:pt x="65" y="145"/>
                    </a:lnTo>
                    <a:lnTo>
                      <a:pt x="69" y="154"/>
                    </a:lnTo>
                    <a:lnTo>
                      <a:pt x="69" y="164"/>
                    </a:lnTo>
                    <a:lnTo>
                      <a:pt x="72" y="174"/>
                    </a:lnTo>
                    <a:lnTo>
                      <a:pt x="76" y="186"/>
                    </a:lnTo>
                    <a:lnTo>
                      <a:pt x="79" y="199"/>
                    </a:lnTo>
                    <a:lnTo>
                      <a:pt x="79" y="213"/>
                    </a:lnTo>
                    <a:lnTo>
                      <a:pt x="82" y="227"/>
                    </a:lnTo>
                    <a:lnTo>
                      <a:pt x="86" y="242"/>
                    </a:lnTo>
                    <a:lnTo>
                      <a:pt x="86" y="258"/>
                    </a:lnTo>
                    <a:lnTo>
                      <a:pt x="89" y="272"/>
                    </a:lnTo>
                    <a:lnTo>
                      <a:pt x="93" y="285"/>
                    </a:lnTo>
                    <a:lnTo>
                      <a:pt x="96" y="296"/>
                    </a:lnTo>
                    <a:lnTo>
                      <a:pt x="96" y="306"/>
                    </a:lnTo>
                    <a:lnTo>
                      <a:pt x="100" y="316"/>
                    </a:lnTo>
                    <a:lnTo>
                      <a:pt x="103" y="325"/>
                    </a:lnTo>
                    <a:lnTo>
                      <a:pt x="103" y="333"/>
                    </a:lnTo>
                    <a:lnTo>
                      <a:pt x="107" y="339"/>
                    </a:lnTo>
                    <a:lnTo>
                      <a:pt x="110" y="345"/>
                    </a:lnTo>
                    <a:lnTo>
                      <a:pt x="113" y="352"/>
                    </a:lnTo>
                    <a:lnTo>
                      <a:pt x="113" y="358"/>
                    </a:lnTo>
                    <a:lnTo>
                      <a:pt x="117" y="366"/>
                    </a:lnTo>
                    <a:lnTo>
                      <a:pt x="120" y="371"/>
                    </a:lnTo>
                    <a:lnTo>
                      <a:pt x="124" y="377"/>
                    </a:lnTo>
                    <a:lnTo>
                      <a:pt x="124" y="382"/>
                    </a:lnTo>
                    <a:lnTo>
                      <a:pt x="127" y="387"/>
                    </a:lnTo>
                    <a:lnTo>
                      <a:pt x="131" y="390"/>
                    </a:lnTo>
                    <a:lnTo>
                      <a:pt x="131" y="393"/>
                    </a:lnTo>
                    <a:lnTo>
                      <a:pt x="134" y="396"/>
                    </a:lnTo>
                    <a:lnTo>
                      <a:pt x="138" y="398"/>
                    </a:lnTo>
                    <a:lnTo>
                      <a:pt x="141" y="400"/>
                    </a:lnTo>
                    <a:lnTo>
                      <a:pt x="141" y="401"/>
                    </a:lnTo>
                    <a:lnTo>
                      <a:pt x="144" y="402"/>
                    </a:lnTo>
                    <a:lnTo>
                      <a:pt x="148" y="403"/>
                    </a:lnTo>
                    <a:lnTo>
                      <a:pt x="151" y="405"/>
                    </a:lnTo>
                    <a:lnTo>
                      <a:pt x="155" y="405"/>
                    </a:lnTo>
                    <a:lnTo>
                      <a:pt x="158" y="406"/>
                    </a:lnTo>
                    <a:lnTo>
                      <a:pt x="162" y="405"/>
                    </a:lnTo>
                    <a:lnTo>
                      <a:pt x="165" y="405"/>
                    </a:lnTo>
                    <a:lnTo>
                      <a:pt x="169" y="403"/>
                    </a:lnTo>
                    <a:lnTo>
                      <a:pt x="172" y="402"/>
                    </a:lnTo>
                    <a:lnTo>
                      <a:pt x="175" y="401"/>
                    </a:lnTo>
                    <a:lnTo>
                      <a:pt x="175" y="398"/>
                    </a:lnTo>
                    <a:lnTo>
                      <a:pt x="179" y="396"/>
                    </a:lnTo>
                    <a:lnTo>
                      <a:pt x="182" y="393"/>
                    </a:lnTo>
                    <a:lnTo>
                      <a:pt x="186" y="390"/>
                    </a:lnTo>
                    <a:lnTo>
                      <a:pt x="186" y="386"/>
                    </a:lnTo>
                    <a:lnTo>
                      <a:pt x="189" y="383"/>
                    </a:lnTo>
                    <a:lnTo>
                      <a:pt x="193" y="379"/>
                    </a:lnTo>
                    <a:lnTo>
                      <a:pt x="196" y="374"/>
                    </a:lnTo>
                    <a:lnTo>
                      <a:pt x="196" y="371"/>
                    </a:lnTo>
                    <a:lnTo>
                      <a:pt x="200" y="367"/>
                    </a:lnTo>
                    <a:lnTo>
                      <a:pt x="203" y="362"/>
                    </a:lnTo>
                    <a:lnTo>
                      <a:pt x="203" y="358"/>
                    </a:lnTo>
                    <a:lnTo>
                      <a:pt x="206" y="354"/>
                    </a:lnTo>
                    <a:lnTo>
                      <a:pt x="210" y="350"/>
                    </a:lnTo>
                    <a:lnTo>
                      <a:pt x="213" y="347"/>
                    </a:lnTo>
                    <a:lnTo>
                      <a:pt x="213" y="343"/>
                    </a:lnTo>
                    <a:lnTo>
                      <a:pt x="217" y="339"/>
                    </a:lnTo>
                    <a:lnTo>
                      <a:pt x="220" y="335"/>
                    </a:lnTo>
                    <a:lnTo>
                      <a:pt x="220" y="331"/>
                    </a:lnTo>
                    <a:lnTo>
                      <a:pt x="224" y="328"/>
                    </a:lnTo>
                    <a:lnTo>
                      <a:pt x="227" y="324"/>
                    </a:lnTo>
                    <a:lnTo>
                      <a:pt x="230" y="320"/>
                    </a:lnTo>
                    <a:lnTo>
                      <a:pt x="230" y="316"/>
                    </a:lnTo>
                    <a:lnTo>
                      <a:pt x="234" y="313"/>
                    </a:lnTo>
                    <a:lnTo>
                      <a:pt x="237" y="309"/>
                    </a:lnTo>
                    <a:lnTo>
                      <a:pt x="241" y="305"/>
                    </a:lnTo>
                    <a:lnTo>
                      <a:pt x="241" y="302"/>
                    </a:lnTo>
                    <a:lnTo>
                      <a:pt x="244" y="299"/>
                    </a:lnTo>
                    <a:lnTo>
                      <a:pt x="248" y="295"/>
                    </a:lnTo>
                    <a:lnTo>
                      <a:pt x="248" y="290"/>
                    </a:lnTo>
                    <a:lnTo>
                      <a:pt x="251" y="285"/>
                    </a:lnTo>
                    <a:lnTo>
                      <a:pt x="255" y="280"/>
                    </a:lnTo>
                    <a:lnTo>
                      <a:pt x="258" y="273"/>
                    </a:lnTo>
                    <a:lnTo>
                      <a:pt x="258" y="267"/>
                    </a:lnTo>
                    <a:lnTo>
                      <a:pt x="261" y="261"/>
                    </a:lnTo>
                    <a:lnTo>
                      <a:pt x="265" y="253"/>
                    </a:lnTo>
                    <a:lnTo>
                      <a:pt x="268" y="244"/>
                    </a:lnTo>
                    <a:lnTo>
                      <a:pt x="268" y="237"/>
                    </a:lnTo>
                    <a:lnTo>
                      <a:pt x="272" y="229"/>
                    </a:lnTo>
                    <a:lnTo>
                      <a:pt x="275" y="222"/>
                    </a:lnTo>
                    <a:lnTo>
                      <a:pt x="275" y="214"/>
                    </a:lnTo>
                    <a:lnTo>
                      <a:pt x="279" y="207"/>
                    </a:lnTo>
                    <a:lnTo>
                      <a:pt x="282" y="200"/>
                    </a:lnTo>
                    <a:lnTo>
                      <a:pt x="286" y="193"/>
                    </a:lnTo>
                    <a:lnTo>
                      <a:pt x="286" y="186"/>
                    </a:lnTo>
                    <a:lnTo>
                      <a:pt x="289" y="180"/>
                    </a:lnTo>
                    <a:lnTo>
                      <a:pt x="292" y="175"/>
                    </a:lnTo>
                    <a:lnTo>
                      <a:pt x="292" y="170"/>
                    </a:lnTo>
                    <a:lnTo>
                      <a:pt x="296" y="165"/>
                    </a:lnTo>
                    <a:lnTo>
                      <a:pt x="299" y="161"/>
                    </a:lnTo>
                    <a:lnTo>
                      <a:pt x="303" y="156"/>
                    </a:lnTo>
                    <a:lnTo>
                      <a:pt x="303" y="154"/>
                    </a:lnTo>
                    <a:lnTo>
                      <a:pt x="306" y="150"/>
                    </a:lnTo>
                    <a:lnTo>
                      <a:pt x="310" y="147"/>
                    </a:lnTo>
                    <a:lnTo>
                      <a:pt x="313" y="143"/>
                    </a:lnTo>
                    <a:lnTo>
                      <a:pt x="313" y="141"/>
                    </a:lnTo>
                    <a:lnTo>
                      <a:pt x="317" y="137"/>
                    </a:lnTo>
                    <a:lnTo>
                      <a:pt x="320" y="133"/>
                    </a:lnTo>
                    <a:lnTo>
                      <a:pt x="320" y="130"/>
                    </a:lnTo>
                    <a:lnTo>
                      <a:pt x="323" y="1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19"/>
              <p:cNvSpPr>
                <a:spLocks/>
              </p:cNvSpPr>
              <p:nvPr/>
            </p:nvSpPr>
            <p:spPr bwMode="auto">
              <a:xfrm>
                <a:off x="1485900" y="1349376"/>
                <a:ext cx="525463" cy="511175"/>
              </a:xfrm>
              <a:custGeom>
                <a:avLst/>
                <a:gdLst/>
                <a:ahLst/>
                <a:cxnLst>
                  <a:cxn ang="0">
                    <a:pos x="7" y="82"/>
                  </a:cxn>
                  <a:cxn ang="0">
                    <a:pos x="14" y="69"/>
                  </a:cxn>
                  <a:cxn ang="0">
                    <a:pos x="21" y="59"/>
                  </a:cxn>
                  <a:cxn ang="0">
                    <a:pos x="28" y="52"/>
                  </a:cxn>
                  <a:cxn ang="0">
                    <a:pos x="35" y="48"/>
                  </a:cxn>
                  <a:cxn ang="0">
                    <a:pos x="42" y="44"/>
                  </a:cxn>
                  <a:cxn ang="0">
                    <a:pos x="52" y="40"/>
                  </a:cxn>
                  <a:cxn ang="0">
                    <a:pos x="59" y="35"/>
                  </a:cxn>
                  <a:cxn ang="0">
                    <a:pos x="66" y="30"/>
                  </a:cxn>
                  <a:cxn ang="0">
                    <a:pos x="73" y="24"/>
                  </a:cxn>
                  <a:cxn ang="0">
                    <a:pos x="80" y="18"/>
                  </a:cxn>
                  <a:cxn ang="0">
                    <a:pos x="87" y="13"/>
                  </a:cxn>
                  <a:cxn ang="0">
                    <a:pos x="100" y="6"/>
                  </a:cxn>
                  <a:cxn ang="0">
                    <a:pos x="104" y="5"/>
                  </a:cxn>
                  <a:cxn ang="0">
                    <a:pos x="111" y="2"/>
                  </a:cxn>
                  <a:cxn ang="0">
                    <a:pos x="121" y="0"/>
                  </a:cxn>
                  <a:cxn ang="0">
                    <a:pos x="131" y="0"/>
                  </a:cxn>
                  <a:cxn ang="0">
                    <a:pos x="142" y="1"/>
                  </a:cxn>
                  <a:cxn ang="0">
                    <a:pos x="152" y="4"/>
                  </a:cxn>
                  <a:cxn ang="0">
                    <a:pos x="159" y="9"/>
                  </a:cxn>
                  <a:cxn ang="0">
                    <a:pos x="166" y="20"/>
                  </a:cxn>
                  <a:cxn ang="0">
                    <a:pos x="173" y="38"/>
                  </a:cxn>
                  <a:cxn ang="0">
                    <a:pos x="179" y="55"/>
                  </a:cxn>
                  <a:cxn ang="0">
                    <a:pos x="186" y="73"/>
                  </a:cxn>
                  <a:cxn ang="0">
                    <a:pos x="197" y="90"/>
                  </a:cxn>
                  <a:cxn ang="0">
                    <a:pos x="204" y="107"/>
                  </a:cxn>
                  <a:cxn ang="0">
                    <a:pos x="210" y="124"/>
                  </a:cxn>
                  <a:cxn ang="0">
                    <a:pos x="217" y="139"/>
                  </a:cxn>
                  <a:cxn ang="0">
                    <a:pos x="224" y="153"/>
                  </a:cxn>
                  <a:cxn ang="0">
                    <a:pos x="231" y="167"/>
                  </a:cxn>
                  <a:cxn ang="0">
                    <a:pos x="241" y="182"/>
                  </a:cxn>
                  <a:cxn ang="0">
                    <a:pos x="248" y="198"/>
                  </a:cxn>
                  <a:cxn ang="0">
                    <a:pos x="255" y="214"/>
                  </a:cxn>
                  <a:cxn ang="0">
                    <a:pos x="262" y="232"/>
                  </a:cxn>
                  <a:cxn ang="0">
                    <a:pos x="269" y="250"/>
                  </a:cxn>
                  <a:cxn ang="0">
                    <a:pos x="276" y="270"/>
                  </a:cxn>
                  <a:cxn ang="0">
                    <a:pos x="286" y="286"/>
                  </a:cxn>
                  <a:cxn ang="0">
                    <a:pos x="293" y="300"/>
                  </a:cxn>
                  <a:cxn ang="0">
                    <a:pos x="300" y="309"/>
                  </a:cxn>
                  <a:cxn ang="0">
                    <a:pos x="307" y="317"/>
                  </a:cxn>
                  <a:cxn ang="0">
                    <a:pos x="314" y="320"/>
                  </a:cxn>
                  <a:cxn ang="0">
                    <a:pos x="324" y="322"/>
                  </a:cxn>
                </a:cxnLst>
                <a:rect l="0" t="0" r="r" b="b"/>
                <a:pathLst>
                  <a:path w="331" h="322">
                    <a:moveTo>
                      <a:pt x="0" y="91"/>
                    </a:moveTo>
                    <a:lnTo>
                      <a:pt x="4" y="87"/>
                    </a:lnTo>
                    <a:lnTo>
                      <a:pt x="7" y="82"/>
                    </a:lnTo>
                    <a:lnTo>
                      <a:pt x="7" y="78"/>
                    </a:lnTo>
                    <a:lnTo>
                      <a:pt x="11" y="74"/>
                    </a:lnTo>
                    <a:lnTo>
                      <a:pt x="14" y="69"/>
                    </a:lnTo>
                    <a:lnTo>
                      <a:pt x="14" y="66"/>
                    </a:lnTo>
                    <a:lnTo>
                      <a:pt x="18" y="62"/>
                    </a:lnTo>
                    <a:lnTo>
                      <a:pt x="21" y="59"/>
                    </a:lnTo>
                    <a:lnTo>
                      <a:pt x="25" y="57"/>
                    </a:lnTo>
                    <a:lnTo>
                      <a:pt x="25" y="54"/>
                    </a:lnTo>
                    <a:lnTo>
                      <a:pt x="28" y="52"/>
                    </a:lnTo>
                    <a:lnTo>
                      <a:pt x="31" y="50"/>
                    </a:lnTo>
                    <a:lnTo>
                      <a:pt x="35" y="49"/>
                    </a:lnTo>
                    <a:lnTo>
                      <a:pt x="35" y="48"/>
                    </a:lnTo>
                    <a:lnTo>
                      <a:pt x="38" y="47"/>
                    </a:lnTo>
                    <a:lnTo>
                      <a:pt x="42" y="45"/>
                    </a:lnTo>
                    <a:lnTo>
                      <a:pt x="42" y="44"/>
                    </a:lnTo>
                    <a:lnTo>
                      <a:pt x="45" y="43"/>
                    </a:lnTo>
                    <a:lnTo>
                      <a:pt x="49" y="42"/>
                    </a:lnTo>
                    <a:lnTo>
                      <a:pt x="52" y="40"/>
                    </a:lnTo>
                    <a:lnTo>
                      <a:pt x="52" y="38"/>
                    </a:lnTo>
                    <a:lnTo>
                      <a:pt x="56" y="37"/>
                    </a:lnTo>
                    <a:lnTo>
                      <a:pt x="59" y="35"/>
                    </a:lnTo>
                    <a:lnTo>
                      <a:pt x="62" y="34"/>
                    </a:lnTo>
                    <a:lnTo>
                      <a:pt x="62" y="31"/>
                    </a:lnTo>
                    <a:lnTo>
                      <a:pt x="66" y="30"/>
                    </a:lnTo>
                    <a:lnTo>
                      <a:pt x="69" y="28"/>
                    </a:lnTo>
                    <a:lnTo>
                      <a:pt x="69" y="26"/>
                    </a:lnTo>
                    <a:lnTo>
                      <a:pt x="73" y="24"/>
                    </a:lnTo>
                    <a:lnTo>
                      <a:pt x="76" y="21"/>
                    </a:lnTo>
                    <a:lnTo>
                      <a:pt x="80" y="20"/>
                    </a:lnTo>
                    <a:lnTo>
                      <a:pt x="80" y="18"/>
                    </a:lnTo>
                    <a:lnTo>
                      <a:pt x="83" y="15"/>
                    </a:lnTo>
                    <a:lnTo>
                      <a:pt x="87" y="14"/>
                    </a:lnTo>
                    <a:lnTo>
                      <a:pt x="87" y="13"/>
                    </a:lnTo>
                    <a:lnTo>
                      <a:pt x="90" y="10"/>
                    </a:lnTo>
                    <a:lnTo>
                      <a:pt x="93" y="9"/>
                    </a:lnTo>
                    <a:lnTo>
                      <a:pt x="100" y="6"/>
                    </a:lnTo>
                    <a:lnTo>
                      <a:pt x="97" y="6"/>
                    </a:lnTo>
                    <a:lnTo>
                      <a:pt x="100" y="6"/>
                    </a:lnTo>
                    <a:lnTo>
                      <a:pt x="104" y="5"/>
                    </a:lnTo>
                    <a:lnTo>
                      <a:pt x="111" y="2"/>
                    </a:lnTo>
                    <a:lnTo>
                      <a:pt x="107" y="2"/>
                    </a:lnTo>
                    <a:lnTo>
                      <a:pt x="111" y="2"/>
                    </a:lnTo>
                    <a:lnTo>
                      <a:pt x="114" y="1"/>
                    </a:lnTo>
                    <a:lnTo>
                      <a:pt x="118" y="0"/>
                    </a:lnTo>
                    <a:lnTo>
                      <a:pt x="121" y="0"/>
                    </a:lnTo>
                    <a:lnTo>
                      <a:pt x="124" y="0"/>
                    </a:lnTo>
                    <a:lnTo>
                      <a:pt x="128" y="0"/>
                    </a:lnTo>
                    <a:lnTo>
                      <a:pt x="131" y="0"/>
                    </a:lnTo>
                    <a:lnTo>
                      <a:pt x="135" y="0"/>
                    </a:lnTo>
                    <a:lnTo>
                      <a:pt x="138" y="0"/>
                    </a:lnTo>
                    <a:lnTo>
                      <a:pt x="142" y="1"/>
                    </a:lnTo>
                    <a:lnTo>
                      <a:pt x="145" y="1"/>
                    </a:lnTo>
                    <a:lnTo>
                      <a:pt x="148" y="2"/>
                    </a:lnTo>
                    <a:lnTo>
                      <a:pt x="152" y="4"/>
                    </a:lnTo>
                    <a:lnTo>
                      <a:pt x="152" y="5"/>
                    </a:lnTo>
                    <a:lnTo>
                      <a:pt x="155" y="6"/>
                    </a:lnTo>
                    <a:lnTo>
                      <a:pt x="159" y="9"/>
                    </a:lnTo>
                    <a:lnTo>
                      <a:pt x="159" y="13"/>
                    </a:lnTo>
                    <a:lnTo>
                      <a:pt x="162" y="16"/>
                    </a:lnTo>
                    <a:lnTo>
                      <a:pt x="166" y="20"/>
                    </a:lnTo>
                    <a:lnTo>
                      <a:pt x="169" y="26"/>
                    </a:lnTo>
                    <a:lnTo>
                      <a:pt x="169" y="31"/>
                    </a:lnTo>
                    <a:lnTo>
                      <a:pt x="173" y="38"/>
                    </a:lnTo>
                    <a:lnTo>
                      <a:pt x="176" y="44"/>
                    </a:lnTo>
                    <a:lnTo>
                      <a:pt x="176" y="50"/>
                    </a:lnTo>
                    <a:lnTo>
                      <a:pt x="179" y="55"/>
                    </a:lnTo>
                    <a:lnTo>
                      <a:pt x="183" y="62"/>
                    </a:lnTo>
                    <a:lnTo>
                      <a:pt x="186" y="68"/>
                    </a:lnTo>
                    <a:lnTo>
                      <a:pt x="186" y="73"/>
                    </a:lnTo>
                    <a:lnTo>
                      <a:pt x="190" y="79"/>
                    </a:lnTo>
                    <a:lnTo>
                      <a:pt x="193" y="84"/>
                    </a:lnTo>
                    <a:lnTo>
                      <a:pt x="197" y="90"/>
                    </a:lnTo>
                    <a:lnTo>
                      <a:pt x="197" y="95"/>
                    </a:lnTo>
                    <a:lnTo>
                      <a:pt x="200" y="101"/>
                    </a:lnTo>
                    <a:lnTo>
                      <a:pt x="204" y="107"/>
                    </a:lnTo>
                    <a:lnTo>
                      <a:pt x="204" y="112"/>
                    </a:lnTo>
                    <a:lnTo>
                      <a:pt x="207" y="119"/>
                    </a:lnTo>
                    <a:lnTo>
                      <a:pt x="210" y="124"/>
                    </a:lnTo>
                    <a:lnTo>
                      <a:pt x="214" y="129"/>
                    </a:lnTo>
                    <a:lnTo>
                      <a:pt x="214" y="134"/>
                    </a:lnTo>
                    <a:lnTo>
                      <a:pt x="217" y="139"/>
                    </a:lnTo>
                    <a:lnTo>
                      <a:pt x="221" y="144"/>
                    </a:lnTo>
                    <a:lnTo>
                      <a:pt x="224" y="149"/>
                    </a:lnTo>
                    <a:lnTo>
                      <a:pt x="224" y="153"/>
                    </a:lnTo>
                    <a:lnTo>
                      <a:pt x="228" y="158"/>
                    </a:lnTo>
                    <a:lnTo>
                      <a:pt x="231" y="163"/>
                    </a:lnTo>
                    <a:lnTo>
                      <a:pt x="231" y="167"/>
                    </a:lnTo>
                    <a:lnTo>
                      <a:pt x="235" y="172"/>
                    </a:lnTo>
                    <a:lnTo>
                      <a:pt x="238" y="177"/>
                    </a:lnTo>
                    <a:lnTo>
                      <a:pt x="241" y="182"/>
                    </a:lnTo>
                    <a:lnTo>
                      <a:pt x="241" y="188"/>
                    </a:lnTo>
                    <a:lnTo>
                      <a:pt x="245" y="193"/>
                    </a:lnTo>
                    <a:lnTo>
                      <a:pt x="248" y="198"/>
                    </a:lnTo>
                    <a:lnTo>
                      <a:pt x="248" y="203"/>
                    </a:lnTo>
                    <a:lnTo>
                      <a:pt x="252" y="209"/>
                    </a:lnTo>
                    <a:lnTo>
                      <a:pt x="255" y="214"/>
                    </a:lnTo>
                    <a:lnTo>
                      <a:pt x="259" y="221"/>
                    </a:lnTo>
                    <a:lnTo>
                      <a:pt x="259" y="226"/>
                    </a:lnTo>
                    <a:lnTo>
                      <a:pt x="262" y="232"/>
                    </a:lnTo>
                    <a:lnTo>
                      <a:pt x="266" y="238"/>
                    </a:lnTo>
                    <a:lnTo>
                      <a:pt x="269" y="243"/>
                    </a:lnTo>
                    <a:lnTo>
                      <a:pt x="269" y="250"/>
                    </a:lnTo>
                    <a:lnTo>
                      <a:pt x="272" y="257"/>
                    </a:lnTo>
                    <a:lnTo>
                      <a:pt x="276" y="264"/>
                    </a:lnTo>
                    <a:lnTo>
                      <a:pt x="276" y="270"/>
                    </a:lnTo>
                    <a:lnTo>
                      <a:pt x="279" y="275"/>
                    </a:lnTo>
                    <a:lnTo>
                      <a:pt x="283" y="281"/>
                    </a:lnTo>
                    <a:lnTo>
                      <a:pt x="286" y="286"/>
                    </a:lnTo>
                    <a:lnTo>
                      <a:pt x="286" y="291"/>
                    </a:lnTo>
                    <a:lnTo>
                      <a:pt x="290" y="296"/>
                    </a:lnTo>
                    <a:lnTo>
                      <a:pt x="293" y="300"/>
                    </a:lnTo>
                    <a:lnTo>
                      <a:pt x="293" y="303"/>
                    </a:lnTo>
                    <a:lnTo>
                      <a:pt x="297" y="307"/>
                    </a:lnTo>
                    <a:lnTo>
                      <a:pt x="300" y="309"/>
                    </a:lnTo>
                    <a:lnTo>
                      <a:pt x="303" y="312"/>
                    </a:lnTo>
                    <a:lnTo>
                      <a:pt x="303" y="314"/>
                    </a:lnTo>
                    <a:lnTo>
                      <a:pt x="307" y="317"/>
                    </a:lnTo>
                    <a:lnTo>
                      <a:pt x="310" y="318"/>
                    </a:lnTo>
                    <a:lnTo>
                      <a:pt x="317" y="320"/>
                    </a:lnTo>
                    <a:lnTo>
                      <a:pt x="314" y="320"/>
                    </a:lnTo>
                    <a:lnTo>
                      <a:pt x="317" y="320"/>
                    </a:lnTo>
                    <a:lnTo>
                      <a:pt x="321" y="322"/>
                    </a:lnTo>
                    <a:lnTo>
                      <a:pt x="324" y="322"/>
                    </a:lnTo>
                    <a:lnTo>
                      <a:pt x="328" y="322"/>
                    </a:lnTo>
                    <a:lnTo>
                      <a:pt x="331" y="322"/>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20"/>
              <p:cNvSpPr>
                <a:spLocks/>
              </p:cNvSpPr>
              <p:nvPr/>
            </p:nvSpPr>
            <p:spPr bwMode="auto">
              <a:xfrm>
                <a:off x="2011363" y="1419226"/>
                <a:ext cx="563563" cy="441325"/>
              </a:xfrm>
              <a:custGeom>
                <a:avLst/>
                <a:gdLst/>
                <a:ahLst/>
                <a:cxnLst>
                  <a:cxn ang="0">
                    <a:pos x="7" y="276"/>
                  </a:cxn>
                  <a:cxn ang="0">
                    <a:pos x="17" y="273"/>
                  </a:cxn>
                  <a:cxn ang="0">
                    <a:pos x="28" y="270"/>
                  </a:cxn>
                  <a:cxn ang="0">
                    <a:pos x="34" y="266"/>
                  </a:cxn>
                  <a:cxn ang="0">
                    <a:pos x="45" y="263"/>
                  </a:cxn>
                  <a:cxn ang="0">
                    <a:pos x="52" y="259"/>
                  </a:cxn>
                  <a:cxn ang="0">
                    <a:pos x="58" y="255"/>
                  </a:cxn>
                  <a:cxn ang="0">
                    <a:pos x="65" y="251"/>
                  </a:cxn>
                  <a:cxn ang="0">
                    <a:pos x="72" y="247"/>
                  </a:cxn>
                  <a:cxn ang="0">
                    <a:pos x="79" y="242"/>
                  </a:cxn>
                  <a:cxn ang="0">
                    <a:pos x="89" y="239"/>
                  </a:cxn>
                  <a:cxn ang="0">
                    <a:pos x="96" y="232"/>
                  </a:cxn>
                  <a:cxn ang="0">
                    <a:pos x="103" y="225"/>
                  </a:cxn>
                  <a:cxn ang="0">
                    <a:pos x="110" y="213"/>
                  </a:cxn>
                  <a:cxn ang="0">
                    <a:pos x="117" y="199"/>
                  </a:cxn>
                  <a:cxn ang="0">
                    <a:pos x="127" y="186"/>
                  </a:cxn>
                  <a:cxn ang="0">
                    <a:pos x="134" y="172"/>
                  </a:cxn>
                  <a:cxn ang="0">
                    <a:pos x="141" y="160"/>
                  </a:cxn>
                  <a:cxn ang="0">
                    <a:pos x="148" y="152"/>
                  </a:cxn>
                  <a:cxn ang="0">
                    <a:pos x="155" y="139"/>
                  </a:cxn>
                  <a:cxn ang="0">
                    <a:pos x="162" y="123"/>
                  </a:cxn>
                  <a:cxn ang="0">
                    <a:pos x="172" y="101"/>
                  </a:cxn>
                  <a:cxn ang="0">
                    <a:pos x="179" y="78"/>
                  </a:cxn>
                  <a:cxn ang="0">
                    <a:pos x="186" y="57"/>
                  </a:cxn>
                  <a:cxn ang="0">
                    <a:pos x="193" y="37"/>
                  </a:cxn>
                  <a:cxn ang="0">
                    <a:pos x="200" y="23"/>
                  </a:cxn>
                  <a:cxn ang="0">
                    <a:pos x="207" y="15"/>
                  </a:cxn>
                  <a:cxn ang="0">
                    <a:pos x="217" y="11"/>
                  </a:cxn>
                  <a:cxn ang="0">
                    <a:pos x="227" y="8"/>
                  </a:cxn>
                  <a:cxn ang="0">
                    <a:pos x="238" y="5"/>
                  </a:cxn>
                  <a:cxn ang="0">
                    <a:pos x="248" y="3"/>
                  </a:cxn>
                  <a:cxn ang="0">
                    <a:pos x="258" y="1"/>
                  </a:cxn>
                  <a:cxn ang="0">
                    <a:pos x="269" y="0"/>
                  </a:cxn>
                  <a:cxn ang="0">
                    <a:pos x="279" y="0"/>
                  </a:cxn>
                  <a:cxn ang="0">
                    <a:pos x="289" y="0"/>
                  </a:cxn>
                  <a:cxn ang="0">
                    <a:pos x="299" y="1"/>
                  </a:cxn>
                  <a:cxn ang="0">
                    <a:pos x="310" y="3"/>
                  </a:cxn>
                  <a:cxn ang="0">
                    <a:pos x="320" y="6"/>
                  </a:cxn>
                  <a:cxn ang="0">
                    <a:pos x="327" y="10"/>
                  </a:cxn>
                  <a:cxn ang="0">
                    <a:pos x="334" y="14"/>
                  </a:cxn>
                  <a:cxn ang="0">
                    <a:pos x="341" y="19"/>
                  </a:cxn>
                  <a:cxn ang="0">
                    <a:pos x="351" y="27"/>
                  </a:cxn>
                </a:cxnLst>
                <a:rect l="0" t="0" r="r" b="b"/>
                <a:pathLst>
                  <a:path w="355" h="278">
                    <a:moveTo>
                      <a:pt x="0" y="278"/>
                    </a:moveTo>
                    <a:lnTo>
                      <a:pt x="3" y="278"/>
                    </a:lnTo>
                    <a:lnTo>
                      <a:pt x="7" y="276"/>
                    </a:lnTo>
                    <a:lnTo>
                      <a:pt x="10" y="275"/>
                    </a:lnTo>
                    <a:lnTo>
                      <a:pt x="14" y="274"/>
                    </a:lnTo>
                    <a:lnTo>
                      <a:pt x="17" y="273"/>
                    </a:lnTo>
                    <a:lnTo>
                      <a:pt x="21" y="271"/>
                    </a:lnTo>
                    <a:lnTo>
                      <a:pt x="24" y="271"/>
                    </a:lnTo>
                    <a:lnTo>
                      <a:pt x="28" y="270"/>
                    </a:lnTo>
                    <a:lnTo>
                      <a:pt x="28" y="269"/>
                    </a:lnTo>
                    <a:lnTo>
                      <a:pt x="31" y="268"/>
                    </a:lnTo>
                    <a:lnTo>
                      <a:pt x="34" y="266"/>
                    </a:lnTo>
                    <a:lnTo>
                      <a:pt x="38" y="265"/>
                    </a:lnTo>
                    <a:lnTo>
                      <a:pt x="41" y="264"/>
                    </a:lnTo>
                    <a:lnTo>
                      <a:pt x="45" y="263"/>
                    </a:lnTo>
                    <a:lnTo>
                      <a:pt x="45" y="261"/>
                    </a:lnTo>
                    <a:lnTo>
                      <a:pt x="48" y="260"/>
                    </a:lnTo>
                    <a:lnTo>
                      <a:pt x="52" y="259"/>
                    </a:lnTo>
                    <a:lnTo>
                      <a:pt x="55" y="258"/>
                    </a:lnTo>
                    <a:lnTo>
                      <a:pt x="55" y="256"/>
                    </a:lnTo>
                    <a:lnTo>
                      <a:pt x="58" y="255"/>
                    </a:lnTo>
                    <a:lnTo>
                      <a:pt x="62" y="254"/>
                    </a:lnTo>
                    <a:lnTo>
                      <a:pt x="62" y="252"/>
                    </a:lnTo>
                    <a:lnTo>
                      <a:pt x="65" y="251"/>
                    </a:lnTo>
                    <a:lnTo>
                      <a:pt x="69" y="250"/>
                    </a:lnTo>
                    <a:lnTo>
                      <a:pt x="72" y="249"/>
                    </a:lnTo>
                    <a:lnTo>
                      <a:pt x="72" y="247"/>
                    </a:lnTo>
                    <a:lnTo>
                      <a:pt x="76" y="246"/>
                    </a:lnTo>
                    <a:lnTo>
                      <a:pt x="79" y="245"/>
                    </a:lnTo>
                    <a:lnTo>
                      <a:pt x="79" y="242"/>
                    </a:lnTo>
                    <a:lnTo>
                      <a:pt x="83" y="241"/>
                    </a:lnTo>
                    <a:lnTo>
                      <a:pt x="86" y="240"/>
                    </a:lnTo>
                    <a:lnTo>
                      <a:pt x="89" y="239"/>
                    </a:lnTo>
                    <a:lnTo>
                      <a:pt x="89" y="236"/>
                    </a:lnTo>
                    <a:lnTo>
                      <a:pt x="93" y="235"/>
                    </a:lnTo>
                    <a:lnTo>
                      <a:pt x="96" y="232"/>
                    </a:lnTo>
                    <a:lnTo>
                      <a:pt x="100" y="230"/>
                    </a:lnTo>
                    <a:lnTo>
                      <a:pt x="100" y="227"/>
                    </a:lnTo>
                    <a:lnTo>
                      <a:pt x="103" y="225"/>
                    </a:lnTo>
                    <a:lnTo>
                      <a:pt x="107" y="221"/>
                    </a:lnTo>
                    <a:lnTo>
                      <a:pt x="107" y="217"/>
                    </a:lnTo>
                    <a:lnTo>
                      <a:pt x="110" y="213"/>
                    </a:lnTo>
                    <a:lnTo>
                      <a:pt x="114" y="208"/>
                    </a:lnTo>
                    <a:lnTo>
                      <a:pt x="117" y="205"/>
                    </a:lnTo>
                    <a:lnTo>
                      <a:pt x="117" y="199"/>
                    </a:lnTo>
                    <a:lnTo>
                      <a:pt x="120" y="194"/>
                    </a:lnTo>
                    <a:lnTo>
                      <a:pt x="124" y="189"/>
                    </a:lnTo>
                    <a:lnTo>
                      <a:pt x="127" y="186"/>
                    </a:lnTo>
                    <a:lnTo>
                      <a:pt x="127" y="181"/>
                    </a:lnTo>
                    <a:lnTo>
                      <a:pt x="131" y="176"/>
                    </a:lnTo>
                    <a:lnTo>
                      <a:pt x="134" y="172"/>
                    </a:lnTo>
                    <a:lnTo>
                      <a:pt x="134" y="168"/>
                    </a:lnTo>
                    <a:lnTo>
                      <a:pt x="138" y="164"/>
                    </a:lnTo>
                    <a:lnTo>
                      <a:pt x="141" y="160"/>
                    </a:lnTo>
                    <a:lnTo>
                      <a:pt x="145" y="158"/>
                    </a:lnTo>
                    <a:lnTo>
                      <a:pt x="145" y="154"/>
                    </a:lnTo>
                    <a:lnTo>
                      <a:pt x="148" y="152"/>
                    </a:lnTo>
                    <a:lnTo>
                      <a:pt x="151" y="148"/>
                    </a:lnTo>
                    <a:lnTo>
                      <a:pt x="151" y="144"/>
                    </a:lnTo>
                    <a:lnTo>
                      <a:pt x="155" y="139"/>
                    </a:lnTo>
                    <a:lnTo>
                      <a:pt x="158" y="134"/>
                    </a:lnTo>
                    <a:lnTo>
                      <a:pt x="162" y="129"/>
                    </a:lnTo>
                    <a:lnTo>
                      <a:pt x="162" y="123"/>
                    </a:lnTo>
                    <a:lnTo>
                      <a:pt x="165" y="116"/>
                    </a:lnTo>
                    <a:lnTo>
                      <a:pt x="169" y="109"/>
                    </a:lnTo>
                    <a:lnTo>
                      <a:pt x="172" y="101"/>
                    </a:lnTo>
                    <a:lnTo>
                      <a:pt x="172" y="93"/>
                    </a:lnTo>
                    <a:lnTo>
                      <a:pt x="176" y="86"/>
                    </a:lnTo>
                    <a:lnTo>
                      <a:pt x="179" y="78"/>
                    </a:lnTo>
                    <a:lnTo>
                      <a:pt x="179" y="72"/>
                    </a:lnTo>
                    <a:lnTo>
                      <a:pt x="182" y="64"/>
                    </a:lnTo>
                    <a:lnTo>
                      <a:pt x="186" y="57"/>
                    </a:lnTo>
                    <a:lnTo>
                      <a:pt x="189" y="51"/>
                    </a:lnTo>
                    <a:lnTo>
                      <a:pt x="189" y="43"/>
                    </a:lnTo>
                    <a:lnTo>
                      <a:pt x="193" y="37"/>
                    </a:lnTo>
                    <a:lnTo>
                      <a:pt x="196" y="32"/>
                    </a:lnTo>
                    <a:lnTo>
                      <a:pt x="196" y="27"/>
                    </a:lnTo>
                    <a:lnTo>
                      <a:pt x="200" y="23"/>
                    </a:lnTo>
                    <a:lnTo>
                      <a:pt x="203" y="20"/>
                    </a:lnTo>
                    <a:lnTo>
                      <a:pt x="207" y="17"/>
                    </a:lnTo>
                    <a:lnTo>
                      <a:pt x="207" y="15"/>
                    </a:lnTo>
                    <a:lnTo>
                      <a:pt x="210" y="14"/>
                    </a:lnTo>
                    <a:lnTo>
                      <a:pt x="213" y="13"/>
                    </a:lnTo>
                    <a:lnTo>
                      <a:pt x="217" y="11"/>
                    </a:lnTo>
                    <a:lnTo>
                      <a:pt x="220" y="10"/>
                    </a:lnTo>
                    <a:lnTo>
                      <a:pt x="224" y="9"/>
                    </a:lnTo>
                    <a:lnTo>
                      <a:pt x="227" y="8"/>
                    </a:lnTo>
                    <a:lnTo>
                      <a:pt x="231" y="8"/>
                    </a:lnTo>
                    <a:lnTo>
                      <a:pt x="234" y="6"/>
                    </a:lnTo>
                    <a:lnTo>
                      <a:pt x="238" y="5"/>
                    </a:lnTo>
                    <a:lnTo>
                      <a:pt x="241" y="4"/>
                    </a:lnTo>
                    <a:lnTo>
                      <a:pt x="244" y="4"/>
                    </a:lnTo>
                    <a:lnTo>
                      <a:pt x="248" y="3"/>
                    </a:lnTo>
                    <a:lnTo>
                      <a:pt x="251" y="1"/>
                    </a:lnTo>
                    <a:lnTo>
                      <a:pt x="255" y="1"/>
                    </a:lnTo>
                    <a:lnTo>
                      <a:pt x="258" y="1"/>
                    </a:lnTo>
                    <a:lnTo>
                      <a:pt x="262" y="0"/>
                    </a:lnTo>
                    <a:lnTo>
                      <a:pt x="265" y="0"/>
                    </a:lnTo>
                    <a:lnTo>
                      <a:pt x="269" y="0"/>
                    </a:lnTo>
                    <a:lnTo>
                      <a:pt x="272" y="0"/>
                    </a:lnTo>
                    <a:lnTo>
                      <a:pt x="275" y="0"/>
                    </a:lnTo>
                    <a:lnTo>
                      <a:pt x="279" y="0"/>
                    </a:lnTo>
                    <a:lnTo>
                      <a:pt x="282" y="0"/>
                    </a:lnTo>
                    <a:lnTo>
                      <a:pt x="286" y="0"/>
                    </a:lnTo>
                    <a:lnTo>
                      <a:pt x="289" y="0"/>
                    </a:lnTo>
                    <a:lnTo>
                      <a:pt x="293" y="0"/>
                    </a:lnTo>
                    <a:lnTo>
                      <a:pt x="296" y="1"/>
                    </a:lnTo>
                    <a:lnTo>
                      <a:pt x="299" y="1"/>
                    </a:lnTo>
                    <a:lnTo>
                      <a:pt x="303" y="1"/>
                    </a:lnTo>
                    <a:lnTo>
                      <a:pt x="306" y="3"/>
                    </a:lnTo>
                    <a:lnTo>
                      <a:pt x="310" y="3"/>
                    </a:lnTo>
                    <a:lnTo>
                      <a:pt x="313" y="4"/>
                    </a:lnTo>
                    <a:lnTo>
                      <a:pt x="317" y="5"/>
                    </a:lnTo>
                    <a:lnTo>
                      <a:pt x="320" y="6"/>
                    </a:lnTo>
                    <a:lnTo>
                      <a:pt x="324" y="8"/>
                    </a:lnTo>
                    <a:lnTo>
                      <a:pt x="324" y="9"/>
                    </a:lnTo>
                    <a:lnTo>
                      <a:pt x="327" y="10"/>
                    </a:lnTo>
                    <a:lnTo>
                      <a:pt x="330" y="11"/>
                    </a:lnTo>
                    <a:lnTo>
                      <a:pt x="334" y="13"/>
                    </a:lnTo>
                    <a:lnTo>
                      <a:pt x="334" y="14"/>
                    </a:lnTo>
                    <a:lnTo>
                      <a:pt x="337" y="15"/>
                    </a:lnTo>
                    <a:lnTo>
                      <a:pt x="341" y="17"/>
                    </a:lnTo>
                    <a:lnTo>
                      <a:pt x="341" y="19"/>
                    </a:lnTo>
                    <a:lnTo>
                      <a:pt x="344" y="22"/>
                    </a:lnTo>
                    <a:lnTo>
                      <a:pt x="348" y="23"/>
                    </a:lnTo>
                    <a:lnTo>
                      <a:pt x="351" y="27"/>
                    </a:lnTo>
                    <a:lnTo>
                      <a:pt x="351" y="29"/>
                    </a:lnTo>
                    <a:lnTo>
                      <a:pt x="355" y="33"/>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21"/>
              <p:cNvSpPr>
                <a:spLocks/>
              </p:cNvSpPr>
              <p:nvPr/>
            </p:nvSpPr>
            <p:spPr bwMode="auto">
              <a:xfrm>
                <a:off x="2574925" y="1471613"/>
                <a:ext cx="119063" cy="142875"/>
              </a:xfrm>
              <a:custGeom>
                <a:avLst/>
                <a:gdLst/>
                <a:ahLst/>
                <a:cxnLst>
                  <a:cxn ang="0">
                    <a:pos x="0" y="0"/>
                  </a:cxn>
                  <a:cxn ang="0">
                    <a:pos x="3" y="4"/>
                  </a:cxn>
                  <a:cxn ang="0">
                    <a:pos x="6" y="9"/>
                  </a:cxn>
                  <a:cxn ang="0">
                    <a:pos x="6" y="13"/>
                  </a:cxn>
                  <a:cxn ang="0">
                    <a:pos x="10" y="18"/>
                  </a:cxn>
                  <a:cxn ang="0">
                    <a:pos x="13" y="21"/>
                  </a:cxn>
                  <a:cxn ang="0">
                    <a:pos x="13" y="26"/>
                  </a:cxn>
                  <a:cxn ang="0">
                    <a:pos x="17" y="30"/>
                  </a:cxn>
                  <a:cxn ang="0">
                    <a:pos x="20" y="34"/>
                  </a:cxn>
                  <a:cxn ang="0">
                    <a:pos x="24" y="37"/>
                  </a:cxn>
                  <a:cxn ang="0">
                    <a:pos x="24" y="40"/>
                  </a:cxn>
                  <a:cxn ang="0">
                    <a:pos x="27" y="43"/>
                  </a:cxn>
                  <a:cxn ang="0">
                    <a:pos x="31" y="44"/>
                  </a:cxn>
                  <a:cxn ang="0">
                    <a:pos x="31" y="47"/>
                  </a:cxn>
                  <a:cxn ang="0">
                    <a:pos x="34" y="49"/>
                  </a:cxn>
                  <a:cxn ang="0">
                    <a:pos x="37" y="50"/>
                  </a:cxn>
                  <a:cxn ang="0">
                    <a:pos x="41" y="52"/>
                  </a:cxn>
                  <a:cxn ang="0">
                    <a:pos x="41" y="54"/>
                  </a:cxn>
                  <a:cxn ang="0">
                    <a:pos x="44" y="57"/>
                  </a:cxn>
                  <a:cxn ang="0">
                    <a:pos x="48" y="58"/>
                  </a:cxn>
                  <a:cxn ang="0">
                    <a:pos x="51" y="60"/>
                  </a:cxn>
                  <a:cxn ang="0">
                    <a:pos x="51" y="63"/>
                  </a:cxn>
                  <a:cxn ang="0">
                    <a:pos x="55" y="67"/>
                  </a:cxn>
                  <a:cxn ang="0">
                    <a:pos x="58" y="69"/>
                  </a:cxn>
                  <a:cxn ang="0">
                    <a:pos x="58" y="73"/>
                  </a:cxn>
                  <a:cxn ang="0">
                    <a:pos x="62" y="76"/>
                  </a:cxn>
                  <a:cxn ang="0">
                    <a:pos x="65" y="79"/>
                  </a:cxn>
                  <a:cxn ang="0">
                    <a:pos x="68" y="83"/>
                  </a:cxn>
                  <a:cxn ang="0">
                    <a:pos x="68" y="84"/>
                  </a:cxn>
                  <a:cxn ang="0">
                    <a:pos x="72" y="86"/>
                  </a:cxn>
                  <a:cxn ang="0">
                    <a:pos x="75" y="88"/>
                  </a:cxn>
                  <a:cxn ang="0">
                    <a:pos x="75" y="90"/>
                  </a:cxn>
                </a:cxnLst>
                <a:rect l="0" t="0" r="r" b="b"/>
                <a:pathLst>
                  <a:path w="75" h="90">
                    <a:moveTo>
                      <a:pt x="0" y="0"/>
                    </a:moveTo>
                    <a:lnTo>
                      <a:pt x="3" y="4"/>
                    </a:lnTo>
                    <a:lnTo>
                      <a:pt x="6" y="9"/>
                    </a:lnTo>
                    <a:lnTo>
                      <a:pt x="6" y="13"/>
                    </a:lnTo>
                    <a:lnTo>
                      <a:pt x="10" y="18"/>
                    </a:lnTo>
                    <a:lnTo>
                      <a:pt x="13" y="21"/>
                    </a:lnTo>
                    <a:lnTo>
                      <a:pt x="13" y="26"/>
                    </a:lnTo>
                    <a:lnTo>
                      <a:pt x="17" y="30"/>
                    </a:lnTo>
                    <a:lnTo>
                      <a:pt x="20" y="34"/>
                    </a:lnTo>
                    <a:lnTo>
                      <a:pt x="24" y="37"/>
                    </a:lnTo>
                    <a:lnTo>
                      <a:pt x="24" y="40"/>
                    </a:lnTo>
                    <a:lnTo>
                      <a:pt x="27" y="43"/>
                    </a:lnTo>
                    <a:lnTo>
                      <a:pt x="31" y="44"/>
                    </a:lnTo>
                    <a:lnTo>
                      <a:pt x="31" y="47"/>
                    </a:lnTo>
                    <a:lnTo>
                      <a:pt x="34" y="49"/>
                    </a:lnTo>
                    <a:lnTo>
                      <a:pt x="37" y="50"/>
                    </a:lnTo>
                    <a:lnTo>
                      <a:pt x="41" y="52"/>
                    </a:lnTo>
                    <a:lnTo>
                      <a:pt x="41" y="54"/>
                    </a:lnTo>
                    <a:lnTo>
                      <a:pt x="44" y="57"/>
                    </a:lnTo>
                    <a:lnTo>
                      <a:pt x="48" y="58"/>
                    </a:lnTo>
                    <a:lnTo>
                      <a:pt x="51" y="60"/>
                    </a:lnTo>
                    <a:lnTo>
                      <a:pt x="51" y="63"/>
                    </a:lnTo>
                    <a:lnTo>
                      <a:pt x="55" y="67"/>
                    </a:lnTo>
                    <a:lnTo>
                      <a:pt x="58" y="69"/>
                    </a:lnTo>
                    <a:lnTo>
                      <a:pt x="58" y="73"/>
                    </a:lnTo>
                    <a:lnTo>
                      <a:pt x="62" y="76"/>
                    </a:lnTo>
                    <a:lnTo>
                      <a:pt x="65" y="79"/>
                    </a:lnTo>
                    <a:lnTo>
                      <a:pt x="68" y="83"/>
                    </a:lnTo>
                    <a:lnTo>
                      <a:pt x="68" y="84"/>
                    </a:lnTo>
                    <a:lnTo>
                      <a:pt x="72" y="86"/>
                    </a:lnTo>
                    <a:lnTo>
                      <a:pt x="75" y="88"/>
                    </a:lnTo>
                    <a:lnTo>
                      <a:pt x="75" y="90"/>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8" name="Right Brace 27"/>
            <p:cNvSpPr/>
            <p:nvPr/>
          </p:nvSpPr>
          <p:spPr>
            <a:xfrm>
              <a:off x="7162800" y="4163286"/>
              <a:ext cx="152400" cy="789714"/>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4724400" y="3810000"/>
              <a:ext cx="1662635" cy="307777"/>
            </a:xfrm>
            <a:prstGeom prst="rect">
              <a:avLst/>
            </a:prstGeom>
            <a:noFill/>
          </p:spPr>
          <p:txBody>
            <a:bodyPr wrap="none" rtlCol="0">
              <a:spAutoFit/>
            </a:bodyPr>
            <a:lstStyle/>
            <a:p>
              <a:r>
                <a:rPr lang="en-US" sz="1400" i="1" dirty="0" smtClean="0">
                  <a:latin typeface="Times New Roman" pitchFamily="18" charset="0"/>
                  <a:cs typeface="Times New Roman" pitchFamily="18" charset="0"/>
                </a:rPr>
                <a:t>U: </a:t>
              </a:r>
              <a:r>
                <a:rPr lang="en-US" sz="1400" dirty="0" smtClean="0">
                  <a:latin typeface="Times New Roman" pitchFamily="18" charset="0"/>
                  <a:cs typeface="Times New Roman" pitchFamily="18" charset="0"/>
                </a:rPr>
                <a:t>unlabeled dataset</a:t>
              </a:r>
              <a:endParaRPr lang="en-US" sz="1400" i="1" dirty="0">
                <a:latin typeface="Times New Roman" pitchFamily="18" charset="0"/>
                <a:cs typeface="Times New Roman" pitchFamily="18" charset="0"/>
              </a:endParaRPr>
            </a:p>
          </p:txBody>
        </p:sp>
        <p:sp>
          <p:nvSpPr>
            <p:cNvPr id="32" name="TextBox 31"/>
            <p:cNvSpPr txBox="1"/>
            <p:nvPr/>
          </p:nvSpPr>
          <p:spPr>
            <a:xfrm>
              <a:off x="6792875" y="4240608"/>
              <a:ext cx="271644" cy="180341"/>
            </a:xfrm>
            <a:prstGeom prst="rect">
              <a:avLst/>
            </a:prstGeom>
            <a:noFill/>
          </p:spPr>
          <p:txBody>
            <a:bodyPr wrap="none" rtlCol="0">
              <a:spAutoFit/>
            </a:bodyPr>
            <a:lstStyle/>
            <a:p>
              <a:r>
                <a:rPr lang="en-US" sz="1100" i="1" dirty="0" smtClean="0">
                  <a:latin typeface="Times New Roman" pitchFamily="18" charset="0"/>
                  <a:cs typeface="Times New Roman" pitchFamily="18" charset="0"/>
                </a:rPr>
                <a:t>U</a:t>
              </a:r>
              <a:r>
                <a:rPr lang="en-US" sz="1100" baseline="-25000" dirty="0" smtClean="0">
                  <a:latin typeface="Times New Roman" pitchFamily="18" charset="0"/>
                  <a:cs typeface="Times New Roman" pitchFamily="18" charset="0"/>
                </a:rPr>
                <a:t>1</a:t>
              </a:r>
              <a:endParaRPr lang="en-US" sz="1100" baseline="-25000" dirty="0">
                <a:latin typeface="Times New Roman" pitchFamily="18" charset="0"/>
                <a:cs typeface="Times New Roman" pitchFamily="18" charset="0"/>
              </a:endParaRPr>
            </a:p>
          </p:txBody>
        </p:sp>
        <p:sp>
          <p:nvSpPr>
            <p:cNvPr id="33" name="TextBox 32"/>
            <p:cNvSpPr txBox="1"/>
            <p:nvPr/>
          </p:nvSpPr>
          <p:spPr>
            <a:xfrm>
              <a:off x="6792875" y="4772659"/>
              <a:ext cx="271644" cy="180341"/>
            </a:xfrm>
            <a:prstGeom prst="rect">
              <a:avLst/>
            </a:prstGeom>
            <a:noFill/>
          </p:spPr>
          <p:txBody>
            <a:bodyPr wrap="none" rtlCol="0">
              <a:spAutoFit/>
            </a:bodyPr>
            <a:lstStyle/>
            <a:p>
              <a:r>
                <a:rPr lang="en-US" sz="1100" i="1" dirty="0" smtClean="0">
                  <a:latin typeface="Times New Roman" pitchFamily="18" charset="0"/>
                  <a:cs typeface="Times New Roman" pitchFamily="18" charset="0"/>
                </a:rPr>
                <a:t>U</a:t>
              </a:r>
              <a:r>
                <a:rPr lang="en-US" sz="1100" baseline="-25000" dirty="0" smtClean="0">
                  <a:latin typeface="Times New Roman" pitchFamily="18" charset="0"/>
                  <a:cs typeface="Times New Roman" pitchFamily="18" charset="0"/>
                </a:rPr>
                <a:t>2</a:t>
              </a:r>
              <a:endParaRPr lang="en-US" sz="1100" baseline="-25000" dirty="0">
                <a:latin typeface="Times New Roman" pitchFamily="18" charset="0"/>
                <a:cs typeface="Times New Roman" pitchFamily="18" charset="0"/>
              </a:endParaRPr>
            </a:p>
          </p:txBody>
        </p:sp>
        <p:grpSp>
          <p:nvGrpSpPr>
            <p:cNvPr id="12" name="Group 11"/>
            <p:cNvGrpSpPr/>
            <p:nvPr/>
          </p:nvGrpSpPr>
          <p:grpSpPr>
            <a:xfrm>
              <a:off x="4953000" y="4114800"/>
              <a:ext cx="304800" cy="838200"/>
              <a:chOff x="3917578" y="1342448"/>
              <a:chExt cx="211204" cy="732354"/>
            </a:xfrm>
          </p:grpSpPr>
          <p:grpSp>
            <p:nvGrpSpPr>
              <p:cNvPr id="13" name="Group 692"/>
              <p:cNvGrpSpPr/>
              <p:nvPr/>
            </p:nvGrpSpPr>
            <p:grpSpPr>
              <a:xfrm>
                <a:off x="3917578" y="1427327"/>
                <a:ext cx="45719" cy="549112"/>
                <a:chOff x="1998291" y="3503776"/>
                <a:chExt cx="68634" cy="712639"/>
              </a:xfrm>
            </p:grpSpPr>
            <p:cxnSp>
              <p:nvCxnSpPr>
                <p:cNvPr id="16" name="Straight Connector 15"/>
                <p:cNvCxnSpPr/>
                <p:nvPr/>
              </p:nvCxnSpPr>
              <p:spPr>
                <a:xfrm>
                  <a:off x="1998291" y="3503776"/>
                  <a:ext cx="0" cy="70930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998291" y="3507558"/>
                  <a:ext cx="686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998291" y="4216415"/>
                  <a:ext cx="686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988452" y="1890136"/>
                <a:ext cx="130805" cy="184666"/>
              </a:xfrm>
              <a:prstGeom prst="rect">
                <a:avLst/>
              </a:prstGeom>
              <a:noFill/>
            </p:spPr>
            <p:txBody>
              <a:bodyPr wrap="none" lIns="0" rtlCol="0">
                <a:spAutoFit/>
              </a:bodyPr>
              <a:lstStyle/>
              <a:p>
                <a:r>
                  <a:rPr lang="en-US" sz="600" dirty="0" smtClean="0">
                    <a:latin typeface="Times New Roman" pitchFamily="18" charset="0"/>
                    <a:cs typeface="Times New Roman" pitchFamily="18" charset="0"/>
                  </a:rPr>
                  <a:t>0</a:t>
                </a:r>
                <a:endParaRPr lang="en-US" sz="600" baseline="-25000" dirty="0">
                  <a:latin typeface="Times New Roman" pitchFamily="18" charset="0"/>
                  <a:cs typeface="Times New Roman" pitchFamily="18" charset="0"/>
                </a:endParaRPr>
              </a:p>
            </p:txBody>
          </p:sp>
          <p:sp>
            <p:nvSpPr>
              <p:cNvPr id="15" name="TextBox 14"/>
              <p:cNvSpPr txBox="1"/>
              <p:nvPr/>
            </p:nvSpPr>
            <p:spPr>
              <a:xfrm>
                <a:off x="3997977" y="1342448"/>
                <a:ext cx="130805" cy="184666"/>
              </a:xfrm>
              <a:prstGeom prst="rect">
                <a:avLst/>
              </a:prstGeom>
              <a:noFill/>
            </p:spPr>
            <p:txBody>
              <a:bodyPr wrap="none" lIns="0" rtlCol="0">
                <a:spAutoFit/>
              </a:bodyPr>
              <a:lstStyle/>
              <a:p>
                <a:r>
                  <a:rPr lang="en-US" sz="600" dirty="0" smtClean="0">
                    <a:latin typeface="Times New Roman" pitchFamily="18" charset="0"/>
                    <a:cs typeface="Times New Roman" pitchFamily="18" charset="0"/>
                  </a:rPr>
                  <a:t>1</a:t>
                </a:r>
                <a:endParaRPr lang="en-US" sz="600" baseline="-25000" dirty="0">
                  <a:latin typeface="Times New Roman" pitchFamily="18" charset="0"/>
                  <a:cs typeface="Times New Roman" pitchFamily="18" charset="0"/>
                </a:endParaRPr>
              </a:p>
            </p:txBody>
          </p:sp>
        </p:grpSp>
      </p:grpSp>
      <p:grpSp>
        <p:nvGrpSpPr>
          <p:cNvPr id="6" name="Group 5"/>
          <p:cNvGrpSpPr/>
          <p:nvPr/>
        </p:nvGrpSpPr>
        <p:grpSpPr>
          <a:xfrm>
            <a:off x="1524000" y="2148642"/>
            <a:ext cx="1974334" cy="823158"/>
            <a:chOff x="838200" y="1676400"/>
            <a:chExt cx="1974334" cy="823158"/>
          </a:xfrm>
        </p:grpSpPr>
        <p:grpSp>
          <p:nvGrpSpPr>
            <p:cNvPr id="50" name="Group 226"/>
            <p:cNvGrpSpPr/>
            <p:nvPr/>
          </p:nvGrpSpPr>
          <p:grpSpPr>
            <a:xfrm>
              <a:off x="990600" y="1676400"/>
              <a:ext cx="1821934" cy="442159"/>
              <a:chOff x="398463" y="1252538"/>
              <a:chExt cx="2295525" cy="685801"/>
            </a:xfrm>
          </p:grpSpPr>
          <p:sp>
            <p:nvSpPr>
              <p:cNvPr id="51" name="Freeform 122"/>
              <p:cNvSpPr>
                <a:spLocks/>
              </p:cNvSpPr>
              <p:nvPr/>
            </p:nvSpPr>
            <p:spPr bwMode="auto">
              <a:xfrm>
                <a:off x="398463" y="1527176"/>
                <a:ext cx="541338" cy="263525"/>
              </a:xfrm>
              <a:custGeom>
                <a:avLst/>
                <a:gdLst/>
                <a:ahLst/>
                <a:cxnLst>
                  <a:cxn ang="0">
                    <a:pos x="7" y="48"/>
                  </a:cxn>
                  <a:cxn ang="0">
                    <a:pos x="18" y="47"/>
                  </a:cxn>
                  <a:cxn ang="0">
                    <a:pos x="24" y="43"/>
                  </a:cxn>
                  <a:cxn ang="0">
                    <a:pos x="31" y="41"/>
                  </a:cxn>
                  <a:cxn ang="0">
                    <a:pos x="38" y="37"/>
                  </a:cxn>
                  <a:cxn ang="0">
                    <a:pos x="45" y="33"/>
                  </a:cxn>
                  <a:cxn ang="0">
                    <a:pos x="52" y="31"/>
                  </a:cxn>
                  <a:cxn ang="0">
                    <a:pos x="62" y="27"/>
                  </a:cxn>
                  <a:cxn ang="0">
                    <a:pos x="69" y="22"/>
                  </a:cxn>
                  <a:cxn ang="0">
                    <a:pos x="76" y="15"/>
                  </a:cxn>
                  <a:cxn ang="0">
                    <a:pos x="83" y="10"/>
                  </a:cxn>
                  <a:cxn ang="0">
                    <a:pos x="90" y="5"/>
                  </a:cxn>
                  <a:cxn ang="0">
                    <a:pos x="97" y="3"/>
                  </a:cxn>
                  <a:cxn ang="0">
                    <a:pos x="107" y="2"/>
                  </a:cxn>
                  <a:cxn ang="0">
                    <a:pos x="117" y="0"/>
                  </a:cxn>
                  <a:cxn ang="0">
                    <a:pos x="128" y="2"/>
                  </a:cxn>
                  <a:cxn ang="0">
                    <a:pos x="138" y="3"/>
                  </a:cxn>
                  <a:cxn ang="0">
                    <a:pos x="148" y="4"/>
                  </a:cxn>
                  <a:cxn ang="0">
                    <a:pos x="159" y="7"/>
                  </a:cxn>
                  <a:cxn ang="0">
                    <a:pos x="169" y="9"/>
                  </a:cxn>
                  <a:cxn ang="0">
                    <a:pos x="179" y="12"/>
                  </a:cxn>
                  <a:cxn ang="0">
                    <a:pos x="186" y="15"/>
                  </a:cxn>
                  <a:cxn ang="0">
                    <a:pos x="193" y="22"/>
                  </a:cxn>
                  <a:cxn ang="0">
                    <a:pos x="200" y="31"/>
                  </a:cxn>
                  <a:cxn ang="0">
                    <a:pos x="207" y="39"/>
                  </a:cxn>
                  <a:cxn ang="0">
                    <a:pos x="214" y="51"/>
                  </a:cxn>
                  <a:cxn ang="0">
                    <a:pos x="224" y="61"/>
                  </a:cxn>
                  <a:cxn ang="0">
                    <a:pos x="231" y="68"/>
                  </a:cxn>
                  <a:cxn ang="0">
                    <a:pos x="238" y="73"/>
                  </a:cxn>
                  <a:cxn ang="0">
                    <a:pos x="245" y="78"/>
                  </a:cxn>
                  <a:cxn ang="0">
                    <a:pos x="252" y="84"/>
                  </a:cxn>
                  <a:cxn ang="0">
                    <a:pos x="259" y="90"/>
                  </a:cxn>
                  <a:cxn ang="0">
                    <a:pos x="269" y="96"/>
                  </a:cxn>
                  <a:cxn ang="0">
                    <a:pos x="276" y="104"/>
                  </a:cxn>
                  <a:cxn ang="0">
                    <a:pos x="283" y="115"/>
                  </a:cxn>
                  <a:cxn ang="0">
                    <a:pos x="290" y="128"/>
                  </a:cxn>
                  <a:cxn ang="0">
                    <a:pos x="296" y="139"/>
                  </a:cxn>
                  <a:cxn ang="0">
                    <a:pos x="303" y="147"/>
                  </a:cxn>
                  <a:cxn ang="0">
                    <a:pos x="317" y="153"/>
                  </a:cxn>
                  <a:cxn ang="0">
                    <a:pos x="321" y="154"/>
                  </a:cxn>
                  <a:cxn ang="0">
                    <a:pos x="327" y="158"/>
                  </a:cxn>
                  <a:cxn ang="0">
                    <a:pos x="334" y="163"/>
                  </a:cxn>
                </a:cxnLst>
                <a:rect l="0" t="0" r="r" b="b"/>
                <a:pathLst>
                  <a:path w="341" h="166">
                    <a:moveTo>
                      <a:pt x="0" y="49"/>
                    </a:moveTo>
                    <a:lnTo>
                      <a:pt x="4" y="49"/>
                    </a:lnTo>
                    <a:lnTo>
                      <a:pt x="7" y="48"/>
                    </a:lnTo>
                    <a:lnTo>
                      <a:pt x="11" y="48"/>
                    </a:lnTo>
                    <a:lnTo>
                      <a:pt x="14" y="48"/>
                    </a:lnTo>
                    <a:lnTo>
                      <a:pt x="18" y="47"/>
                    </a:lnTo>
                    <a:lnTo>
                      <a:pt x="18" y="46"/>
                    </a:lnTo>
                    <a:lnTo>
                      <a:pt x="21" y="44"/>
                    </a:lnTo>
                    <a:lnTo>
                      <a:pt x="24" y="43"/>
                    </a:lnTo>
                    <a:lnTo>
                      <a:pt x="24" y="42"/>
                    </a:lnTo>
                    <a:lnTo>
                      <a:pt x="28" y="41"/>
                    </a:lnTo>
                    <a:lnTo>
                      <a:pt x="31" y="41"/>
                    </a:lnTo>
                    <a:lnTo>
                      <a:pt x="35" y="39"/>
                    </a:lnTo>
                    <a:lnTo>
                      <a:pt x="35" y="38"/>
                    </a:lnTo>
                    <a:lnTo>
                      <a:pt x="38" y="37"/>
                    </a:lnTo>
                    <a:lnTo>
                      <a:pt x="42" y="36"/>
                    </a:lnTo>
                    <a:lnTo>
                      <a:pt x="49" y="33"/>
                    </a:lnTo>
                    <a:lnTo>
                      <a:pt x="45" y="33"/>
                    </a:lnTo>
                    <a:lnTo>
                      <a:pt x="49" y="33"/>
                    </a:lnTo>
                    <a:lnTo>
                      <a:pt x="52" y="32"/>
                    </a:lnTo>
                    <a:lnTo>
                      <a:pt x="52" y="31"/>
                    </a:lnTo>
                    <a:lnTo>
                      <a:pt x="55" y="29"/>
                    </a:lnTo>
                    <a:lnTo>
                      <a:pt x="59" y="28"/>
                    </a:lnTo>
                    <a:lnTo>
                      <a:pt x="62" y="27"/>
                    </a:lnTo>
                    <a:lnTo>
                      <a:pt x="62" y="25"/>
                    </a:lnTo>
                    <a:lnTo>
                      <a:pt x="66" y="23"/>
                    </a:lnTo>
                    <a:lnTo>
                      <a:pt x="69" y="22"/>
                    </a:lnTo>
                    <a:lnTo>
                      <a:pt x="69" y="19"/>
                    </a:lnTo>
                    <a:lnTo>
                      <a:pt x="73" y="18"/>
                    </a:lnTo>
                    <a:lnTo>
                      <a:pt x="76" y="15"/>
                    </a:lnTo>
                    <a:lnTo>
                      <a:pt x="80" y="14"/>
                    </a:lnTo>
                    <a:lnTo>
                      <a:pt x="80" y="12"/>
                    </a:lnTo>
                    <a:lnTo>
                      <a:pt x="83" y="10"/>
                    </a:lnTo>
                    <a:lnTo>
                      <a:pt x="86" y="8"/>
                    </a:lnTo>
                    <a:lnTo>
                      <a:pt x="93" y="5"/>
                    </a:lnTo>
                    <a:lnTo>
                      <a:pt x="90" y="5"/>
                    </a:lnTo>
                    <a:lnTo>
                      <a:pt x="93" y="5"/>
                    </a:lnTo>
                    <a:lnTo>
                      <a:pt x="100" y="3"/>
                    </a:lnTo>
                    <a:lnTo>
                      <a:pt x="97" y="3"/>
                    </a:lnTo>
                    <a:lnTo>
                      <a:pt x="100" y="3"/>
                    </a:lnTo>
                    <a:lnTo>
                      <a:pt x="104" y="3"/>
                    </a:lnTo>
                    <a:lnTo>
                      <a:pt x="107" y="2"/>
                    </a:lnTo>
                    <a:lnTo>
                      <a:pt x="110" y="2"/>
                    </a:lnTo>
                    <a:lnTo>
                      <a:pt x="114" y="0"/>
                    </a:lnTo>
                    <a:lnTo>
                      <a:pt x="117" y="0"/>
                    </a:lnTo>
                    <a:lnTo>
                      <a:pt x="121" y="0"/>
                    </a:lnTo>
                    <a:lnTo>
                      <a:pt x="124" y="0"/>
                    </a:lnTo>
                    <a:lnTo>
                      <a:pt x="128" y="2"/>
                    </a:lnTo>
                    <a:lnTo>
                      <a:pt x="131" y="2"/>
                    </a:lnTo>
                    <a:lnTo>
                      <a:pt x="135" y="2"/>
                    </a:lnTo>
                    <a:lnTo>
                      <a:pt x="138" y="3"/>
                    </a:lnTo>
                    <a:lnTo>
                      <a:pt x="141" y="3"/>
                    </a:lnTo>
                    <a:lnTo>
                      <a:pt x="145" y="4"/>
                    </a:lnTo>
                    <a:lnTo>
                      <a:pt x="148" y="4"/>
                    </a:lnTo>
                    <a:lnTo>
                      <a:pt x="152" y="5"/>
                    </a:lnTo>
                    <a:lnTo>
                      <a:pt x="155" y="7"/>
                    </a:lnTo>
                    <a:lnTo>
                      <a:pt x="159" y="7"/>
                    </a:lnTo>
                    <a:lnTo>
                      <a:pt x="162" y="8"/>
                    </a:lnTo>
                    <a:lnTo>
                      <a:pt x="166" y="8"/>
                    </a:lnTo>
                    <a:lnTo>
                      <a:pt x="169" y="9"/>
                    </a:lnTo>
                    <a:lnTo>
                      <a:pt x="172" y="10"/>
                    </a:lnTo>
                    <a:lnTo>
                      <a:pt x="176" y="10"/>
                    </a:lnTo>
                    <a:lnTo>
                      <a:pt x="179" y="12"/>
                    </a:lnTo>
                    <a:lnTo>
                      <a:pt x="179" y="13"/>
                    </a:lnTo>
                    <a:lnTo>
                      <a:pt x="183" y="14"/>
                    </a:lnTo>
                    <a:lnTo>
                      <a:pt x="186" y="15"/>
                    </a:lnTo>
                    <a:lnTo>
                      <a:pt x="186" y="18"/>
                    </a:lnTo>
                    <a:lnTo>
                      <a:pt x="190" y="20"/>
                    </a:lnTo>
                    <a:lnTo>
                      <a:pt x="193" y="22"/>
                    </a:lnTo>
                    <a:lnTo>
                      <a:pt x="197" y="24"/>
                    </a:lnTo>
                    <a:lnTo>
                      <a:pt x="197" y="28"/>
                    </a:lnTo>
                    <a:lnTo>
                      <a:pt x="200" y="31"/>
                    </a:lnTo>
                    <a:lnTo>
                      <a:pt x="203" y="33"/>
                    </a:lnTo>
                    <a:lnTo>
                      <a:pt x="207" y="37"/>
                    </a:lnTo>
                    <a:lnTo>
                      <a:pt x="207" y="39"/>
                    </a:lnTo>
                    <a:lnTo>
                      <a:pt x="210" y="43"/>
                    </a:lnTo>
                    <a:lnTo>
                      <a:pt x="214" y="47"/>
                    </a:lnTo>
                    <a:lnTo>
                      <a:pt x="214" y="51"/>
                    </a:lnTo>
                    <a:lnTo>
                      <a:pt x="217" y="55"/>
                    </a:lnTo>
                    <a:lnTo>
                      <a:pt x="221" y="57"/>
                    </a:lnTo>
                    <a:lnTo>
                      <a:pt x="224" y="61"/>
                    </a:lnTo>
                    <a:lnTo>
                      <a:pt x="224" y="63"/>
                    </a:lnTo>
                    <a:lnTo>
                      <a:pt x="228" y="66"/>
                    </a:lnTo>
                    <a:lnTo>
                      <a:pt x="231" y="68"/>
                    </a:lnTo>
                    <a:lnTo>
                      <a:pt x="231" y="70"/>
                    </a:lnTo>
                    <a:lnTo>
                      <a:pt x="234" y="72"/>
                    </a:lnTo>
                    <a:lnTo>
                      <a:pt x="238" y="73"/>
                    </a:lnTo>
                    <a:lnTo>
                      <a:pt x="241" y="75"/>
                    </a:lnTo>
                    <a:lnTo>
                      <a:pt x="241" y="76"/>
                    </a:lnTo>
                    <a:lnTo>
                      <a:pt x="245" y="78"/>
                    </a:lnTo>
                    <a:lnTo>
                      <a:pt x="248" y="80"/>
                    </a:lnTo>
                    <a:lnTo>
                      <a:pt x="252" y="82"/>
                    </a:lnTo>
                    <a:lnTo>
                      <a:pt x="252" y="84"/>
                    </a:lnTo>
                    <a:lnTo>
                      <a:pt x="255" y="86"/>
                    </a:lnTo>
                    <a:lnTo>
                      <a:pt x="259" y="87"/>
                    </a:lnTo>
                    <a:lnTo>
                      <a:pt x="259" y="90"/>
                    </a:lnTo>
                    <a:lnTo>
                      <a:pt x="262" y="91"/>
                    </a:lnTo>
                    <a:lnTo>
                      <a:pt x="265" y="94"/>
                    </a:lnTo>
                    <a:lnTo>
                      <a:pt x="269" y="96"/>
                    </a:lnTo>
                    <a:lnTo>
                      <a:pt x="269" y="97"/>
                    </a:lnTo>
                    <a:lnTo>
                      <a:pt x="272" y="101"/>
                    </a:lnTo>
                    <a:lnTo>
                      <a:pt x="276" y="104"/>
                    </a:lnTo>
                    <a:lnTo>
                      <a:pt x="279" y="106"/>
                    </a:lnTo>
                    <a:lnTo>
                      <a:pt x="279" y="110"/>
                    </a:lnTo>
                    <a:lnTo>
                      <a:pt x="283" y="115"/>
                    </a:lnTo>
                    <a:lnTo>
                      <a:pt x="286" y="119"/>
                    </a:lnTo>
                    <a:lnTo>
                      <a:pt x="286" y="124"/>
                    </a:lnTo>
                    <a:lnTo>
                      <a:pt x="290" y="128"/>
                    </a:lnTo>
                    <a:lnTo>
                      <a:pt x="293" y="131"/>
                    </a:lnTo>
                    <a:lnTo>
                      <a:pt x="296" y="137"/>
                    </a:lnTo>
                    <a:lnTo>
                      <a:pt x="296" y="139"/>
                    </a:lnTo>
                    <a:lnTo>
                      <a:pt x="300" y="143"/>
                    </a:lnTo>
                    <a:lnTo>
                      <a:pt x="303" y="145"/>
                    </a:lnTo>
                    <a:lnTo>
                      <a:pt x="303" y="147"/>
                    </a:lnTo>
                    <a:lnTo>
                      <a:pt x="307" y="149"/>
                    </a:lnTo>
                    <a:lnTo>
                      <a:pt x="310" y="150"/>
                    </a:lnTo>
                    <a:lnTo>
                      <a:pt x="317" y="153"/>
                    </a:lnTo>
                    <a:lnTo>
                      <a:pt x="314" y="153"/>
                    </a:lnTo>
                    <a:lnTo>
                      <a:pt x="317" y="153"/>
                    </a:lnTo>
                    <a:lnTo>
                      <a:pt x="321" y="154"/>
                    </a:lnTo>
                    <a:lnTo>
                      <a:pt x="324" y="155"/>
                    </a:lnTo>
                    <a:lnTo>
                      <a:pt x="324" y="157"/>
                    </a:lnTo>
                    <a:lnTo>
                      <a:pt x="327" y="158"/>
                    </a:lnTo>
                    <a:lnTo>
                      <a:pt x="331" y="159"/>
                    </a:lnTo>
                    <a:lnTo>
                      <a:pt x="331" y="162"/>
                    </a:lnTo>
                    <a:lnTo>
                      <a:pt x="334" y="163"/>
                    </a:lnTo>
                    <a:lnTo>
                      <a:pt x="338" y="164"/>
                    </a:lnTo>
                    <a:lnTo>
                      <a:pt x="341" y="166"/>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23"/>
              <p:cNvSpPr>
                <a:spLocks/>
              </p:cNvSpPr>
              <p:nvPr/>
            </p:nvSpPr>
            <p:spPr bwMode="auto">
              <a:xfrm>
                <a:off x="939800" y="1428751"/>
                <a:ext cx="530225" cy="379413"/>
              </a:xfrm>
              <a:custGeom>
                <a:avLst/>
                <a:gdLst/>
                <a:ahLst/>
                <a:cxnLst>
                  <a:cxn ang="0">
                    <a:pos x="4" y="231"/>
                  </a:cxn>
                  <a:cxn ang="0">
                    <a:pos x="10" y="235"/>
                  </a:cxn>
                  <a:cxn ang="0">
                    <a:pos x="21" y="239"/>
                  </a:cxn>
                  <a:cxn ang="0">
                    <a:pos x="31" y="239"/>
                  </a:cxn>
                  <a:cxn ang="0">
                    <a:pos x="41" y="236"/>
                  </a:cxn>
                  <a:cxn ang="0">
                    <a:pos x="48" y="233"/>
                  </a:cxn>
                  <a:cxn ang="0">
                    <a:pos x="55" y="228"/>
                  </a:cxn>
                  <a:cxn ang="0">
                    <a:pos x="62" y="221"/>
                  </a:cxn>
                  <a:cxn ang="0">
                    <a:pos x="72" y="215"/>
                  </a:cxn>
                  <a:cxn ang="0">
                    <a:pos x="79" y="207"/>
                  </a:cxn>
                  <a:cxn ang="0">
                    <a:pos x="86" y="199"/>
                  </a:cxn>
                  <a:cxn ang="0">
                    <a:pos x="93" y="191"/>
                  </a:cxn>
                  <a:cxn ang="0">
                    <a:pos x="100" y="185"/>
                  </a:cxn>
                  <a:cxn ang="0">
                    <a:pos x="107" y="180"/>
                  </a:cxn>
                  <a:cxn ang="0">
                    <a:pos x="117" y="176"/>
                  </a:cxn>
                  <a:cxn ang="0">
                    <a:pos x="124" y="172"/>
                  </a:cxn>
                  <a:cxn ang="0">
                    <a:pos x="134" y="167"/>
                  </a:cxn>
                  <a:cxn ang="0">
                    <a:pos x="141" y="161"/>
                  </a:cxn>
                  <a:cxn ang="0">
                    <a:pos x="148" y="154"/>
                  </a:cxn>
                  <a:cxn ang="0">
                    <a:pos x="155" y="147"/>
                  </a:cxn>
                  <a:cxn ang="0">
                    <a:pos x="162" y="142"/>
                  </a:cxn>
                  <a:cxn ang="0">
                    <a:pos x="172" y="134"/>
                  </a:cxn>
                  <a:cxn ang="0">
                    <a:pos x="179" y="123"/>
                  </a:cxn>
                  <a:cxn ang="0">
                    <a:pos x="186" y="108"/>
                  </a:cxn>
                  <a:cxn ang="0">
                    <a:pos x="193" y="96"/>
                  </a:cxn>
                  <a:cxn ang="0">
                    <a:pos x="200" y="87"/>
                  </a:cxn>
                  <a:cxn ang="0">
                    <a:pos x="207" y="80"/>
                  </a:cxn>
                  <a:cxn ang="0">
                    <a:pos x="217" y="69"/>
                  </a:cxn>
                  <a:cxn ang="0">
                    <a:pos x="224" y="56"/>
                  </a:cxn>
                  <a:cxn ang="0">
                    <a:pos x="231" y="42"/>
                  </a:cxn>
                  <a:cxn ang="0">
                    <a:pos x="238" y="31"/>
                  </a:cxn>
                  <a:cxn ang="0">
                    <a:pos x="245" y="22"/>
                  </a:cxn>
                  <a:cxn ang="0">
                    <a:pos x="251" y="14"/>
                  </a:cxn>
                  <a:cxn ang="0">
                    <a:pos x="262" y="9"/>
                  </a:cxn>
                  <a:cxn ang="0">
                    <a:pos x="269" y="5"/>
                  </a:cxn>
                  <a:cxn ang="0">
                    <a:pos x="276" y="3"/>
                  </a:cxn>
                  <a:cxn ang="0">
                    <a:pos x="286" y="2"/>
                  </a:cxn>
                  <a:cxn ang="0">
                    <a:pos x="296" y="2"/>
                  </a:cxn>
                  <a:cxn ang="0">
                    <a:pos x="307" y="4"/>
                  </a:cxn>
                  <a:cxn ang="0">
                    <a:pos x="313" y="8"/>
                  </a:cxn>
                  <a:cxn ang="0">
                    <a:pos x="320" y="13"/>
                  </a:cxn>
                  <a:cxn ang="0">
                    <a:pos x="327" y="19"/>
                  </a:cxn>
                </a:cxnLst>
                <a:rect l="0" t="0" r="r" b="b"/>
                <a:pathLst>
                  <a:path w="334" h="239">
                    <a:moveTo>
                      <a:pt x="0" y="228"/>
                    </a:moveTo>
                    <a:lnTo>
                      <a:pt x="0" y="230"/>
                    </a:lnTo>
                    <a:lnTo>
                      <a:pt x="4" y="231"/>
                    </a:lnTo>
                    <a:lnTo>
                      <a:pt x="7" y="233"/>
                    </a:lnTo>
                    <a:lnTo>
                      <a:pt x="7" y="234"/>
                    </a:lnTo>
                    <a:lnTo>
                      <a:pt x="10" y="235"/>
                    </a:lnTo>
                    <a:lnTo>
                      <a:pt x="14" y="236"/>
                    </a:lnTo>
                    <a:lnTo>
                      <a:pt x="17" y="238"/>
                    </a:lnTo>
                    <a:lnTo>
                      <a:pt x="21" y="239"/>
                    </a:lnTo>
                    <a:lnTo>
                      <a:pt x="24" y="239"/>
                    </a:lnTo>
                    <a:lnTo>
                      <a:pt x="28" y="239"/>
                    </a:lnTo>
                    <a:lnTo>
                      <a:pt x="31" y="239"/>
                    </a:lnTo>
                    <a:lnTo>
                      <a:pt x="35" y="238"/>
                    </a:lnTo>
                    <a:lnTo>
                      <a:pt x="38" y="236"/>
                    </a:lnTo>
                    <a:lnTo>
                      <a:pt x="41" y="236"/>
                    </a:lnTo>
                    <a:lnTo>
                      <a:pt x="45" y="235"/>
                    </a:lnTo>
                    <a:lnTo>
                      <a:pt x="45" y="234"/>
                    </a:lnTo>
                    <a:lnTo>
                      <a:pt x="48" y="233"/>
                    </a:lnTo>
                    <a:lnTo>
                      <a:pt x="52" y="230"/>
                    </a:lnTo>
                    <a:lnTo>
                      <a:pt x="55" y="229"/>
                    </a:lnTo>
                    <a:lnTo>
                      <a:pt x="55" y="228"/>
                    </a:lnTo>
                    <a:lnTo>
                      <a:pt x="59" y="225"/>
                    </a:lnTo>
                    <a:lnTo>
                      <a:pt x="62" y="224"/>
                    </a:lnTo>
                    <a:lnTo>
                      <a:pt x="62" y="221"/>
                    </a:lnTo>
                    <a:lnTo>
                      <a:pt x="66" y="220"/>
                    </a:lnTo>
                    <a:lnTo>
                      <a:pt x="69" y="217"/>
                    </a:lnTo>
                    <a:lnTo>
                      <a:pt x="72" y="215"/>
                    </a:lnTo>
                    <a:lnTo>
                      <a:pt x="72" y="212"/>
                    </a:lnTo>
                    <a:lnTo>
                      <a:pt x="76" y="210"/>
                    </a:lnTo>
                    <a:lnTo>
                      <a:pt x="79" y="207"/>
                    </a:lnTo>
                    <a:lnTo>
                      <a:pt x="79" y="205"/>
                    </a:lnTo>
                    <a:lnTo>
                      <a:pt x="83" y="201"/>
                    </a:lnTo>
                    <a:lnTo>
                      <a:pt x="86" y="199"/>
                    </a:lnTo>
                    <a:lnTo>
                      <a:pt x="90" y="196"/>
                    </a:lnTo>
                    <a:lnTo>
                      <a:pt x="90" y="193"/>
                    </a:lnTo>
                    <a:lnTo>
                      <a:pt x="93" y="191"/>
                    </a:lnTo>
                    <a:lnTo>
                      <a:pt x="97" y="188"/>
                    </a:lnTo>
                    <a:lnTo>
                      <a:pt x="100" y="186"/>
                    </a:lnTo>
                    <a:lnTo>
                      <a:pt x="100" y="185"/>
                    </a:lnTo>
                    <a:lnTo>
                      <a:pt x="103" y="183"/>
                    </a:lnTo>
                    <a:lnTo>
                      <a:pt x="107" y="181"/>
                    </a:lnTo>
                    <a:lnTo>
                      <a:pt x="107" y="180"/>
                    </a:lnTo>
                    <a:lnTo>
                      <a:pt x="110" y="178"/>
                    </a:lnTo>
                    <a:lnTo>
                      <a:pt x="114" y="177"/>
                    </a:lnTo>
                    <a:lnTo>
                      <a:pt x="117" y="176"/>
                    </a:lnTo>
                    <a:lnTo>
                      <a:pt x="121" y="175"/>
                    </a:lnTo>
                    <a:lnTo>
                      <a:pt x="124" y="173"/>
                    </a:lnTo>
                    <a:lnTo>
                      <a:pt x="124" y="172"/>
                    </a:lnTo>
                    <a:lnTo>
                      <a:pt x="128" y="171"/>
                    </a:lnTo>
                    <a:lnTo>
                      <a:pt x="131" y="170"/>
                    </a:lnTo>
                    <a:lnTo>
                      <a:pt x="134" y="167"/>
                    </a:lnTo>
                    <a:lnTo>
                      <a:pt x="134" y="166"/>
                    </a:lnTo>
                    <a:lnTo>
                      <a:pt x="138" y="163"/>
                    </a:lnTo>
                    <a:lnTo>
                      <a:pt x="141" y="161"/>
                    </a:lnTo>
                    <a:lnTo>
                      <a:pt x="145" y="158"/>
                    </a:lnTo>
                    <a:lnTo>
                      <a:pt x="145" y="157"/>
                    </a:lnTo>
                    <a:lnTo>
                      <a:pt x="148" y="154"/>
                    </a:lnTo>
                    <a:lnTo>
                      <a:pt x="152" y="152"/>
                    </a:lnTo>
                    <a:lnTo>
                      <a:pt x="152" y="149"/>
                    </a:lnTo>
                    <a:lnTo>
                      <a:pt x="155" y="147"/>
                    </a:lnTo>
                    <a:lnTo>
                      <a:pt x="159" y="146"/>
                    </a:lnTo>
                    <a:lnTo>
                      <a:pt x="162" y="144"/>
                    </a:lnTo>
                    <a:lnTo>
                      <a:pt x="162" y="142"/>
                    </a:lnTo>
                    <a:lnTo>
                      <a:pt x="165" y="139"/>
                    </a:lnTo>
                    <a:lnTo>
                      <a:pt x="169" y="137"/>
                    </a:lnTo>
                    <a:lnTo>
                      <a:pt x="172" y="134"/>
                    </a:lnTo>
                    <a:lnTo>
                      <a:pt x="172" y="130"/>
                    </a:lnTo>
                    <a:lnTo>
                      <a:pt x="176" y="127"/>
                    </a:lnTo>
                    <a:lnTo>
                      <a:pt x="179" y="123"/>
                    </a:lnTo>
                    <a:lnTo>
                      <a:pt x="179" y="118"/>
                    </a:lnTo>
                    <a:lnTo>
                      <a:pt x="183" y="113"/>
                    </a:lnTo>
                    <a:lnTo>
                      <a:pt x="186" y="108"/>
                    </a:lnTo>
                    <a:lnTo>
                      <a:pt x="190" y="104"/>
                    </a:lnTo>
                    <a:lnTo>
                      <a:pt x="190" y="100"/>
                    </a:lnTo>
                    <a:lnTo>
                      <a:pt x="193" y="96"/>
                    </a:lnTo>
                    <a:lnTo>
                      <a:pt x="196" y="93"/>
                    </a:lnTo>
                    <a:lnTo>
                      <a:pt x="196" y="90"/>
                    </a:lnTo>
                    <a:lnTo>
                      <a:pt x="200" y="87"/>
                    </a:lnTo>
                    <a:lnTo>
                      <a:pt x="203" y="85"/>
                    </a:lnTo>
                    <a:lnTo>
                      <a:pt x="207" y="82"/>
                    </a:lnTo>
                    <a:lnTo>
                      <a:pt x="207" y="80"/>
                    </a:lnTo>
                    <a:lnTo>
                      <a:pt x="210" y="76"/>
                    </a:lnTo>
                    <a:lnTo>
                      <a:pt x="214" y="72"/>
                    </a:lnTo>
                    <a:lnTo>
                      <a:pt x="217" y="69"/>
                    </a:lnTo>
                    <a:lnTo>
                      <a:pt x="217" y="65"/>
                    </a:lnTo>
                    <a:lnTo>
                      <a:pt x="221" y="61"/>
                    </a:lnTo>
                    <a:lnTo>
                      <a:pt x="224" y="56"/>
                    </a:lnTo>
                    <a:lnTo>
                      <a:pt x="224" y="51"/>
                    </a:lnTo>
                    <a:lnTo>
                      <a:pt x="227" y="46"/>
                    </a:lnTo>
                    <a:lnTo>
                      <a:pt x="231" y="42"/>
                    </a:lnTo>
                    <a:lnTo>
                      <a:pt x="234" y="38"/>
                    </a:lnTo>
                    <a:lnTo>
                      <a:pt x="234" y="34"/>
                    </a:lnTo>
                    <a:lnTo>
                      <a:pt x="238" y="31"/>
                    </a:lnTo>
                    <a:lnTo>
                      <a:pt x="241" y="27"/>
                    </a:lnTo>
                    <a:lnTo>
                      <a:pt x="241" y="24"/>
                    </a:lnTo>
                    <a:lnTo>
                      <a:pt x="245" y="22"/>
                    </a:lnTo>
                    <a:lnTo>
                      <a:pt x="248" y="19"/>
                    </a:lnTo>
                    <a:lnTo>
                      <a:pt x="251" y="17"/>
                    </a:lnTo>
                    <a:lnTo>
                      <a:pt x="251" y="14"/>
                    </a:lnTo>
                    <a:lnTo>
                      <a:pt x="255" y="12"/>
                    </a:lnTo>
                    <a:lnTo>
                      <a:pt x="258" y="11"/>
                    </a:lnTo>
                    <a:lnTo>
                      <a:pt x="262" y="9"/>
                    </a:lnTo>
                    <a:lnTo>
                      <a:pt x="262" y="8"/>
                    </a:lnTo>
                    <a:lnTo>
                      <a:pt x="265" y="7"/>
                    </a:lnTo>
                    <a:lnTo>
                      <a:pt x="269" y="5"/>
                    </a:lnTo>
                    <a:lnTo>
                      <a:pt x="269" y="4"/>
                    </a:lnTo>
                    <a:lnTo>
                      <a:pt x="272" y="3"/>
                    </a:lnTo>
                    <a:lnTo>
                      <a:pt x="276" y="3"/>
                    </a:lnTo>
                    <a:lnTo>
                      <a:pt x="279" y="2"/>
                    </a:lnTo>
                    <a:lnTo>
                      <a:pt x="282" y="2"/>
                    </a:lnTo>
                    <a:lnTo>
                      <a:pt x="286" y="2"/>
                    </a:lnTo>
                    <a:lnTo>
                      <a:pt x="289" y="0"/>
                    </a:lnTo>
                    <a:lnTo>
                      <a:pt x="293" y="0"/>
                    </a:lnTo>
                    <a:lnTo>
                      <a:pt x="296" y="2"/>
                    </a:lnTo>
                    <a:lnTo>
                      <a:pt x="300" y="2"/>
                    </a:lnTo>
                    <a:lnTo>
                      <a:pt x="303" y="3"/>
                    </a:lnTo>
                    <a:lnTo>
                      <a:pt x="307" y="4"/>
                    </a:lnTo>
                    <a:lnTo>
                      <a:pt x="307" y="5"/>
                    </a:lnTo>
                    <a:lnTo>
                      <a:pt x="310" y="7"/>
                    </a:lnTo>
                    <a:lnTo>
                      <a:pt x="313" y="8"/>
                    </a:lnTo>
                    <a:lnTo>
                      <a:pt x="313" y="11"/>
                    </a:lnTo>
                    <a:lnTo>
                      <a:pt x="317" y="12"/>
                    </a:lnTo>
                    <a:lnTo>
                      <a:pt x="320" y="13"/>
                    </a:lnTo>
                    <a:lnTo>
                      <a:pt x="324" y="16"/>
                    </a:lnTo>
                    <a:lnTo>
                      <a:pt x="324" y="18"/>
                    </a:lnTo>
                    <a:lnTo>
                      <a:pt x="327" y="19"/>
                    </a:lnTo>
                    <a:lnTo>
                      <a:pt x="331" y="22"/>
                    </a:lnTo>
                    <a:lnTo>
                      <a:pt x="334" y="2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24"/>
              <p:cNvSpPr>
                <a:spLocks/>
              </p:cNvSpPr>
              <p:nvPr/>
            </p:nvSpPr>
            <p:spPr bwMode="auto">
              <a:xfrm>
                <a:off x="1470025" y="1466851"/>
                <a:ext cx="508000" cy="471488"/>
              </a:xfrm>
              <a:custGeom>
                <a:avLst/>
                <a:gdLst/>
                <a:ahLst/>
                <a:cxnLst>
                  <a:cxn ang="0">
                    <a:pos x="4" y="8"/>
                  </a:cxn>
                  <a:cxn ang="0">
                    <a:pos x="10" y="23"/>
                  </a:cxn>
                  <a:cxn ang="0">
                    <a:pos x="17" y="40"/>
                  </a:cxn>
                  <a:cxn ang="0">
                    <a:pos x="24" y="57"/>
                  </a:cxn>
                  <a:cxn ang="0">
                    <a:pos x="35" y="80"/>
                  </a:cxn>
                  <a:cxn ang="0">
                    <a:pos x="41" y="111"/>
                  </a:cxn>
                  <a:cxn ang="0">
                    <a:pos x="48" y="156"/>
                  </a:cxn>
                  <a:cxn ang="0">
                    <a:pos x="55" y="195"/>
                  </a:cxn>
                  <a:cxn ang="0">
                    <a:pos x="62" y="221"/>
                  </a:cxn>
                  <a:cxn ang="0">
                    <a:pos x="72" y="233"/>
                  </a:cxn>
                  <a:cxn ang="0">
                    <a:pos x="79" y="236"/>
                  </a:cxn>
                  <a:cxn ang="0">
                    <a:pos x="86" y="240"/>
                  </a:cxn>
                  <a:cxn ang="0">
                    <a:pos x="93" y="244"/>
                  </a:cxn>
                  <a:cxn ang="0">
                    <a:pos x="100" y="252"/>
                  </a:cxn>
                  <a:cxn ang="0">
                    <a:pos x="107" y="260"/>
                  </a:cxn>
                  <a:cxn ang="0">
                    <a:pos x="117" y="268"/>
                  </a:cxn>
                  <a:cxn ang="0">
                    <a:pos x="128" y="275"/>
                  </a:cxn>
                  <a:cxn ang="0">
                    <a:pos x="131" y="277"/>
                  </a:cxn>
                  <a:cxn ang="0">
                    <a:pos x="138" y="281"/>
                  </a:cxn>
                  <a:cxn ang="0">
                    <a:pos x="145" y="287"/>
                  </a:cxn>
                  <a:cxn ang="0">
                    <a:pos x="152" y="292"/>
                  </a:cxn>
                  <a:cxn ang="0">
                    <a:pos x="162" y="296"/>
                  </a:cxn>
                  <a:cxn ang="0">
                    <a:pos x="172" y="294"/>
                  </a:cxn>
                  <a:cxn ang="0">
                    <a:pos x="179" y="291"/>
                  </a:cxn>
                  <a:cxn ang="0">
                    <a:pos x="186" y="287"/>
                  </a:cxn>
                  <a:cxn ang="0">
                    <a:pos x="196" y="283"/>
                  </a:cxn>
                  <a:cxn ang="0">
                    <a:pos x="203" y="278"/>
                  </a:cxn>
                  <a:cxn ang="0">
                    <a:pos x="210" y="273"/>
                  </a:cxn>
                  <a:cxn ang="0">
                    <a:pos x="217" y="265"/>
                  </a:cxn>
                  <a:cxn ang="0">
                    <a:pos x="224" y="259"/>
                  </a:cxn>
                  <a:cxn ang="0">
                    <a:pos x="234" y="254"/>
                  </a:cxn>
                  <a:cxn ang="0">
                    <a:pos x="241" y="249"/>
                  </a:cxn>
                  <a:cxn ang="0">
                    <a:pos x="248" y="239"/>
                  </a:cxn>
                  <a:cxn ang="0">
                    <a:pos x="255" y="221"/>
                  </a:cxn>
                  <a:cxn ang="0">
                    <a:pos x="262" y="197"/>
                  </a:cxn>
                  <a:cxn ang="0">
                    <a:pos x="269" y="173"/>
                  </a:cxn>
                  <a:cxn ang="0">
                    <a:pos x="279" y="157"/>
                  </a:cxn>
                  <a:cxn ang="0">
                    <a:pos x="286" y="146"/>
                  </a:cxn>
                  <a:cxn ang="0">
                    <a:pos x="293" y="132"/>
                  </a:cxn>
                  <a:cxn ang="0">
                    <a:pos x="300" y="110"/>
                  </a:cxn>
                  <a:cxn ang="0">
                    <a:pos x="307" y="84"/>
                  </a:cxn>
                  <a:cxn ang="0">
                    <a:pos x="313" y="58"/>
                  </a:cxn>
                </a:cxnLst>
                <a:rect l="0" t="0" r="r" b="b"/>
                <a:pathLst>
                  <a:path w="320" h="297">
                    <a:moveTo>
                      <a:pt x="0" y="0"/>
                    </a:moveTo>
                    <a:lnTo>
                      <a:pt x="0" y="4"/>
                    </a:lnTo>
                    <a:lnTo>
                      <a:pt x="4" y="8"/>
                    </a:lnTo>
                    <a:lnTo>
                      <a:pt x="7" y="12"/>
                    </a:lnTo>
                    <a:lnTo>
                      <a:pt x="7" y="17"/>
                    </a:lnTo>
                    <a:lnTo>
                      <a:pt x="10" y="23"/>
                    </a:lnTo>
                    <a:lnTo>
                      <a:pt x="14" y="28"/>
                    </a:lnTo>
                    <a:lnTo>
                      <a:pt x="17" y="34"/>
                    </a:lnTo>
                    <a:lnTo>
                      <a:pt x="17" y="40"/>
                    </a:lnTo>
                    <a:lnTo>
                      <a:pt x="21" y="46"/>
                    </a:lnTo>
                    <a:lnTo>
                      <a:pt x="24" y="52"/>
                    </a:lnTo>
                    <a:lnTo>
                      <a:pt x="24" y="57"/>
                    </a:lnTo>
                    <a:lnTo>
                      <a:pt x="28" y="65"/>
                    </a:lnTo>
                    <a:lnTo>
                      <a:pt x="31" y="71"/>
                    </a:lnTo>
                    <a:lnTo>
                      <a:pt x="35" y="80"/>
                    </a:lnTo>
                    <a:lnTo>
                      <a:pt x="35" y="89"/>
                    </a:lnTo>
                    <a:lnTo>
                      <a:pt x="38" y="100"/>
                    </a:lnTo>
                    <a:lnTo>
                      <a:pt x="41" y="111"/>
                    </a:lnTo>
                    <a:lnTo>
                      <a:pt x="45" y="125"/>
                    </a:lnTo>
                    <a:lnTo>
                      <a:pt x="45" y="139"/>
                    </a:lnTo>
                    <a:lnTo>
                      <a:pt x="48" y="156"/>
                    </a:lnTo>
                    <a:lnTo>
                      <a:pt x="52" y="169"/>
                    </a:lnTo>
                    <a:lnTo>
                      <a:pt x="52" y="183"/>
                    </a:lnTo>
                    <a:lnTo>
                      <a:pt x="55" y="195"/>
                    </a:lnTo>
                    <a:lnTo>
                      <a:pt x="59" y="205"/>
                    </a:lnTo>
                    <a:lnTo>
                      <a:pt x="62" y="214"/>
                    </a:lnTo>
                    <a:lnTo>
                      <a:pt x="62" y="221"/>
                    </a:lnTo>
                    <a:lnTo>
                      <a:pt x="66" y="226"/>
                    </a:lnTo>
                    <a:lnTo>
                      <a:pt x="69" y="230"/>
                    </a:lnTo>
                    <a:lnTo>
                      <a:pt x="72" y="233"/>
                    </a:lnTo>
                    <a:lnTo>
                      <a:pt x="72" y="234"/>
                    </a:lnTo>
                    <a:lnTo>
                      <a:pt x="76" y="235"/>
                    </a:lnTo>
                    <a:lnTo>
                      <a:pt x="79" y="236"/>
                    </a:lnTo>
                    <a:lnTo>
                      <a:pt x="79" y="238"/>
                    </a:lnTo>
                    <a:lnTo>
                      <a:pt x="83" y="239"/>
                    </a:lnTo>
                    <a:lnTo>
                      <a:pt x="86" y="240"/>
                    </a:lnTo>
                    <a:lnTo>
                      <a:pt x="90" y="241"/>
                    </a:lnTo>
                    <a:lnTo>
                      <a:pt x="90" y="243"/>
                    </a:lnTo>
                    <a:lnTo>
                      <a:pt x="93" y="244"/>
                    </a:lnTo>
                    <a:lnTo>
                      <a:pt x="97" y="246"/>
                    </a:lnTo>
                    <a:lnTo>
                      <a:pt x="97" y="249"/>
                    </a:lnTo>
                    <a:lnTo>
                      <a:pt x="100" y="252"/>
                    </a:lnTo>
                    <a:lnTo>
                      <a:pt x="103" y="254"/>
                    </a:lnTo>
                    <a:lnTo>
                      <a:pt x="107" y="257"/>
                    </a:lnTo>
                    <a:lnTo>
                      <a:pt x="107" y="260"/>
                    </a:lnTo>
                    <a:lnTo>
                      <a:pt x="110" y="263"/>
                    </a:lnTo>
                    <a:lnTo>
                      <a:pt x="114" y="265"/>
                    </a:lnTo>
                    <a:lnTo>
                      <a:pt x="117" y="268"/>
                    </a:lnTo>
                    <a:lnTo>
                      <a:pt x="117" y="270"/>
                    </a:lnTo>
                    <a:lnTo>
                      <a:pt x="121" y="272"/>
                    </a:lnTo>
                    <a:lnTo>
                      <a:pt x="128" y="275"/>
                    </a:lnTo>
                    <a:lnTo>
                      <a:pt x="124" y="275"/>
                    </a:lnTo>
                    <a:lnTo>
                      <a:pt x="128" y="275"/>
                    </a:lnTo>
                    <a:lnTo>
                      <a:pt x="131" y="277"/>
                    </a:lnTo>
                    <a:lnTo>
                      <a:pt x="134" y="278"/>
                    </a:lnTo>
                    <a:lnTo>
                      <a:pt x="134" y="279"/>
                    </a:lnTo>
                    <a:lnTo>
                      <a:pt x="138" y="281"/>
                    </a:lnTo>
                    <a:lnTo>
                      <a:pt x="141" y="283"/>
                    </a:lnTo>
                    <a:lnTo>
                      <a:pt x="141" y="284"/>
                    </a:lnTo>
                    <a:lnTo>
                      <a:pt x="145" y="287"/>
                    </a:lnTo>
                    <a:lnTo>
                      <a:pt x="148" y="288"/>
                    </a:lnTo>
                    <a:lnTo>
                      <a:pt x="152" y="291"/>
                    </a:lnTo>
                    <a:lnTo>
                      <a:pt x="152" y="292"/>
                    </a:lnTo>
                    <a:lnTo>
                      <a:pt x="155" y="293"/>
                    </a:lnTo>
                    <a:lnTo>
                      <a:pt x="158" y="294"/>
                    </a:lnTo>
                    <a:lnTo>
                      <a:pt x="162" y="296"/>
                    </a:lnTo>
                    <a:lnTo>
                      <a:pt x="165" y="297"/>
                    </a:lnTo>
                    <a:lnTo>
                      <a:pt x="169" y="296"/>
                    </a:lnTo>
                    <a:lnTo>
                      <a:pt x="172" y="294"/>
                    </a:lnTo>
                    <a:lnTo>
                      <a:pt x="176" y="293"/>
                    </a:lnTo>
                    <a:lnTo>
                      <a:pt x="179" y="292"/>
                    </a:lnTo>
                    <a:lnTo>
                      <a:pt x="179" y="291"/>
                    </a:lnTo>
                    <a:lnTo>
                      <a:pt x="183" y="289"/>
                    </a:lnTo>
                    <a:lnTo>
                      <a:pt x="186" y="288"/>
                    </a:lnTo>
                    <a:lnTo>
                      <a:pt x="186" y="287"/>
                    </a:lnTo>
                    <a:lnTo>
                      <a:pt x="189" y="286"/>
                    </a:lnTo>
                    <a:lnTo>
                      <a:pt x="193" y="284"/>
                    </a:lnTo>
                    <a:lnTo>
                      <a:pt x="196" y="283"/>
                    </a:lnTo>
                    <a:lnTo>
                      <a:pt x="196" y="282"/>
                    </a:lnTo>
                    <a:lnTo>
                      <a:pt x="200" y="281"/>
                    </a:lnTo>
                    <a:lnTo>
                      <a:pt x="203" y="278"/>
                    </a:lnTo>
                    <a:lnTo>
                      <a:pt x="207" y="277"/>
                    </a:lnTo>
                    <a:lnTo>
                      <a:pt x="207" y="274"/>
                    </a:lnTo>
                    <a:lnTo>
                      <a:pt x="210" y="273"/>
                    </a:lnTo>
                    <a:lnTo>
                      <a:pt x="214" y="270"/>
                    </a:lnTo>
                    <a:lnTo>
                      <a:pt x="214" y="268"/>
                    </a:lnTo>
                    <a:lnTo>
                      <a:pt x="217" y="265"/>
                    </a:lnTo>
                    <a:lnTo>
                      <a:pt x="220" y="263"/>
                    </a:lnTo>
                    <a:lnTo>
                      <a:pt x="224" y="262"/>
                    </a:lnTo>
                    <a:lnTo>
                      <a:pt x="224" y="259"/>
                    </a:lnTo>
                    <a:lnTo>
                      <a:pt x="227" y="257"/>
                    </a:lnTo>
                    <a:lnTo>
                      <a:pt x="231" y="255"/>
                    </a:lnTo>
                    <a:lnTo>
                      <a:pt x="234" y="254"/>
                    </a:lnTo>
                    <a:lnTo>
                      <a:pt x="234" y="253"/>
                    </a:lnTo>
                    <a:lnTo>
                      <a:pt x="238" y="250"/>
                    </a:lnTo>
                    <a:lnTo>
                      <a:pt x="241" y="249"/>
                    </a:lnTo>
                    <a:lnTo>
                      <a:pt x="241" y="246"/>
                    </a:lnTo>
                    <a:lnTo>
                      <a:pt x="245" y="243"/>
                    </a:lnTo>
                    <a:lnTo>
                      <a:pt x="248" y="239"/>
                    </a:lnTo>
                    <a:lnTo>
                      <a:pt x="251" y="234"/>
                    </a:lnTo>
                    <a:lnTo>
                      <a:pt x="251" y="228"/>
                    </a:lnTo>
                    <a:lnTo>
                      <a:pt x="255" y="221"/>
                    </a:lnTo>
                    <a:lnTo>
                      <a:pt x="258" y="212"/>
                    </a:lnTo>
                    <a:lnTo>
                      <a:pt x="258" y="205"/>
                    </a:lnTo>
                    <a:lnTo>
                      <a:pt x="262" y="197"/>
                    </a:lnTo>
                    <a:lnTo>
                      <a:pt x="265" y="188"/>
                    </a:lnTo>
                    <a:lnTo>
                      <a:pt x="269" y="181"/>
                    </a:lnTo>
                    <a:lnTo>
                      <a:pt x="269" y="173"/>
                    </a:lnTo>
                    <a:lnTo>
                      <a:pt x="272" y="167"/>
                    </a:lnTo>
                    <a:lnTo>
                      <a:pt x="276" y="162"/>
                    </a:lnTo>
                    <a:lnTo>
                      <a:pt x="279" y="157"/>
                    </a:lnTo>
                    <a:lnTo>
                      <a:pt x="279" y="153"/>
                    </a:lnTo>
                    <a:lnTo>
                      <a:pt x="282" y="149"/>
                    </a:lnTo>
                    <a:lnTo>
                      <a:pt x="286" y="146"/>
                    </a:lnTo>
                    <a:lnTo>
                      <a:pt x="286" y="142"/>
                    </a:lnTo>
                    <a:lnTo>
                      <a:pt x="289" y="137"/>
                    </a:lnTo>
                    <a:lnTo>
                      <a:pt x="293" y="132"/>
                    </a:lnTo>
                    <a:lnTo>
                      <a:pt x="296" y="125"/>
                    </a:lnTo>
                    <a:lnTo>
                      <a:pt x="296" y="118"/>
                    </a:lnTo>
                    <a:lnTo>
                      <a:pt x="300" y="110"/>
                    </a:lnTo>
                    <a:lnTo>
                      <a:pt x="303" y="101"/>
                    </a:lnTo>
                    <a:lnTo>
                      <a:pt x="303" y="94"/>
                    </a:lnTo>
                    <a:lnTo>
                      <a:pt x="307" y="84"/>
                    </a:lnTo>
                    <a:lnTo>
                      <a:pt x="310" y="75"/>
                    </a:lnTo>
                    <a:lnTo>
                      <a:pt x="313" y="67"/>
                    </a:lnTo>
                    <a:lnTo>
                      <a:pt x="313" y="58"/>
                    </a:lnTo>
                    <a:lnTo>
                      <a:pt x="317" y="51"/>
                    </a:lnTo>
                    <a:lnTo>
                      <a:pt x="320" y="43"/>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25"/>
              <p:cNvSpPr>
                <a:spLocks/>
              </p:cNvSpPr>
              <p:nvPr/>
            </p:nvSpPr>
            <p:spPr bwMode="auto">
              <a:xfrm>
                <a:off x="1978025" y="1252538"/>
                <a:ext cx="508000" cy="355600"/>
              </a:xfrm>
              <a:custGeom>
                <a:avLst/>
                <a:gdLst/>
                <a:ahLst/>
                <a:cxnLst>
                  <a:cxn ang="0">
                    <a:pos x="4" y="164"/>
                  </a:cxn>
                  <a:cxn ang="0">
                    <a:pos x="11" y="145"/>
                  </a:cxn>
                  <a:cxn ang="0">
                    <a:pos x="21" y="130"/>
                  </a:cxn>
                  <a:cxn ang="0">
                    <a:pos x="28" y="118"/>
                  </a:cxn>
                  <a:cxn ang="0">
                    <a:pos x="35" y="105"/>
                  </a:cxn>
                  <a:cxn ang="0">
                    <a:pos x="42" y="91"/>
                  </a:cxn>
                  <a:cxn ang="0">
                    <a:pos x="49" y="80"/>
                  </a:cxn>
                  <a:cxn ang="0">
                    <a:pos x="55" y="69"/>
                  </a:cxn>
                  <a:cxn ang="0">
                    <a:pos x="66" y="60"/>
                  </a:cxn>
                  <a:cxn ang="0">
                    <a:pos x="73" y="52"/>
                  </a:cxn>
                  <a:cxn ang="0">
                    <a:pos x="79" y="43"/>
                  </a:cxn>
                  <a:cxn ang="0">
                    <a:pos x="86" y="36"/>
                  </a:cxn>
                  <a:cxn ang="0">
                    <a:pos x="93" y="29"/>
                  </a:cxn>
                  <a:cxn ang="0">
                    <a:pos x="100" y="24"/>
                  </a:cxn>
                  <a:cxn ang="0">
                    <a:pos x="110" y="19"/>
                  </a:cxn>
                  <a:cxn ang="0">
                    <a:pos x="117" y="14"/>
                  </a:cxn>
                  <a:cxn ang="0">
                    <a:pos x="124" y="9"/>
                  </a:cxn>
                  <a:cxn ang="0">
                    <a:pos x="131" y="4"/>
                  </a:cxn>
                  <a:cxn ang="0">
                    <a:pos x="138" y="2"/>
                  </a:cxn>
                  <a:cxn ang="0">
                    <a:pos x="148" y="0"/>
                  </a:cxn>
                  <a:cxn ang="0">
                    <a:pos x="159" y="0"/>
                  </a:cxn>
                  <a:cxn ang="0">
                    <a:pos x="166" y="4"/>
                  </a:cxn>
                  <a:cxn ang="0">
                    <a:pos x="172" y="9"/>
                  </a:cxn>
                  <a:cxn ang="0">
                    <a:pos x="183" y="18"/>
                  </a:cxn>
                  <a:cxn ang="0">
                    <a:pos x="190" y="28"/>
                  </a:cxn>
                  <a:cxn ang="0">
                    <a:pos x="197" y="37"/>
                  </a:cxn>
                  <a:cxn ang="0">
                    <a:pos x="203" y="42"/>
                  </a:cxn>
                  <a:cxn ang="0">
                    <a:pos x="210" y="47"/>
                  </a:cxn>
                  <a:cxn ang="0">
                    <a:pos x="217" y="52"/>
                  </a:cxn>
                  <a:cxn ang="0">
                    <a:pos x="228" y="58"/>
                  </a:cxn>
                  <a:cxn ang="0">
                    <a:pos x="234" y="65"/>
                  </a:cxn>
                  <a:cxn ang="0">
                    <a:pos x="241" y="75"/>
                  </a:cxn>
                  <a:cxn ang="0">
                    <a:pos x="248" y="91"/>
                  </a:cxn>
                  <a:cxn ang="0">
                    <a:pos x="255" y="109"/>
                  </a:cxn>
                  <a:cxn ang="0">
                    <a:pos x="265" y="124"/>
                  </a:cxn>
                  <a:cxn ang="0">
                    <a:pos x="272" y="138"/>
                  </a:cxn>
                  <a:cxn ang="0">
                    <a:pos x="279" y="153"/>
                  </a:cxn>
                  <a:cxn ang="0">
                    <a:pos x="286" y="172"/>
                  </a:cxn>
                  <a:cxn ang="0">
                    <a:pos x="293" y="188"/>
                  </a:cxn>
                  <a:cxn ang="0">
                    <a:pos x="300" y="201"/>
                  </a:cxn>
                  <a:cxn ang="0">
                    <a:pos x="310" y="212"/>
                  </a:cxn>
                  <a:cxn ang="0">
                    <a:pos x="317" y="220"/>
                  </a:cxn>
                </a:cxnLst>
                <a:rect l="0" t="0" r="r" b="b"/>
                <a:pathLst>
                  <a:path w="320" h="224">
                    <a:moveTo>
                      <a:pt x="0" y="178"/>
                    </a:moveTo>
                    <a:lnTo>
                      <a:pt x="4" y="171"/>
                    </a:lnTo>
                    <a:lnTo>
                      <a:pt x="4" y="164"/>
                    </a:lnTo>
                    <a:lnTo>
                      <a:pt x="7" y="157"/>
                    </a:lnTo>
                    <a:lnTo>
                      <a:pt x="11" y="152"/>
                    </a:lnTo>
                    <a:lnTo>
                      <a:pt x="11" y="145"/>
                    </a:lnTo>
                    <a:lnTo>
                      <a:pt x="14" y="140"/>
                    </a:lnTo>
                    <a:lnTo>
                      <a:pt x="18" y="135"/>
                    </a:lnTo>
                    <a:lnTo>
                      <a:pt x="21" y="130"/>
                    </a:lnTo>
                    <a:lnTo>
                      <a:pt x="21" y="127"/>
                    </a:lnTo>
                    <a:lnTo>
                      <a:pt x="24" y="122"/>
                    </a:lnTo>
                    <a:lnTo>
                      <a:pt x="28" y="118"/>
                    </a:lnTo>
                    <a:lnTo>
                      <a:pt x="31" y="114"/>
                    </a:lnTo>
                    <a:lnTo>
                      <a:pt x="31" y="109"/>
                    </a:lnTo>
                    <a:lnTo>
                      <a:pt x="35" y="105"/>
                    </a:lnTo>
                    <a:lnTo>
                      <a:pt x="38" y="100"/>
                    </a:lnTo>
                    <a:lnTo>
                      <a:pt x="38" y="96"/>
                    </a:lnTo>
                    <a:lnTo>
                      <a:pt x="42" y="91"/>
                    </a:lnTo>
                    <a:lnTo>
                      <a:pt x="45" y="87"/>
                    </a:lnTo>
                    <a:lnTo>
                      <a:pt x="49" y="84"/>
                    </a:lnTo>
                    <a:lnTo>
                      <a:pt x="49" y="80"/>
                    </a:lnTo>
                    <a:lnTo>
                      <a:pt x="52" y="76"/>
                    </a:lnTo>
                    <a:lnTo>
                      <a:pt x="55" y="72"/>
                    </a:lnTo>
                    <a:lnTo>
                      <a:pt x="55" y="69"/>
                    </a:lnTo>
                    <a:lnTo>
                      <a:pt x="59" y="66"/>
                    </a:lnTo>
                    <a:lnTo>
                      <a:pt x="62" y="62"/>
                    </a:lnTo>
                    <a:lnTo>
                      <a:pt x="66" y="60"/>
                    </a:lnTo>
                    <a:lnTo>
                      <a:pt x="66" y="57"/>
                    </a:lnTo>
                    <a:lnTo>
                      <a:pt x="69" y="55"/>
                    </a:lnTo>
                    <a:lnTo>
                      <a:pt x="73" y="52"/>
                    </a:lnTo>
                    <a:lnTo>
                      <a:pt x="76" y="50"/>
                    </a:lnTo>
                    <a:lnTo>
                      <a:pt x="76" y="47"/>
                    </a:lnTo>
                    <a:lnTo>
                      <a:pt x="79" y="43"/>
                    </a:lnTo>
                    <a:lnTo>
                      <a:pt x="83" y="41"/>
                    </a:lnTo>
                    <a:lnTo>
                      <a:pt x="83" y="38"/>
                    </a:lnTo>
                    <a:lnTo>
                      <a:pt x="86" y="36"/>
                    </a:lnTo>
                    <a:lnTo>
                      <a:pt x="90" y="34"/>
                    </a:lnTo>
                    <a:lnTo>
                      <a:pt x="93" y="32"/>
                    </a:lnTo>
                    <a:lnTo>
                      <a:pt x="93" y="29"/>
                    </a:lnTo>
                    <a:lnTo>
                      <a:pt x="97" y="27"/>
                    </a:lnTo>
                    <a:lnTo>
                      <a:pt x="100" y="26"/>
                    </a:lnTo>
                    <a:lnTo>
                      <a:pt x="100" y="24"/>
                    </a:lnTo>
                    <a:lnTo>
                      <a:pt x="104" y="22"/>
                    </a:lnTo>
                    <a:lnTo>
                      <a:pt x="107" y="21"/>
                    </a:lnTo>
                    <a:lnTo>
                      <a:pt x="110" y="19"/>
                    </a:lnTo>
                    <a:lnTo>
                      <a:pt x="110" y="17"/>
                    </a:lnTo>
                    <a:lnTo>
                      <a:pt x="114" y="16"/>
                    </a:lnTo>
                    <a:lnTo>
                      <a:pt x="117" y="14"/>
                    </a:lnTo>
                    <a:lnTo>
                      <a:pt x="121" y="12"/>
                    </a:lnTo>
                    <a:lnTo>
                      <a:pt x="121" y="10"/>
                    </a:lnTo>
                    <a:lnTo>
                      <a:pt x="124" y="9"/>
                    </a:lnTo>
                    <a:lnTo>
                      <a:pt x="128" y="8"/>
                    </a:lnTo>
                    <a:lnTo>
                      <a:pt x="128" y="7"/>
                    </a:lnTo>
                    <a:lnTo>
                      <a:pt x="131" y="4"/>
                    </a:lnTo>
                    <a:lnTo>
                      <a:pt x="135" y="4"/>
                    </a:lnTo>
                    <a:lnTo>
                      <a:pt x="138" y="3"/>
                    </a:lnTo>
                    <a:lnTo>
                      <a:pt x="138" y="2"/>
                    </a:lnTo>
                    <a:lnTo>
                      <a:pt x="141" y="0"/>
                    </a:lnTo>
                    <a:lnTo>
                      <a:pt x="145" y="0"/>
                    </a:lnTo>
                    <a:lnTo>
                      <a:pt x="148" y="0"/>
                    </a:lnTo>
                    <a:lnTo>
                      <a:pt x="152" y="0"/>
                    </a:lnTo>
                    <a:lnTo>
                      <a:pt x="155" y="0"/>
                    </a:lnTo>
                    <a:lnTo>
                      <a:pt x="159" y="0"/>
                    </a:lnTo>
                    <a:lnTo>
                      <a:pt x="162" y="2"/>
                    </a:lnTo>
                    <a:lnTo>
                      <a:pt x="166" y="3"/>
                    </a:lnTo>
                    <a:lnTo>
                      <a:pt x="166" y="4"/>
                    </a:lnTo>
                    <a:lnTo>
                      <a:pt x="169" y="5"/>
                    </a:lnTo>
                    <a:lnTo>
                      <a:pt x="172" y="8"/>
                    </a:lnTo>
                    <a:lnTo>
                      <a:pt x="172" y="9"/>
                    </a:lnTo>
                    <a:lnTo>
                      <a:pt x="176" y="12"/>
                    </a:lnTo>
                    <a:lnTo>
                      <a:pt x="179" y="16"/>
                    </a:lnTo>
                    <a:lnTo>
                      <a:pt x="183" y="18"/>
                    </a:lnTo>
                    <a:lnTo>
                      <a:pt x="183" y="22"/>
                    </a:lnTo>
                    <a:lnTo>
                      <a:pt x="186" y="26"/>
                    </a:lnTo>
                    <a:lnTo>
                      <a:pt x="190" y="28"/>
                    </a:lnTo>
                    <a:lnTo>
                      <a:pt x="193" y="31"/>
                    </a:lnTo>
                    <a:lnTo>
                      <a:pt x="193" y="34"/>
                    </a:lnTo>
                    <a:lnTo>
                      <a:pt x="197" y="37"/>
                    </a:lnTo>
                    <a:lnTo>
                      <a:pt x="200" y="38"/>
                    </a:lnTo>
                    <a:lnTo>
                      <a:pt x="200" y="41"/>
                    </a:lnTo>
                    <a:lnTo>
                      <a:pt x="203" y="42"/>
                    </a:lnTo>
                    <a:lnTo>
                      <a:pt x="207" y="43"/>
                    </a:lnTo>
                    <a:lnTo>
                      <a:pt x="210" y="46"/>
                    </a:lnTo>
                    <a:lnTo>
                      <a:pt x="210" y="47"/>
                    </a:lnTo>
                    <a:lnTo>
                      <a:pt x="214" y="48"/>
                    </a:lnTo>
                    <a:lnTo>
                      <a:pt x="217" y="51"/>
                    </a:lnTo>
                    <a:lnTo>
                      <a:pt x="217" y="52"/>
                    </a:lnTo>
                    <a:lnTo>
                      <a:pt x="221" y="55"/>
                    </a:lnTo>
                    <a:lnTo>
                      <a:pt x="224" y="56"/>
                    </a:lnTo>
                    <a:lnTo>
                      <a:pt x="228" y="58"/>
                    </a:lnTo>
                    <a:lnTo>
                      <a:pt x="228" y="60"/>
                    </a:lnTo>
                    <a:lnTo>
                      <a:pt x="231" y="62"/>
                    </a:lnTo>
                    <a:lnTo>
                      <a:pt x="234" y="65"/>
                    </a:lnTo>
                    <a:lnTo>
                      <a:pt x="238" y="67"/>
                    </a:lnTo>
                    <a:lnTo>
                      <a:pt x="238" y="71"/>
                    </a:lnTo>
                    <a:lnTo>
                      <a:pt x="241" y="75"/>
                    </a:lnTo>
                    <a:lnTo>
                      <a:pt x="245" y="80"/>
                    </a:lnTo>
                    <a:lnTo>
                      <a:pt x="245" y="85"/>
                    </a:lnTo>
                    <a:lnTo>
                      <a:pt x="248" y="91"/>
                    </a:lnTo>
                    <a:lnTo>
                      <a:pt x="252" y="96"/>
                    </a:lnTo>
                    <a:lnTo>
                      <a:pt x="255" y="103"/>
                    </a:lnTo>
                    <a:lnTo>
                      <a:pt x="255" y="109"/>
                    </a:lnTo>
                    <a:lnTo>
                      <a:pt x="259" y="114"/>
                    </a:lnTo>
                    <a:lnTo>
                      <a:pt x="262" y="120"/>
                    </a:lnTo>
                    <a:lnTo>
                      <a:pt x="265" y="124"/>
                    </a:lnTo>
                    <a:lnTo>
                      <a:pt x="265" y="129"/>
                    </a:lnTo>
                    <a:lnTo>
                      <a:pt x="269" y="133"/>
                    </a:lnTo>
                    <a:lnTo>
                      <a:pt x="272" y="138"/>
                    </a:lnTo>
                    <a:lnTo>
                      <a:pt x="272" y="143"/>
                    </a:lnTo>
                    <a:lnTo>
                      <a:pt x="276" y="148"/>
                    </a:lnTo>
                    <a:lnTo>
                      <a:pt x="279" y="153"/>
                    </a:lnTo>
                    <a:lnTo>
                      <a:pt x="283" y="159"/>
                    </a:lnTo>
                    <a:lnTo>
                      <a:pt x="283" y="166"/>
                    </a:lnTo>
                    <a:lnTo>
                      <a:pt x="286" y="172"/>
                    </a:lnTo>
                    <a:lnTo>
                      <a:pt x="290" y="178"/>
                    </a:lnTo>
                    <a:lnTo>
                      <a:pt x="290" y="183"/>
                    </a:lnTo>
                    <a:lnTo>
                      <a:pt x="293" y="188"/>
                    </a:lnTo>
                    <a:lnTo>
                      <a:pt x="296" y="193"/>
                    </a:lnTo>
                    <a:lnTo>
                      <a:pt x="300" y="197"/>
                    </a:lnTo>
                    <a:lnTo>
                      <a:pt x="300" y="201"/>
                    </a:lnTo>
                    <a:lnTo>
                      <a:pt x="303" y="205"/>
                    </a:lnTo>
                    <a:lnTo>
                      <a:pt x="307" y="209"/>
                    </a:lnTo>
                    <a:lnTo>
                      <a:pt x="310" y="212"/>
                    </a:lnTo>
                    <a:lnTo>
                      <a:pt x="310" y="215"/>
                    </a:lnTo>
                    <a:lnTo>
                      <a:pt x="314" y="217"/>
                    </a:lnTo>
                    <a:lnTo>
                      <a:pt x="317" y="220"/>
                    </a:lnTo>
                    <a:lnTo>
                      <a:pt x="317" y="222"/>
                    </a:lnTo>
                    <a:lnTo>
                      <a:pt x="320" y="22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26"/>
              <p:cNvSpPr>
                <a:spLocks/>
              </p:cNvSpPr>
              <p:nvPr/>
            </p:nvSpPr>
            <p:spPr bwMode="auto">
              <a:xfrm>
                <a:off x="2486025" y="1595438"/>
                <a:ext cx="207963" cy="12700"/>
              </a:xfrm>
              <a:custGeom>
                <a:avLst/>
                <a:gdLst/>
                <a:ahLst/>
                <a:cxnLst>
                  <a:cxn ang="0">
                    <a:pos x="0" y="8"/>
                  </a:cxn>
                  <a:cxn ang="0">
                    <a:pos x="4" y="8"/>
                  </a:cxn>
                  <a:cxn ang="0">
                    <a:pos x="7" y="8"/>
                  </a:cxn>
                  <a:cxn ang="0">
                    <a:pos x="11" y="6"/>
                  </a:cxn>
                  <a:cxn ang="0">
                    <a:pos x="14" y="5"/>
                  </a:cxn>
                  <a:cxn ang="0">
                    <a:pos x="14" y="4"/>
                  </a:cxn>
                  <a:cxn ang="0">
                    <a:pos x="18" y="3"/>
                  </a:cxn>
                  <a:cxn ang="0">
                    <a:pos x="21" y="3"/>
                  </a:cxn>
                  <a:cxn ang="0">
                    <a:pos x="25" y="1"/>
                  </a:cxn>
                  <a:cxn ang="0">
                    <a:pos x="28" y="0"/>
                  </a:cxn>
                  <a:cxn ang="0">
                    <a:pos x="31" y="0"/>
                  </a:cxn>
                  <a:cxn ang="0">
                    <a:pos x="35" y="0"/>
                  </a:cxn>
                  <a:cxn ang="0">
                    <a:pos x="38" y="0"/>
                  </a:cxn>
                  <a:cxn ang="0">
                    <a:pos x="42" y="0"/>
                  </a:cxn>
                  <a:cxn ang="0">
                    <a:pos x="45" y="0"/>
                  </a:cxn>
                  <a:cxn ang="0">
                    <a:pos x="49" y="0"/>
                  </a:cxn>
                  <a:cxn ang="0">
                    <a:pos x="52" y="0"/>
                  </a:cxn>
                  <a:cxn ang="0">
                    <a:pos x="56" y="0"/>
                  </a:cxn>
                  <a:cxn ang="0">
                    <a:pos x="59" y="0"/>
                  </a:cxn>
                  <a:cxn ang="0">
                    <a:pos x="62" y="0"/>
                  </a:cxn>
                  <a:cxn ang="0">
                    <a:pos x="66" y="0"/>
                  </a:cxn>
                  <a:cxn ang="0">
                    <a:pos x="69" y="0"/>
                  </a:cxn>
                  <a:cxn ang="0">
                    <a:pos x="73" y="0"/>
                  </a:cxn>
                  <a:cxn ang="0">
                    <a:pos x="76" y="0"/>
                  </a:cxn>
                  <a:cxn ang="0">
                    <a:pos x="80" y="0"/>
                  </a:cxn>
                  <a:cxn ang="0">
                    <a:pos x="83" y="0"/>
                  </a:cxn>
                  <a:cxn ang="0">
                    <a:pos x="87" y="0"/>
                  </a:cxn>
                  <a:cxn ang="0">
                    <a:pos x="90" y="0"/>
                  </a:cxn>
                  <a:cxn ang="0">
                    <a:pos x="93" y="0"/>
                  </a:cxn>
                  <a:cxn ang="0">
                    <a:pos x="97" y="0"/>
                  </a:cxn>
                  <a:cxn ang="0">
                    <a:pos x="100" y="0"/>
                  </a:cxn>
                  <a:cxn ang="0">
                    <a:pos x="104" y="0"/>
                  </a:cxn>
                  <a:cxn ang="0">
                    <a:pos x="107" y="0"/>
                  </a:cxn>
                  <a:cxn ang="0">
                    <a:pos x="111" y="0"/>
                  </a:cxn>
                  <a:cxn ang="0">
                    <a:pos x="114" y="0"/>
                  </a:cxn>
                  <a:cxn ang="0">
                    <a:pos x="118" y="0"/>
                  </a:cxn>
                  <a:cxn ang="0">
                    <a:pos x="121" y="0"/>
                  </a:cxn>
                  <a:cxn ang="0">
                    <a:pos x="124" y="0"/>
                  </a:cxn>
                  <a:cxn ang="0">
                    <a:pos x="128" y="0"/>
                  </a:cxn>
                  <a:cxn ang="0">
                    <a:pos x="131" y="0"/>
                  </a:cxn>
                </a:cxnLst>
                <a:rect l="0" t="0" r="r" b="b"/>
                <a:pathLst>
                  <a:path w="131" h="8">
                    <a:moveTo>
                      <a:pt x="0" y="8"/>
                    </a:moveTo>
                    <a:lnTo>
                      <a:pt x="4" y="8"/>
                    </a:lnTo>
                    <a:lnTo>
                      <a:pt x="7" y="8"/>
                    </a:lnTo>
                    <a:lnTo>
                      <a:pt x="11" y="6"/>
                    </a:lnTo>
                    <a:lnTo>
                      <a:pt x="14" y="5"/>
                    </a:lnTo>
                    <a:lnTo>
                      <a:pt x="14" y="4"/>
                    </a:lnTo>
                    <a:lnTo>
                      <a:pt x="18" y="3"/>
                    </a:lnTo>
                    <a:lnTo>
                      <a:pt x="21" y="3"/>
                    </a:lnTo>
                    <a:lnTo>
                      <a:pt x="25" y="1"/>
                    </a:lnTo>
                    <a:lnTo>
                      <a:pt x="28" y="0"/>
                    </a:lnTo>
                    <a:lnTo>
                      <a:pt x="31" y="0"/>
                    </a:lnTo>
                    <a:lnTo>
                      <a:pt x="35" y="0"/>
                    </a:lnTo>
                    <a:lnTo>
                      <a:pt x="38" y="0"/>
                    </a:lnTo>
                    <a:lnTo>
                      <a:pt x="42" y="0"/>
                    </a:lnTo>
                    <a:lnTo>
                      <a:pt x="45" y="0"/>
                    </a:lnTo>
                    <a:lnTo>
                      <a:pt x="49" y="0"/>
                    </a:lnTo>
                    <a:lnTo>
                      <a:pt x="52" y="0"/>
                    </a:lnTo>
                    <a:lnTo>
                      <a:pt x="56" y="0"/>
                    </a:lnTo>
                    <a:lnTo>
                      <a:pt x="59" y="0"/>
                    </a:lnTo>
                    <a:lnTo>
                      <a:pt x="62" y="0"/>
                    </a:lnTo>
                    <a:lnTo>
                      <a:pt x="66" y="0"/>
                    </a:lnTo>
                    <a:lnTo>
                      <a:pt x="69" y="0"/>
                    </a:lnTo>
                    <a:lnTo>
                      <a:pt x="73" y="0"/>
                    </a:lnTo>
                    <a:lnTo>
                      <a:pt x="76" y="0"/>
                    </a:lnTo>
                    <a:lnTo>
                      <a:pt x="80" y="0"/>
                    </a:lnTo>
                    <a:lnTo>
                      <a:pt x="83" y="0"/>
                    </a:lnTo>
                    <a:lnTo>
                      <a:pt x="87" y="0"/>
                    </a:lnTo>
                    <a:lnTo>
                      <a:pt x="90" y="0"/>
                    </a:lnTo>
                    <a:lnTo>
                      <a:pt x="93" y="0"/>
                    </a:lnTo>
                    <a:lnTo>
                      <a:pt x="97" y="0"/>
                    </a:lnTo>
                    <a:lnTo>
                      <a:pt x="100" y="0"/>
                    </a:lnTo>
                    <a:lnTo>
                      <a:pt x="104" y="0"/>
                    </a:lnTo>
                    <a:lnTo>
                      <a:pt x="107" y="0"/>
                    </a:lnTo>
                    <a:lnTo>
                      <a:pt x="111" y="0"/>
                    </a:lnTo>
                    <a:lnTo>
                      <a:pt x="114" y="0"/>
                    </a:lnTo>
                    <a:lnTo>
                      <a:pt x="118" y="0"/>
                    </a:lnTo>
                    <a:lnTo>
                      <a:pt x="121" y="0"/>
                    </a:lnTo>
                    <a:lnTo>
                      <a:pt x="124" y="0"/>
                    </a:lnTo>
                    <a:lnTo>
                      <a:pt x="128" y="0"/>
                    </a:lnTo>
                    <a:lnTo>
                      <a:pt x="131"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 name="Group 227"/>
            <p:cNvGrpSpPr/>
            <p:nvPr/>
          </p:nvGrpSpPr>
          <p:grpSpPr>
            <a:xfrm>
              <a:off x="838200" y="2057400"/>
              <a:ext cx="1821934" cy="442158"/>
              <a:chOff x="398463" y="1252538"/>
              <a:chExt cx="2295525" cy="685800"/>
            </a:xfrm>
          </p:grpSpPr>
          <p:sp>
            <p:nvSpPr>
              <p:cNvPr id="57" name="Freeform 117"/>
              <p:cNvSpPr>
                <a:spLocks/>
              </p:cNvSpPr>
              <p:nvPr/>
            </p:nvSpPr>
            <p:spPr bwMode="auto">
              <a:xfrm>
                <a:off x="398463" y="1252538"/>
                <a:ext cx="574675" cy="344488"/>
              </a:xfrm>
              <a:custGeom>
                <a:avLst/>
                <a:gdLst/>
                <a:ahLst/>
                <a:cxnLst>
                  <a:cxn ang="0">
                    <a:pos x="7" y="217"/>
                  </a:cxn>
                  <a:cxn ang="0">
                    <a:pos x="18" y="217"/>
                  </a:cxn>
                  <a:cxn ang="0">
                    <a:pos x="28" y="217"/>
                  </a:cxn>
                  <a:cxn ang="0">
                    <a:pos x="38" y="217"/>
                  </a:cxn>
                  <a:cxn ang="0">
                    <a:pos x="49" y="217"/>
                  </a:cxn>
                  <a:cxn ang="0">
                    <a:pos x="59" y="217"/>
                  </a:cxn>
                  <a:cxn ang="0">
                    <a:pos x="69" y="217"/>
                  </a:cxn>
                  <a:cxn ang="0">
                    <a:pos x="80" y="217"/>
                  </a:cxn>
                  <a:cxn ang="0">
                    <a:pos x="90" y="217"/>
                  </a:cxn>
                  <a:cxn ang="0">
                    <a:pos x="100" y="217"/>
                  </a:cxn>
                  <a:cxn ang="0">
                    <a:pos x="110" y="217"/>
                  </a:cxn>
                  <a:cxn ang="0">
                    <a:pos x="117" y="214"/>
                  </a:cxn>
                  <a:cxn ang="0">
                    <a:pos x="124" y="202"/>
                  </a:cxn>
                  <a:cxn ang="0">
                    <a:pos x="135" y="182"/>
                  </a:cxn>
                  <a:cxn ang="0">
                    <a:pos x="141" y="161"/>
                  </a:cxn>
                  <a:cxn ang="0">
                    <a:pos x="148" y="143"/>
                  </a:cxn>
                  <a:cxn ang="0">
                    <a:pos x="155" y="129"/>
                  </a:cxn>
                  <a:cxn ang="0">
                    <a:pos x="162" y="116"/>
                  </a:cxn>
                  <a:cxn ang="0">
                    <a:pos x="169" y="100"/>
                  </a:cxn>
                  <a:cxn ang="0">
                    <a:pos x="179" y="86"/>
                  </a:cxn>
                  <a:cxn ang="0">
                    <a:pos x="186" y="75"/>
                  </a:cxn>
                  <a:cxn ang="0">
                    <a:pos x="193" y="69"/>
                  </a:cxn>
                  <a:cxn ang="0">
                    <a:pos x="200" y="62"/>
                  </a:cxn>
                  <a:cxn ang="0">
                    <a:pos x="207" y="57"/>
                  </a:cxn>
                  <a:cxn ang="0">
                    <a:pos x="214" y="53"/>
                  </a:cxn>
                  <a:cxn ang="0">
                    <a:pos x="224" y="50"/>
                  </a:cxn>
                  <a:cxn ang="0">
                    <a:pos x="231" y="46"/>
                  </a:cxn>
                  <a:cxn ang="0">
                    <a:pos x="238" y="41"/>
                  </a:cxn>
                  <a:cxn ang="0">
                    <a:pos x="245" y="34"/>
                  </a:cxn>
                  <a:cxn ang="0">
                    <a:pos x="252" y="26"/>
                  </a:cxn>
                  <a:cxn ang="0">
                    <a:pos x="259" y="18"/>
                  </a:cxn>
                  <a:cxn ang="0">
                    <a:pos x="272" y="12"/>
                  </a:cxn>
                  <a:cxn ang="0">
                    <a:pos x="276" y="10"/>
                  </a:cxn>
                  <a:cxn ang="0">
                    <a:pos x="283" y="8"/>
                  </a:cxn>
                  <a:cxn ang="0">
                    <a:pos x="293" y="4"/>
                  </a:cxn>
                  <a:cxn ang="0">
                    <a:pos x="303" y="2"/>
                  </a:cxn>
                  <a:cxn ang="0">
                    <a:pos x="314" y="0"/>
                  </a:cxn>
                  <a:cxn ang="0">
                    <a:pos x="324" y="0"/>
                  </a:cxn>
                  <a:cxn ang="0">
                    <a:pos x="334" y="4"/>
                  </a:cxn>
                  <a:cxn ang="0">
                    <a:pos x="341" y="9"/>
                  </a:cxn>
                  <a:cxn ang="0">
                    <a:pos x="348" y="13"/>
                  </a:cxn>
                  <a:cxn ang="0">
                    <a:pos x="358" y="21"/>
                  </a:cxn>
                </a:cxnLst>
                <a:rect l="0" t="0" r="r" b="b"/>
                <a:pathLst>
                  <a:path w="362" h="217">
                    <a:moveTo>
                      <a:pt x="0" y="217"/>
                    </a:moveTo>
                    <a:lnTo>
                      <a:pt x="4" y="217"/>
                    </a:lnTo>
                    <a:lnTo>
                      <a:pt x="7" y="217"/>
                    </a:lnTo>
                    <a:lnTo>
                      <a:pt x="11" y="217"/>
                    </a:lnTo>
                    <a:lnTo>
                      <a:pt x="14" y="217"/>
                    </a:lnTo>
                    <a:lnTo>
                      <a:pt x="18" y="217"/>
                    </a:lnTo>
                    <a:lnTo>
                      <a:pt x="21" y="217"/>
                    </a:lnTo>
                    <a:lnTo>
                      <a:pt x="24" y="217"/>
                    </a:lnTo>
                    <a:lnTo>
                      <a:pt x="28" y="217"/>
                    </a:lnTo>
                    <a:lnTo>
                      <a:pt x="31" y="217"/>
                    </a:lnTo>
                    <a:lnTo>
                      <a:pt x="35" y="217"/>
                    </a:lnTo>
                    <a:lnTo>
                      <a:pt x="38" y="217"/>
                    </a:lnTo>
                    <a:lnTo>
                      <a:pt x="42" y="217"/>
                    </a:lnTo>
                    <a:lnTo>
                      <a:pt x="45" y="217"/>
                    </a:lnTo>
                    <a:lnTo>
                      <a:pt x="49" y="217"/>
                    </a:lnTo>
                    <a:lnTo>
                      <a:pt x="52" y="217"/>
                    </a:lnTo>
                    <a:lnTo>
                      <a:pt x="55" y="217"/>
                    </a:lnTo>
                    <a:lnTo>
                      <a:pt x="59" y="217"/>
                    </a:lnTo>
                    <a:lnTo>
                      <a:pt x="62" y="217"/>
                    </a:lnTo>
                    <a:lnTo>
                      <a:pt x="66" y="217"/>
                    </a:lnTo>
                    <a:lnTo>
                      <a:pt x="69" y="217"/>
                    </a:lnTo>
                    <a:lnTo>
                      <a:pt x="73" y="217"/>
                    </a:lnTo>
                    <a:lnTo>
                      <a:pt x="76" y="217"/>
                    </a:lnTo>
                    <a:lnTo>
                      <a:pt x="80" y="217"/>
                    </a:lnTo>
                    <a:lnTo>
                      <a:pt x="83" y="217"/>
                    </a:lnTo>
                    <a:lnTo>
                      <a:pt x="86" y="217"/>
                    </a:lnTo>
                    <a:lnTo>
                      <a:pt x="90" y="217"/>
                    </a:lnTo>
                    <a:lnTo>
                      <a:pt x="93" y="217"/>
                    </a:lnTo>
                    <a:lnTo>
                      <a:pt x="97" y="217"/>
                    </a:lnTo>
                    <a:lnTo>
                      <a:pt x="100" y="217"/>
                    </a:lnTo>
                    <a:lnTo>
                      <a:pt x="104" y="217"/>
                    </a:lnTo>
                    <a:lnTo>
                      <a:pt x="107" y="217"/>
                    </a:lnTo>
                    <a:lnTo>
                      <a:pt x="110" y="217"/>
                    </a:lnTo>
                    <a:lnTo>
                      <a:pt x="114" y="216"/>
                    </a:lnTo>
                    <a:lnTo>
                      <a:pt x="114" y="215"/>
                    </a:lnTo>
                    <a:lnTo>
                      <a:pt x="117" y="214"/>
                    </a:lnTo>
                    <a:lnTo>
                      <a:pt x="121" y="211"/>
                    </a:lnTo>
                    <a:lnTo>
                      <a:pt x="124" y="207"/>
                    </a:lnTo>
                    <a:lnTo>
                      <a:pt x="124" y="202"/>
                    </a:lnTo>
                    <a:lnTo>
                      <a:pt x="128" y="197"/>
                    </a:lnTo>
                    <a:lnTo>
                      <a:pt x="131" y="190"/>
                    </a:lnTo>
                    <a:lnTo>
                      <a:pt x="135" y="182"/>
                    </a:lnTo>
                    <a:lnTo>
                      <a:pt x="135" y="175"/>
                    </a:lnTo>
                    <a:lnTo>
                      <a:pt x="138" y="167"/>
                    </a:lnTo>
                    <a:lnTo>
                      <a:pt x="141" y="161"/>
                    </a:lnTo>
                    <a:lnTo>
                      <a:pt x="141" y="153"/>
                    </a:lnTo>
                    <a:lnTo>
                      <a:pt x="145" y="148"/>
                    </a:lnTo>
                    <a:lnTo>
                      <a:pt x="148" y="143"/>
                    </a:lnTo>
                    <a:lnTo>
                      <a:pt x="152" y="138"/>
                    </a:lnTo>
                    <a:lnTo>
                      <a:pt x="152" y="134"/>
                    </a:lnTo>
                    <a:lnTo>
                      <a:pt x="155" y="129"/>
                    </a:lnTo>
                    <a:lnTo>
                      <a:pt x="159" y="125"/>
                    </a:lnTo>
                    <a:lnTo>
                      <a:pt x="162" y="122"/>
                    </a:lnTo>
                    <a:lnTo>
                      <a:pt x="162" y="116"/>
                    </a:lnTo>
                    <a:lnTo>
                      <a:pt x="166" y="111"/>
                    </a:lnTo>
                    <a:lnTo>
                      <a:pt x="169" y="106"/>
                    </a:lnTo>
                    <a:lnTo>
                      <a:pt x="169" y="100"/>
                    </a:lnTo>
                    <a:lnTo>
                      <a:pt x="172" y="95"/>
                    </a:lnTo>
                    <a:lnTo>
                      <a:pt x="176" y="90"/>
                    </a:lnTo>
                    <a:lnTo>
                      <a:pt x="179" y="86"/>
                    </a:lnTo>
                    <a:lnTo>
                      <a:pt x="179" y="82"/>
                    </a:lnTo>
                    <a:lnTo>
                      <a:pt x="183" y="79"/>
                    </a:lnTo>
                    <a:lnTo>
                      <a:pt x="186" y="75"/>
                    </a:lnTo>
                    <a:lnTo>
                      <a:pt x="186" y="72"/>
                    </a:lnTo>
                    <a:lnTo>
                      <a:pt x="190" y="70"/>
                    </a:lnTo>
                    <a:lnTo>
                      <a:pt x="193" y="69"/>
                    </a:lnTo>
                    <a:lnTo>
                      <a:pt x="197" y="66"/>
                    </a:lnTo>
                    <a:lnTo>
                      <a:pt x="197" y="65"/>
                    </a:lnTo>
                    <a:lnTo>
                      <a:pt x="200" y="62"/>
                    </a:lnTo>
                    <a:lnTo>
                      <a:pt x="203" y="61"/>
                    </a:lnTo>
                    <a:lnTo>
                      <a:pt x="207" y="58"/>
                    </a:lnTo>
                    <a:lnTo>
                      <a:pt x="207" y="57"/>
                    </a:lnTo>
                    <a:lnTo>
                      <a:pt x="210" y="56"/>
                    </a:lnTo>
                    <a:lnTo>
                      <a:pt x="214" y="55"/>
                    </a:lnTo>
                    <a:lnTo>
                      <a:pt x="214" y="53"/>
                    </a:lnTo>
                    <a:lnTo>
                      <a:pt x="217" y="52"/>
                    </a:lnTo>
                    <a:lnTo>
                      <a:pt x="221" y="51"/>
                    </a:lnTo>
                    <a:lnTo>
                      <a:pt x="224" y="50"/>
                    </a:lnTo>
                    <a:lnTo>
                      <a:pt x="224" y="48"/>
                    </a:lnTo>
                    <a:lnTo>
                      <a:pt x="228" y="47"/>
                    </a:lnTo>
                    <a:lnTo>
                      <a:pt x="231" y="46"/>
                    </a:lnTo>
                    <a:lnTo>
                      <a:pt x="231" y="45"/>
                    </a:lnTo>
                    <a:lnTo>
                      <a:pt x="234" y="43"/>
                    </a:lnTo>
                    <a:lnTo>
                      <a:pt x="238" y="41"/>
                    </a:lnTo>
                    <a:lnTo>
                      <a:pt x="241" y="39"/>
                    </a:lnTo>
                    <a:lnTo>
                      <a:pt x="241" y="37"/>
                    </a:lnTo>
                    <a:lnTo>
                      <a:pt x="245" y="34"/>
                    </a:lnTo>
                    <a:lnTo>
                      <a:pt x="248" y="32"/>
                    </a:lnTo>
                    <a:lnTo>
                      <a:pt x="252" y="29"/>
                    </a:lnTo>
                    <a:lnTo>
                      <a:pt x="252" y="26"/>
                    </a:lnTo>
                    <a:lnTo>
                      <a:pt x="255" y="23"/>
                    </a:lnTo>
                    <a:lnTo>
                      <a:pt x="259" y="21"/>
                    </a:lnTo>
                    <a:lnTo>
                      <a:pt x="259" y="18"/>
                    </a:lnTo>
                    <a:lnTo>
                      <a:pt x="262" y="17"/>
                    </a:lnTo>
                    <a:lnTo>
                      <a:pt x="265" y="16"/>
                    </a:lnTo>
                    <a:lnTo>
                      <a:pt x="272" y="12"/>
                    </a:lnTo>
                    <a:lnTo>
                      <a:pt x="269" y="12"/>
                    </a:lnTo>
                    <a:lnTo>
                      <a:pt x="272" y="12"/>
                    </a:lnTo>
                    <a:lnTo>
                      <a:pt x="276" y="10"/>
                    </a:lnTo>
                    <a:lnTo>
                      <a:pt x="283" y="8"/>
                    </a:lnTo>
                    <a:lnTo>
                      <a:pt x="279" y="8"/>
                    </a:lnTo>
                    <a:lnTo>
                      <a:pt x="283" y="8"/>
                    </a:lnTo>
                    <a:lnTo>
                      <a:pt x="286" y="7"/>
                    </a:lnTo>
                    <a:lnTo>
                      <a:pt x="290" y="5"/>
                    </a:lnTo>
                    <a:lnTo>
                      <a:pt x="293" y="4"/>
                    </a:lnTo>
                    <a:lnTo>
                      <a:pt x="296" y="3"/>
                    </a:lnTo>
                    <a:lnTo>
                      <a:pt x="300" y="3"/>
                    </a:lnTo>
                    <a:lnTo>
                      <a:pt x="303" y="2"/>
                    </a:lnTo>
                    <a:lnTo>
                      <a:pt x="307" y="0"/>
                    </a:lnTo>
                    <a:lnTo>
                      <a:pt x="310" y="0"/>
                    </a:lnTo>
                    <a:lnTo>
                      <a:pt x="314" y="0"/>
                    </a:lnTo>
                    <a:lnTo>
                      <a:pt x="317" y="0"/>
                    </a:lnTo>
                    <a:lnTo>
                      <a:pt x="321" y="0"/>
                    </a:lnTo>
                    <a:lnTo>
                      <a:pt x="324" y="0"/>
                    </a:lnTo>
                    <a:lnTo>
                      <a:pt x="327" y="2"/>
                    </a:lnTo>
                    <a:lnTo>
                      <a:pt x="331" y="3"/>
                    </a:lnTo>
                    <a:lnTo>
                      <a:pt x="334" y="4"/>
                    </a:lnTo>
                    <a:lnTo>
                      <a:pt x="338" y="5"/>
                    </a:lnTo>
                    <a:lnTo>
                      <a:pt x="341" y="8"/>
                    </a:lnTo>
                    <a:lnTo>
                      <a:pt x="341" y="9"/>
                    </a:lnTo>
                    <a:lnTo>
                      <a:pt x="345" y="10"/>
                    </a:lnTo>
                    <a:lnTo>
                      <a:pt x="348" y="12"/>
                    </a:lnTo>
                    <a:lnTo>
                      <a:pt x="348" y="13"/>
                    </a:lnTo>
                    <a:lnTo>
                      <a:pt x="351" y="16"/>
                    </a:lnTo>
                    <a:lnTo>
                      <a:pt x="355" y="18"/>
                    </a:lnTo>
                    <a:lnTo>
                      <a:pt x="358" y="21"/>
                    </a:lnTo>
                    <a:lnTo>
                      <a:pt x="358" y="23"/>
                    </a:lnTo>
                    <a:lnTo>
                      <a:pt x="362" y="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18"/>
              <p:cNvSpPr>
                <a:spLocks/>
              </p:cNvSpPr>
              <p:nvPr/>
            </p:nvSpPr>
            <p:spPr bwMode="auto">
              <a:xfrm>
                <a:off x="973138" y="1293813"/>
                <a:ext cx="512763" cy="644525"/>
              </a:xfrm>
              <a:custGeom>
                <a:avLst/>
                <a:gdLst/>
                <a:ahLst/>
                <a:cxnLst>
                  <a:cxn ang="0">
                    <a:pos x="7" y="6"/>
                  </a:cxn>
                  <a:cxn ang="0">
                    <a:pos x="14" y="20"/>
                  </a:cxn>
                  <a:cxn ang="0">
                    <a:pos x="20" y="39"/>
                  </a:cxn>
                  <a:cxn ang="0">
                    <a:pos x="27" y="60"/>
                  </a:cxn>
                  <a:cxn ang="0">
                    <a:pos x="34" y="79"/>
                  </a:cxn>
                  <a:cxn ang="0">
                    <a:pos x="41" y="96"/>
                  </a:cxn>
                  <a:cxn ang="0">
                    <a:pos x="51" y="109"/>
                  </a:cxn>
                  <a:cxn ang="0">
                    <a:pos x="58" y="126"/>
                  </a:cxn>
                  <a:cxn ang="0">
                    <a:pos x="65" y="145"/>
                  </a:cxn>
                  <a:cxn ang="0">
                    <a:pos x="72" y="174"/>
                  </a:cxn>
                  <a:cxn ang="0">
                    <a:pos x="79" y="213"/>
                  </a:cxn>
                  <a:cxn ang="0">
                    <a:pos x="86" y="258"/>
                  </a:cxn>
                  <a:cxn ang="0">
                    <a:pos x="96" y="296"/>
                  </a:cxn>
                  <a:cxn ang="0">
                    <a:pos x="103" y="325"/>
                  </a:cxn>
                  <a:cxn ang="0">
                    <a:pos x="110" y="345"/>
                  </a:cxn>
                  <a:cxn ang="0">
                    <a:pos x="117" y="366"/>
                  </a:cxn>
                  <a:cxn ang="0">
                    <a:pos x="124" y="382"/>
                  </a:cxn>
                  <a:cxn ang="0">
                    <a:pos x="131" y="393"/>
                  </a:cxn>
                  <a:cxn ang="0">
                    <a:pos x="141" y="400"/>
                  </a:cxn>
                  <a:cxn ang="0">
                    <a:pos x="148" y="403"/>
                  </a:cxn>
                  <a:cxn ang="0">
                    <a:pos x="158" y="406"/>
                  </a:cxn>
                  <a:cxn ang="0">
                    <a:pos x="169" y="403"/>
                  </a:cxn>
                  <a:cxn ang="0">
                    <a:pos x="175" y="398"/>
                  </a:cxn>
                  <a:cxn ang="0">
                    <a:pos x="186" y="390"/>
                  </a:cxn>
                  <a:cxn ang="0">
                    <a:pos x="193" y="379"/>
                  </a:cxn>
                  <a:cxn ang="0">
                    <a:pos x="200" y="367"/>
                  </a:cxn>
                  <a:cxn ang="0">
                    <a:pos x="206" y="354"/>
                  </a:cxn>
                  <a:cxn ang="0">
                    <a:pos x="213" y="343"/>
                  </a:cxn>
                  <a:cxn ang="0">
                    <a:pos x="220" y="331"/>
                  </a:cxn>
                  <a:cxn ang="0">
                    <a:pos x="230" y="320"/>
                  </a:cxn>
                  <a:cxn ang="0">
                    <a:pos x="237" y="309"/>
                  </a:cxn>
                  <a:cxn ang="0">
                    <a:pos x="244" y="299"/>
                  </a:cxn>
                  <a:cxn ang="0">
                    <a:pos x="251" y="285"/>
                  </a:cxn>
                  <a:cxn ang="0">
                    <a:pos x="258" y="267"/>
                  </a:cxn>
                  <a:cxn ang="0">
                    <a:pos x="268" y="244"/>
                  </a:cxn>
                  <a:cxn ang="0">
                    <a:pos x="275" y="222"/>
                  </a:cxn>
                  <a:cxn ang="0">
                    <a:pos x="282" y="200"/>
                  </a:cxn>
                  <a:cxn ang="0">
                    <a:pos x="289" y="180"/>
                  </a:cxn>
                  <a:cxn ang="0">
                    <a:pos x="296" y="165"/>
                  </a:cxn>
                  <a:cxn ang="0">
                    <a:pos x="303" y="154"/>
                  </a:cxn>
                  <a:cxn ang="0">
                    <a:pos x="313" y="143"/>
                  </a:cxn>
                  <a:cxn ang="0">
                    <a:pos x="320" y="133"/>
                  </a:cxn>
                </a:cxnLst>
                <a:rect l="0" t="0" r="r" b="b"/>
                <a:pathLst>
                  <a:path w="323" h="406">
                    <a:moveTo>
                      <a:pt x="0" y="0"/>
                    </a:moveTo>
                    <a:lnTo>
                      <a:pt x="3" y="2"/>
                    </a:lnTo>
                    <a:lnTo>
                      <a:pt x="7" y="6"/>
                    </a:lnTo>
                    <a:lnTo>
                      <a:pt x="7" y="11"/>
                    </a:lnTo>
                    <a:lnTo>
                      <a:pt x="10" y="15"/>
                    </a:lnTo>
                    <a:lnTo>
                      <a:pt x="14" y="20"/>
                    </a:lnTo>
                    <a:lnTo>
                      <a:pt x="14" y="26"/>
                    </a:lnTo>
                    <a:lnTo>
                      <a:pt x="17" y="32"/>
                    </a:lnTo>
                    <a:lnTo>
                      <a:pt x="20" y="39"/>
                    </a:lnTo>
                    <a:lnTo>
                      <a:pt x="24" y="45"/>
                    </a:lnTo>
                    <a:lnTo>
                      <a:pt x="24" y="51"/>
                    </a:lnTo>
                    <a:lnTo>
                      <a:pt x="27" y="60"/>
                    </a:lnTo>
                    <a:lnTo>
                      <a:pt x="31" y="66"/>
                    </a:lnTo>
                    <a:lnTo>
                      <a:pt x="34" y="73"/>
                    </a:lnTo>
                    <a:lnTo>
                      <a:pt x="34" y="79"/>
                    </a:lnTo>
                    <a:lnTo>
                      <a:pt x="38" y="85"/>
                    </a:lnTo>
                    <a:lnTo>
                      <a:pt x="41" y="90"/>
                    </a:lnTo>
                    <a:lnTo>
                      <a:pt x="41" y="96"/>
                    </a:lnTo>
                    <a:lnTo>
                      <a:pt x="45" y="101"/>
                    </a:lnTo>
                    <a:lnTo>
                      <a:pt x="48" y="106"/>
                    </a:lnTo>
                    <a:lnTo>
                      <a:pt x="51" y="109"/>
                    </a:lnTo>
                    <a:lnTo>
                      <a:pt x="51" y="114"/>
                    </a:lnTo>
                    <a:lnTo>
                      <a:pt x="55" y="119"/>
                    </a:lnTo>
                    <a:lnTo>
                      <a:pt x="58" y="126"/>
                    </a:lnTo>
                    <a:lnTo>
                      <a:pt x="58" y="132"/>
                    </a:lnTo>
                    <a:lnTo>
                      <a:pt x="62" y="138"/>
                    </a:lnTo>
                    <a:lnTo>
                      <a:pt x="65" y="145"/>
                    </a:lnTo>
                    <a:lnTo>
                      <a:pt x="69" y="154"/>
                    </a:lnTo>
                    <a:lnTo>
                      <a:pt x="69" y="164"/>
                    </a:lnTo>
                    <a:lnTo>
                      <a:pt x="72" y="174"/>
                    </a:lnTo>
                    <a:lnTo>
                      <a:pt x="76" y="186"/>
                    </a:lnTo>
                    <a:lnTo>
                      <a:pt x="79" y="199"/>
                    </a:lnTo>
                    <a:lnTo>
                      <a:pt x="79" y="213"/>
                    </a:lnTo>
                    <a:lnTo>
                      <a:pt x="82" y="227"/>
                    </a:lnTo>
                    <a:lnTo>
                      <a:pt x="86" y="242"/>
                    </a:lnTo>
                    <a:lnTo>
                      <a:pt x="86" y="258"/>
                    </a:lnTo>
                    <a:lnTo>
                      <a:pt x="89" y="272"/>
                    </a:lnTo>
                    <a:lnTo>
                      <a:pt x="93" y="285"/>
                    </a:lnTo>
                    <a:lnTo>
                      <a:pt x="96" y="296"/>
                    </a:lnTo>
                    <a:lnTo>
                      <a:pt x="96" y="306"/>
                    </a:lnTo>
                    <a:lnTo>
                      <a:pt x="100" y="316"/>
                    </a:lnTo>
                    <a:lnTo>
                      <a:pt x="103" y="325"/>
                    </a:lnTo>
                    <a:lnTo>
                      <a:pt x="103" y="333"/>
                    </a:lnTo>
                    <a:lnTo>
                      <a:pt x="107" y="339"/>
                    </a:lnTo>
                    <a:lnTo>
                      <a:pt x="110" y="345"/>
                    </a:lnTo>
                    <a:lnTo>
                      <a:pt x="113" y="352"/>
                    </a:lnTo>
                    <a:lnTo>
                      <a:pt x="113" y="358"/>
                    </a:lnTo>
                    <a:lnTo>
                      <a:pt x="117" y="366"/>
                    </a:lnTo>
                    <a:lnTo>
                      <a:pt x="120" y="371"/>
                    </a:lnTo>
                    <a:lnTo>
                      <a:pt x="124" y="377"/>
                    </a:lnTo>
                    <a:lnTo>
                      <a:pt x="124" y="382"/>
                    </a:lnTo>
                    <a:lnTo>
                      <a:pt x="127" y="387"/>
                    </a:lnTo>
                    <a:lnTo>
                      <a:pt x="131" y="390"/>
                    </a:lnTo>
                    <a:lnTo>
                      <a:pt x="131" y="393"/>
                    </a:lnTo>
                    <a:lnTo>
                      <a:pt x="134" y="396"/>
                    </a:lnTo>
                    <a:lnTo>
                      <a:pt x="138" y="398"/>
                    </a:lnTo>
                    <a:lnTo>
                      <a:pt x="141" y="400"/>
                    </a:lnTo>
                    <a:lnTo>
                      <a:pt x="141" y="401"/>
                    </a:lnTo>
                    <a:lnTo>
                      <a:pt x="144" y="402"/>
                    </a:lnTo>
                    <a:lnTo>
                      <a:pt x="148" y="403"/>
                    </a:lnTo>
                    <a:lnTo>
                      <a:pt x="151" y="405"/>
                    </a:lnTo>
                    <a:lnTo>
                      <a:pt x="155" y="405"/>
                    </a:lnTo>
                    <a:lnTo>
                      <a:pt x="158" y="406"/>
                    </a:lnTo>
                    <a:lnTo>
                      <a:pt x="162" y="405"/>
                    </a:lnTo>
                    <a:lnTo>
                      <a:pt x="165" y="405"/>
                    </a:lnTo>
                    <a:lnTo>
                      <a:pt x="169" y="403"/>
                    </a:lnTo>
                    <a:lnTo>
                      <a:pt x="172" y="402"/>
                    </a:lnTo>
                    <a:lnTo>
                      <a:pt x="175" y="401"/>
                    </a:lnTo>
                    <a:lnTo>
                      <a:pt x="175" y="398"/>
                    </a:lnTo>
                    <a:lnTo>
                      <a:pt x="179" y="396"/>
                    </a:lnTo>
                    <a:lnTo>
                      <a:pt x="182" y="393"/>
                    </a:lnTo>
                    <a:lnTo>
                      <a:pt x="186" y="390"/>
                    </a:lnTo>
                    <a:lnTo>
                      <a:pt x="186" y="386"/>
                    </a:lnTo>
                    <a:lnTo>
                      <a:pt x="189" y="383"/>
                    </a:lnTo>
                    <a:lnTo>
                      <a:pt x="193" y="379"/>
                    </a:lnTo>
                    <a:lnTo>
                      <a:pt x="196" y="374"/>
                    </a:lnTo>
                    <a:lnTo>
                      <a:pt x="196" y="371"/>
                    </a:lnTo>
                    <a:lnTo>
                      <a:pt x="200" y="367"/>
                    </a:lnTo>
                    <a:lnTo>
                      <a:pt x="203" y="362"/>
                    </a:lnTo>
                    <a:lnTo>
                      <a:pt x="203" y="358"/>
                    </a:lnTo>
                    <a:lnTo>
                      <a:pt x="206" y="354"/>
                    </a:lnTo>
                    <a:lnTo>
                      <a:pt x="210" y="350"/>
                    </a:lnTo>
                    <a:lnTo>
                      <a:pt x="213" y="347"/>
                    </a:lnTo>
                    <a:lnTo>
                      <a:pt x="213" y="343"/>
                    </a:lnTo>
                    <a:lnTo>
                      <a:pt x="217" y="339"/>
                    </a:lnTo>
                    <a:lnTo>
                      <a:pt x="220" y="335"/>
                    </a:lnTo>
                    <a:lnTo>
                      <a:pt x="220" y="331"/>
                    </a:lnTo>
                    <a:lnTo>
                      <a:pt x="224" y="328"/>
                    </a:lnTo>
                    <a:lnTo>
                      <a:pt x="227" y="324"/>
                    </a:lnTo>
                    <a:lnTo>
                      <a:pt x="230" y="320"/>
                    </a:lnTo>
                    <a:lnTo>
                      <a:pt x="230" y="316"/>
                    </a:lnTo>
                    <a:lnTo>
                      <a:pt x="234" y="313"/>
                    </a:lnTo>
                    <a:lnTo>
                      <a:pt x="237" y="309"/>
                    </a:lnTo>
                    <a:lnTo>
                      <a:pt x="241" y="305"/>
                    </a:lnTo>
                    <a:lnTo>
                      <a:pt x="241" y="302"/>
                    </a:lnTo>
                    <a:lnTo>
                      <a:pt x="244" y="299"/>
                    </a:lnTo>
                    <a:lnTo>
                      <a:pt x="248" y="295"/>
                    </a:lnTo>
                    <a:lnTo>
                      <a:pt x="248" y="290"/>
                    </a:lnTo>
                    <a:lnTo>
                      <a:pt x="251" y="285"/>
                    </a:lnTo>
                    <a:lnTo>
                      <a:pt x="255" y="280"/>
                    </a:lnTo>
                    <a:lnTo>
                      <a:pt x="258" y="273"/>
                    </a:lnTo>
                    <a:lnTo>
                      <a:pt x="258" y="267"/>
                    </a:lnTo>
                    <a:lnTo>
                      <a:pt x="261" y="261"/>
                    </a:lnTo>
                    <a:lnTo>
                      <a:pt x="265" y="253"/>
                    </a:lnTo>
                    <a:lnTo>
                      <a:pt x="268" y="244"/>
                    </a:lnTo>
                    <a:lnTo>
                      <a:pt x="268" y="237"/>
                    </a:lnTo>
                    <a:lnTo>
                      <a:pt x="272" y="229"/>
                    </a:lnTo>
                    <a:lnTo>
                      <a:pt x="275" y="222"/>
                    </a:lnTo>
                    <a:lnTo>
                      <a:pt x="275" y="214"/>
                    </a:lnTo>
                    <a:lnTo>
                      <a:pt x="279" y="207"/>
                    </a:lnTo>
                    <a:lnTo>
                      <a:pt x="282" y="200"/>
                    </a:lnTo>
                    <a:lnTo>
                      <a:pt x="286" y="193"/>
                    </a:lnTo>
                    <a:lnTo>
                      <a:pt x="286" y="186"/>
                    </a:lnTo>
                    <a:lnTo>
                      <a:pt x="289" y="180"/>
                    </a:lnTo>
                    <a:lnTo>
                      <a:pt x="292" y="175"/>
                    </a:lnTo>
                    <a:lnTo>
                      <a:pt x="292" y="170"/>
                    </a:lnTo>
                    <a:lnTo>
                      <a:pt x="296" y="165"/>
                    </a:lnTo>
                    <a:lnTo>
                      <a:pt x="299" y="161"/>
                    </a:lnTo>
                    <a:lnTo>
                      <a:pt x="303" y="156"/>
                    </a:lnTo>
                    <a:lnTo>
                      <a:pt x="303" y="154"/>
                    </a:lnTo>
                    <a:lnTo>
                      <a:pt x="306" y="150"/>
                    </a:lnTo>
                    <a:lnTo>
                      <a:pt x="310" y="147"/>
                    </a:lnTo>
                    <a:lnTo>
                      <a:pt x="313" y="143"/>
                    </a:lnTo>
                    <a:lnTo>
                      <a:pt x="313" y="141"/>
                    </a:lnTo>
                    <a:lnTo>
                      <a:pt x="317" y="137"/>
                    </a:lnTo>
                    <a:lnTo>
                      <a:pt x="320" y="133"/>
                    </a:lnTo>
                    <a:lnTo>
                      <a:pt x="320" y="130"/>
                    </a:lnTo>
                    <a:lnTo>
                      <a:pt x="323" y="1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19"/>
              <p:cNvSpPr>
                <a:spLocks/>
              </p:cNvSpPr>
              <p:nvPr/>
            </p:nvSpPr>
            <p:spPr bwMode="auto">
              <a:xfrm>
                <a:off x="1485900" y="1349376"/>
                <a:ext cx="525463" cy="511175"/>
              </a:xfrm>
              <a:custGeom>
                <a:avLst/>
                <a:gdLst/>
                <a:ahLst/>
                <a:cxnLst>
                  <a:cxn ang="0">
                    <a:pos x="7" y="82"/>
                  </a:cxn>
                  <a:cxn ang="0">
                    <a:pos x="14" y="69"/>
                  </a:cxn>
                  <a:cxn ang="0">
                    <a:pos x="21" y="59"/>
                  </a:cxn>
                  <a:cxn ang="0">
                    <a:pos x="28" y="52"/>
                  </a:cxn>
                  <a:cxn ang="0">
                    <a:pos x="35" y="48"/>
                  </a:cxn>
                  <a:cxn ang="0">
                    <a:pos x="42" y="44"/>
                  </a:cxn>
                  <a:cxn ang="0">
                    <a:pos x="52" y="40"/>
                  </a:cxn>
                  <a:cxn ang="0">
                    <a:pos x="59" y="35"/>
                  </a:cxn>
                  <a:cxn ang="0">
                    <a:pos x="66" y="30"/>
                  </a:cxn>
                  <a:cxn ang="0">
                    <a:pos x="73" y="24"/>
                  </a:cxn>
                  <a:cxn ang="0">
                    <a:pos x="80" y="18"/>
                  </a:cxn>
                  <a:cxn ang="0">
                    <a:pos x="87" y="13"/>
                  </a:cxn>
                  <a:cxn ang="0">
                    <a:pos x="100" y="6"/>
                  </a:cxn>
                  <a:cxn ang="0">
                    <a:pos x="104" y="5"/>
                  </a:cxn>
                  <a:cxn ang="0">
                    <a:pos x="111" y="2"/>
                  </a:cxn>
                  <a:cxn ang="0">
                    <a:pos x="121" y="0"/>
                  </a:cxn>
                  <a:cxn ang="0">
                    <a:pos x="131" y="0"/>
                  </a:cxn>
                  <a:cxn ang="0">
                    <a:pos x="142" y="1"/>
                  </a:cxn>
                  <a:cxn ang="0">
                    <a:pos x="152" y="4"/>
                  </a:cxn>
                  <a:cxn ang="0">
                    <a:pos x="159" y="9"/>
                  </a:cxn>
                  <a:cxn ang="0">
                    <a:pos x="166" y="20"/>
                  </a:cxn>
                  <a:cxn ang="0">
                    <a:pos x="173" y="38"/>
                  </a:cxn>
                  <a:cxn ang="0">
                    <a:pos x="179" y="55"/>
                  </a:cxn>
                  <a:cxn ang="0">
                    <a:pos x="186" y="73"/>
                  </a:cxn>
                  <a:cxn ang="0">
                    <a:pos x="197" y="90"/>
                  </a:cxn>
                  <a:cxn ang="0">
                    <a:pos x="204" y="107"/>
                  </a:cxn>
                  <a:cxn ang="0">
                    <a:pos x="210" y="124"/>
                  </a:cxn>
                  <a:cxn ang="0">
                    <a:pos x="217" y="139"/>
                  </a:cxn>
                  <a:cxn ang="0">
                    <a:pos x="224" y="153"/>
                  </a:cxn>
                  <a:cxn ang="0">
                    <a:pos x="231" y="167"/>
                  </a:cxn>
                  <a:cxn ang="0">
                    <a:pos x="241" y="182"/>
                  </a:cxn>
                  <a:cxn ang="0">
                    <a:pos x="248" y="198"/>
                  </a:cxn>
                  <a:cxn ang="0">
                    <a:pos x="255" y="214"/>
                  </a:cxn>
                  <a:cxn ang="0">
                    <a:pos x="262" y="232"/>
                  </a:cxn>
                  <a:cxn ang="0">
                    <a:pos x="269" y="250"/>
                  </a:cxn>
                  <a:cxn ang="0">
                    <a:pos x="276" y="270"/>
                  </a:cxn>
                  <a:cxn ang="0">
                    <a:pos x="286" y="286"/>
                  </a:cxn>
                  <a:cxn ang="0">
                    <a:pos x="293" y="300"/>
                  </a:cxn>
                  <a:cxn ang="0">
                    <a:pos x="300" y="309"/>
                  </a:cxn>
                  <a:cxn ang="0">
                    <a:pos x="307" y="317"/>
                  </a:cxn>
                  <a:cxn ang="0">
                    <a:pos x="314" y="320"/>
                  </a:cxn>
                  <a:cxn ang="0">
                    <a:pos x="324" y="322"/>
                  </a:cxn>
                </a:cxnLst>
                <a:rect l="0" t="0" r="r" b="b"/>
                <a:pathLst>
                  <a:path w="331" h="322">
                    <a:moveTo>
                      <a:pt x="0" y="91"/>
                    </a:moveTo>
                    <a:lnTo>
                      <a:pt x="4" y="87"/>
                    </a:lnTo>
                    <a:lnTo>
                      <a:pt x="7" y="82"/>
                    </a:lnTo>
                    <a:lnTo>
                      <a:pt x="7" y="78"/>
                    </a:lnTo>
                    <a:lnTo>
                      <a:pt x="11" y="74"/>
                    </a:lnTo>
                    <a:lnTo>
                      <a:pt x="14" y="69"/>
                    </a:lnTo>
                    <a:lnTo>
                      <a:pt x="14" y="66"/>
                    </a:lnTo>
                    <a:lnTo>
                      <a:pt x="18" y="62"/>
                    </a:lnTo>
                    <a:lnTo>
                      <a:pt x="21" y="59"/>
                    </a:lnTo>
                    <a:lnTo>
                      <a:pt x="25" y="57"/>
                    </a:lnTo>
                    <a:lnTo>
                      <a:pt x="25" y="54"/>
                    </a:lnTo>
                    <a:lnTo>
                      <a:pt x="28" y="52"/>
                    </a:lnTo>
                    <a:lnTo>
                      <a:pt x="31" y="50"/>
                    </a:lnTo>
                    <a:lnTo>
                      <a:pt x="35" y="49"/>
                    </a:lnTo>
                    <a:lnTo>
                      <a:pt x="35" y="48"/>
                    </a:lnTo>
                    <a:lnTo>
                      <a:pt x="38" y="47"/>
                    </a:lnTo>
                    <a:lnTo>
                      <a:pt x="42" y="45"/>
                    </a:lnTo>
                    <a:lnTo>
                      <a:pt x="42" y="44"/>
                    </a:lnTo>
                    <a:lnTo>
                      <a:pt x="45" y="43"/>
                    </a:lnTo>
                    <a:lnTo>
                      <a:pt x="49" y="42"/>
                    </a:lnTo>
                    <a:lnTo>
                      <a:pt x="52" y="40"/>
                    </a:lnTo>
                    <a:lnTo>
                      <a:pt x="52" y="38"/>
                    </a:lnTo>
                    <a:lnTo>
                      <a:pt x="56" y="37"/>
                    </a:lnTo>
                    <a:lnTo>
                      <a:pt x="59" y="35"/>
                    </a:lnTo>
                    <a:lnTo>
                      <a:pt x="62" y="34"/>
                    </a:lnTo>
                    <a:lnTo>
                      <a:pt x="62" y="31"/>
                    </a:lnTo>
                    <a:lnTo>
                      <a:pt x="66" y="30"/>
                    </a:lnTo>
                    <a:lnTo>
                      <a:pt x="69" y="28"/>
                    </a:lnTo>
                    <a:lnTo>
                      <a:pt x="69" y="26"/>
                    </a:lnTo>
                    <a:lnTo>
                      <a:pt x="73" y="24"/>
                    </a:lnTo>
                    <a:lnTo>
                      <a:pt x="76" y="21"/>
                    </a:lnTo>
                    <a:lnTo>
                      <a:pt x="80" y="20"/>
                    </a:lnTo>
                    <a:lnTo>
                      <a:pt x="80" y="18"/>
                    </a:lnTo>
                    <a:lnTo>
                      <a:pt x="83" y="15"/>
                    </a:lnTo>
                    <a:lnTo>
                      <a:pt x="87" y="14"/>
                    </a:lnTo>
                    <a:lnTo>
                      <a:pt x="87" y="13"/>
                    </a:lnTo>
                    <a:lnTo>
                      <a:pt x="90" y="10"/>
                    </a:lnTo>
                    <a:lnTo>
                      <a:pt x="93" y="9"/>
                    </a:lnTo>
                    <a:lnTo>
                      <a:pt x="100" y="6"/>
                    </a:lnTo>
                    <a:lnTo>
                      <a:pt x="97" y="6"/>
                    </a:lnTo>
                    <a:lnTo>
                      <a:pt x="100" y="6"/>
                    </a:lnTo>
                    <a:lnTo>
                      <a:pt x="104" y="5"/>
                    </a:lnTo>
                    <a:lnTo>
                      <a:pt x="111" y="2"/>
                    </a:lnTo>
                    <a:lnTo>
                      <a:pt x="107" y="2"/>
                    </a:lnTo>
                    <a:lnTo>
                      <a:pt x="111" y="2"/>
                    </a:lnTo>
                    <a:lnTo>
                      <a:pt x="114" y="1"/>
                    </a:lnTo>
                    <a:lnTo>
                      <a:pt x="118" y="0"/>
                    </a:lnTo>
                    <a:lnTo>
                      <a:pt x="121" y="0"/>
                    </a:lnTo>
                    <a:lnTo>
                      <a:pt x="124" y="0"/>
                    </a:lnTo>
                    <a:lnTo>
                      <a:pt x="128" y="0"/>
                    </a:lnTo>
                    <a:lnTo>
                      <a:pt x="131" y="0"/>
                    </a:lnTo>
                    <a:lnTo>
                      <a:pt x="135" y="0"/>
                    </a:lnTo>
                    <a:lnTo>
                      <a:pt x="138" y="0"/>
                    </a:lnTo>
                    <a:lnTo>
                      <a:pt x="142" y="1"/>
                    </a:lnTo>
                    <a:lnTo>
                      <a:pt x="145" y="1"/>
                    </a:lnTo>
                    <a:lnTo>
                      <a:pt x="148" y="2"/>
                    </a:lnTo>
                    <a:lnTo>
                      <a:pt x="152" y="4"/>
                    </a:lnTo>
                    <a:lnTo>
                      <a:pt x="152" y="5"/>
                    </a:lnTo>
                    <a:lnTo>
                      <a:pt x="155" y="6"/>
                    </a:lnTo>
                    <a:lnTo>
                      <a:pt x="159" y="9"/>
                    </a:lnTo>
                    <a:lnTo>
                      <a:pt x="159" y="13"/>
                    </a:lnTo>
                    <a:lnTo>
                      <a:pt x="162" y="16"/>
                    </a:lnTo>
                    <a:lnTo>
                      <a:pt x="166" y="20"/>
                    </a:lnTo>
                    <a:lnTo>
                      <a:pt x="169" y="26"/>
                    </a:lnTo>
                    <a:lnTo>
                      <a:pt x="169" y="31"/>
                    </a:lnTo>
                    <a:lnTo>
                      <a:pt x="173" y="38"/>
                    </a:lnTo>
                    <a:lnTo>
                      <a:pt x="176" y="44"/>
                    </a:lnTo>
                    <a:lnTo>
                      <a:pt x="176" y="50"/>
                    </a:lnTo>
                    <a:lnTo>
                      <a:pt x="179" y="55"/>
                    </a:lnTo>
                    <a:lnTo>
                      <a:pt x="183" y="62"/>
                    </a:lnTo>
                    <a:lnTo>
                      <a:pt x="186" y="68"/>
                    </a:lnTo>
                    <a:lnTo>
                      <a:pt x="186" y="73"/>
                    </a:lnTo>
                    <a:lnTo>
                      <a:pt x="190" y="79"/>
                    </a:lnTo>
                    <a:lnTo>
                      <a:pt x="193" y="84"/>
                    </a:lnTo>
                    <a:lnTo>
                      <a:pt x="197" y="90"/>
                    </a:lnTo>
                    <a:lnTo>
                      <a:pt x="197" y="95"/>
                    </a:lnTo>
                    <a:lnTo>
                      <a:pt x="200" y="101"/>
                    </a:lnTo>
                    <a:lnTo>
                      <a:pt x="204" y="107"/>
                    </a:lnTo>
                    <a:lnTo>
                      <a:pt x="204" y="112"/>
                    </a:lnTo>
                    <a:lnTo>
                      <a:pt x="207" y="119"/>
                    </a:lnTo>
                    <a:lnTo>
                      <a:pt x="210" y="124"/>
                    </a:lnTo>
                    <a:lnTo>
                      <a:pt x="214" y="129"/>
                    </a:lnTo>
                    <a:lnTo>
                      <a:pt x="214" y="134"/>
                    </a:lnTo>
                    <a:lnTo>
                      <a:pt x="217" y="139"/>
                    </a:lnTo>
                    <a:lnTo>
                      <a:pt x="221" y="144"/>
                    </a:lnTo>
                    <a:lnTo>
                      <a:pt x="224" y="149"/>
                    </a:lnTo>
                    <a:lnTo>
                      <a:pt x="224" y="153"/>
                    </a:lnTo>
                    <a:lnTo>
                      <a:pt x="228" y="158"/>
                    </a:lnTo>
                    <a:lnTo>
                      <a:pt x="231" y="163"/>
                    </a:lnTo>
                    <a:lnTo>
                      <a:pt x="231" y="167"/>
                    </a:lnTo>
                    <a:lnTo>
                      <a:pt x="235" y="172"/>
                    </a:lnTo>
                    <a:lnTo>
                      <a:pt x="238" y="177"/>
                    </a:lnTo>
                    <a:lnTo>
                      <a:pt x="241" y="182"/>
                    </a:lnTo>
                    <a:lnTo>
                      <a:pt x="241" y="188"/>
                    </a:lnTo>
                    <a:lnTo>
                      <a:pt x="245" y="193"/>
                    </a:lnTo>
                    <a:lnTo>
                      <a:pt x="248" y="198"/>
                    </a:lnTo>
                    <a:lnTo>
                      <a:pt x="248" y="203"/>
                    </a:lnTo>
                    <a:lnTo>
                      <a:pt x="252" y="209"/>
                    </a:lnTo>
                    <a:lnTo>
                      <a:pt x="255" y="214"/>
                    </a:lnTo>
                    <a:lnTo>
                      <a:pt x="259" y="221"/>
                    </a:lnTo>
                    <a:lnTo>
                      <a:pt x="259" y="226"/>
                    </a:lnTo>
                    <a:lnTo>
                      <a:pt x="262" y="232"/>
                    </a:lnTo>
                    <a:lnTo>
                      <a:pt x="266" y="238"/>
                    </a:lnTo>
                    <a:lnTo>
                      <a:pt x="269" y="243"/>
                    </a:lnTo>
                    <a:lnTo>
                      <a:pt x="269" y="250"/>
                    </a:lnTo>
                    <a:lnTo>
                      <a:pt x="272" y="257"/>
                    </a:lnTo>
                    <a:lnTo>
                      <a:pt x="276" y="264"/>
                    </a:lnTo>
                    <a:lnTo>
                      <a:pt x="276" y="270"/>
                    </a:lnTo>
                    <a:lnTo>
                      <a:pt x="279" y="275"/>
                    </a:lnTo>
                    <a:lnTo>
                      <a:pt x="283" y="281"/>
                    </a:lnTo>
                    <a:lnTo>
                      <a:pt x="286" y="286"/>
                    </a:lnTo>
                    <a:lnTo>
                      <a:pt x="286" y="291"/>
                    </a:lnTo>
                    <a:lnTo>
                      <a:pt x="290" y="296"/>
                    </a:lnTo>
                    <a:lnTo>
                      <a:pt x="293" y="300"/>
                    </a:lnTo>
                    <a:lnTo>
                      <a:pt x="293" y="303"/>
                    </a:lnTo>
                    <a:lnTo>
                      <a:pt x="297" y="307"/>
                    </a:lnTo>
                    <a:lnTo>
                      <a:pt x="300" y="309"/>
                    </a:lnTo>
                    <a:lnTo>
                      <a:pt x="303" y="312"/>
                    </a:lnTo>
                    <a:lnTo>
                      <a:pt x="303" y="314"/>
                    </a:lnTo>
                    <a:lnTo>
                      <a:pt x="307" y="317"/>
                    </a:lnTo>
                    <a:lnTo>
                      <a:pt x="310" y="318"/>
                    </a:lnTo>
                    <a:lnTo>
                      <a:pt x="317" y="320"/>
                    </a:lnTo>
                    <a:lnTo>
                      <a:pt x="314" y="320"/>
                    </a:lnTo>
                    <a:lnTo>
                      <a:pt x="317" y="320"/>
                    </a:lnTo>
                    <a:lnTo>
                      <a:pt x="321" y="322"/>
                    </a:lnTo>
                    <a:lnTo>
                      <a:pt x="324" y="322"/>
                    </a:lnTo>
                    <a:lnTo>
                      <a:pt x="328" y="322"/>
                    </a:lnTo>
                    <a:lnTo>
                      <a:pt x="331" y="322"/>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20"/>
              <p:cNvSpPr>
                <a:spLocks/>
              </p:cNvSpPr>
              <p:nvPr/>
            </p:nvSpPr>
            <p:spPr bwMode="auto">
              <a:xfrm>
                <a:off x="2011363" y="1419226"/>
                <a:ext cx="563563" cy="441325"/>
              </a:xfrm>
              <a:custGeom>
                <a:avLst/>
                <a:gdLst/>
                <a:ahLst/>
                <a:cxnLst>
                  <a:cxn ang="0">
                    <a:pos x="7" y="276"/>
                  </a:cxn>
                  <a:cxn ang="0">
                    <a:pos x="17" y="273"/>
                  </a:cxn>
                  <a:cxn ang="0">
                    <a:pos x="28" y="270"/>
                  </a:cxn>
                  <a:cxn ang="0">
                    <a:pos x="34" y="266"/>
                  </a:cxn>
                  <a:cxn ang="0">
                    <a:pos x="45" y="263"/>
                  </a:cxn>
                  <a:cxn ang="0">
                    <a:pos x="52" y="259"/>
                  </a:cxn>
                  <a:cxn ang="0">
                    <a:pos x="58" y="255"/>
                  </a:cxn>
                  <a:cxn ang="0">
                    <a:pos x="65" y="251"/>
                  </a:cxn>
                  <a:cxn ang="0">
                    <a:pos x="72" y="247"/>
                  </a:cxn>
                  <a:cxn ang="0">
                    <a:pos x="79" y="242"/>
                  </a:cxn>
                  <a:cxn ang="0">
                    <a:pos x="89" y="239"/>
                  </a:cxn>
                  <a:cxn ang="0">
                    <a:pos x="96" y="232"/>
                  </a:cxn>
                  <a:cxn ang="0">
                    <a:pos x="103" y="225"/>
                  </a:cxn>
                  <a:cxn ang="0">
                    <a:pos x="110" y="213"/>
                  </a:cxn>
                  <a:cxn ang="0">
                    <a:pos x="117" y="199"/>
                  </a:cxn>
                  <a:cxn ang="0">
                    <a:pos x="127" y="186"/>
                  </a:cxn>
                  <a:cxn ang="0">
                    <a:pos x="134" y="172"/>
                  </a:cxn>
                  <a:cxn ang="0">
                    <a:pos x="141" y="160"/>
                  </a:cxn>
                  <a:cxn ang="0">
                    <a:pos x="148" y="152"/>
                  </a:cxn>
                  <a:cxn ang="0">
                    <a:pos x="155" y="139"/>
                  </a:cxn>
                  <a:cxn ang="0">
                    <a:pos x="162" y="123"/>
                  </a:cxn>
                  <a:cxn ang="0">
                    <a:pos x="172" y="101"/>
                  </a:cxn>
                  <a:cxn ang="0">
                    <a:pos x="179" y="78"/>
                  </a:cxn>
                  <a:cxn ang="0">
                    <a:pos x="186" y="57"/>
                  </a:cxn>
                  <a:cxn ang="0">
                    <a:pos x="193" y="37"/>
                  </a:cxn>
                  <a:cxn ang="0">
                    <a:pos x="200" y="23"/>
                  </a:cxn>
                  <a:cxn ang="0">
                    <a:pos x="207" y="15"/>
                  </a:cxn>
                  <a:cxn ang="0">
                    <a:pos x="217" y="11"/>
                  </a:cxn>
                  <a:cxn ang="0">
                    <a:pos x="227" y="8"/>
                  </a:cxn>
                  <a:cxn ang="0">
                    <a:pos x="238" y="5"/>
                  </a:cxn>
                  <a:cxn ang="0">
                    <a:pos x="248" y="3"/>
                  </a:cxn>
                  <a:cxn ang="0">
                    <a:pos x="258" y="1"/>
                  </a:cxn>
                  <a:cxn ang="0">
                    <a:pos x="269" y="0"/>
                  </a:cxn>
                  <a:cxn ang="0">
                    <a:pos x="279" y="0"/>
                  </a:cxn>
                  <a:cxn ang="0">
                    <a:pos x="289" y="0"/>
                  </a:cxn>
                  <a:cxn ang="0">
                    <a:pos x="299" y="1"/>
                  </a:cxn>
                  <a:cxn ang="0">
                    <a:pos x="310" y="3"/>
                  </a:cxn>
                  <a:cxn ang="0">
                    <a:pos x="320" y="6"/>
                  </a:cxn>
                  <a:cxn ang="0">
                    <a:pos x="327" y="10"/>
                  </a:cxn>
                  <a:cxn ang="0">
                    <a:pos x="334" y="14"/>
                  </a:cxn>
                  <a:cxn ang="0">
                    <a:pos x="341" y="19"/>
                  </a:cxn>
                  <a:cxn ang="0">
                    <a:pos x="351" y="27"/>
                  </a:cxn>
                </a:cxnLst>
                <a:rect l="0" t="0" r="r" b="b"/>
                <a:pathLst>
                  <a:path w="355" h="278">
                    <a:moveTo>
                      <a:pt x="0" y="278"/>
                    </a:moveTo>
                    <a:lnTo>
                      <a:pt x="3" y="278"/>
                    </a:lnTo>
                    <a:lnTo>
                      <a:pt x="7" y="276"/>
                    </a:lnTo>
                    <a:lnTo>
                      <a:pt x="10" y="275"/>
                    </a:lnTo>
                    <a:lnTo>
                      <a:pt x="14" y="274"/>
                    </a:lnTo>
                    <a:lnTo>
                      <a:pt x="17" y="273"/>
                    </a:lnTo>
                    <a:lnTo>
                      <a:pt x="21" y="271"/>
                    </a:lnTo>
                    <a:lnTo>
                      <a:pt x="24" y="271"/>
                    </a:lnTo>
                    <a:lnTo>
                      <a:pt x="28" y="270"/>
                    </a:lnTo>
                    <a:lnTo>
                      <a:pt x="28" y="269"/>
                    </a:lnTo>
                    <a:lnTo>
                      <a:pt x="31" y="268"/>
                    </a:lnTo>
                    <a:lnTo>
                      <a:pt x="34" y="266"/>
                    </a:lnTo>
                    <a:lnTo>
                      <a:pt x="38" y="265"/>
                    </a:lnTo>
                    <a:lnTo>
                      <a:pt x="41" y="264"/>
                    </a:lnTo>
                    <a:lnTo>
                      <a:pt x="45" y="263"/>
                    </a:lnTo>
                    <a:lnTo>
                      <a:pt x="45" y="261"/>
                    </a:lnTo>
                    <a:lnTo>
                      <a:pt x="48" y="260"/>
                    </a:lnTo>
                    <a:lnTo>
                      <a:pt x="52" y="259"/>
                    </a:lnTo>
                    <a:lnTo>
                      <a:pt x="55" y="258"/>
                    </a:lnTo>
                    <a:lnTo>
                      <a:pt x="55" y="256"/>
                    </a:lnTo>
                    <a:lnTo>
                      <a:pt x="58" y="255"/>
                    </a:lnTo>
                    <a:lnTo>
                      <a:pt x="62" y="254"/>
                    </a:lnTo>
                    <a:lnTo>
                      <a:pt x="62" y="252"/>
                    </a:lnTo>
                    <a:lnTo>
                      <a:pt x="65" y="251"/>
                    </a:lnTo>
                    <a:lnTo>
                      <a:pt x="69" y="250"/>
                    </a:lnTo>
                    <a:lnTo>
                      <a:pt x="72" y="249"/>
                    </a:lnTo>
                    <a:lnTo>
                      <a:pt x="72" y="247"/>
                    </a:lnTo>
                    <a:lnTo>
                      <a:pt x="76" y="246"/>
                    </a:lnTo>
                    <a:lnTo>
                      <a:pt x="79" y="245"/>
                    </a:lnTo>
                    <a:lnTo>
                      <a:pt x="79" y="242"/>
                    </a:lnTo>
                    <a:lnTo>
                      <a:pt x="83" y="241"/>
                    </a:lnTo>
                    <a:lnTo>
                      <a:pt x="86" y="240"/>
                    </a:lnTo>
                    <a:lnTo>
                      <a:pt x="89" y="239"/>
                    </a:lnTo>
                    <a:lnTo>
                      <a:pt x="89" y="236"/>
                    </a:lnTo>
                    <a:lnTo>
                      <a:pt x="93" y="235"/>
                    </a:lnTo>
                    <a:lnTo>
                      <a:pt x="96" y="232"/>
                    </a:lnTo>
                    <a:lnTo>
                      <a:pt x="100" y="230"/>
                    </a:lnTo>
                    <a:lnTo>
                      <a:pt x="100" y="227"/>
                    </a:lnTo>
                    <a:lnTo>
                      <a:pt x="103" y="225"/>
                    </a:lnTo>
                    <a:lnTo>
                      <a:pt x="107" y="221"/>
                    </a:lnTo>
                    <a:lnTo>
                      <a:pt x="107" y="217"/>
                    </a:lnTo>
                    <a:lnTo>
                      <a:pt x="110" y="213"/>
                    </a:lnTo>
                    <a:lnTo>
                      <a:pt x="114" y="208"/>
                    </a:lnTo>
                    <a:lnTo>
                      <a:pt x="117" y="205"/>
                    </a:lnTo>
                    <a:lnTo>
                      <a:pt x="117" y="199"/>
                    </a:lnTo>
                    <a:lnTo>
                      <a:pt x="120" y="194"/>
                    </a:lnTo>
                    <a:lnTo>
                      <a:pt x="124" y="189"/>
                    </a:lnTo>
                    <a:lnTo>
                      <a:pt x="127" y="186"/>
                    </a:lnTo>
                    <a:lnTo>
                      <a:pt x="127" y="181"/>
                    </a:lnTo>
                    <a:lnTo>
                      <a:pt x="131" y="176"/>
                    </a:lnTo>
                    <a:lnTo>
                      <a:pt x="134" y="172"/>
                    </a:lnTo>
                    <a:lnTo>
                      <a:pt x="134" y="168"/>
                    </a:lnTo>
                    <a:lnTo>
                      <a:pt x="138" y="164"/>
                    </a:lnTo>
                    <a:lnTo>
                      <a:pt x="141" y="160"/>
                    </a:lnTo>
                    <a:lnTo>
                      <a:pt x="145" y="158"/>
                    </a:lnTo>
                    <a:lnTo>
                      <a:pt x="145" y="154"/>
                    </a:lnTo>
                    <a:lnTo>
                      <a:pt x="148" y="152"/>
                    </a:lnTo>
                    <a:lnTo>
                      <a:pt x="151" y="148"/>
                    </a:lnTo>
                    <a:lnTo>
                      <a:pt x="151" y="144"/>
                    </a:lnTo>
                    <a:lnTo>
                      <a:pt x="155" y="139"/>
                    </a:lnTo>
                    <a:lnTo>
                      <a:pt x="158" y="134"/>
                    </a:lnTo>
                    <a:lnTo>
                      <a:pt x="162" y="129"/>
                    </a:lnTo>
                    <a:lnTo>
                      <a:pt x="162" y="123"/>
                    </a:lnTo>
                    <a:lnTo>
                      <a:pt x="165" y="116"/>
                    </a:lnTo>
                    <a:lnTo>
                      <a:pt x="169" y="109"/>
                    </a:lnTo>
                    <a:lnTo>
                      <a:pt x="172" y="101"/>
                    </a:lnTo>
                    <a:lnTo>
                      <a:pt x="172" y="93"/>
                    </a:lnTo>
                    <a:lnTo>
                      <a:pt x="176" y="86"/>
                    </a:lnTo>
                    <a:lnTo>
                      <a:pt x="179" y="78"/>
                    </a:lnTo>
                    <a:lnTo>
                      <a:pt x="179" y="72"/>
                    </a:lnTo>
                    <a:lnTo>
                      <a:pt x="182" y="64"/>
                    </a:lnTo>
                    <a:lnTo>
                      <a:pt x="186" y="57"/>
                    </a:lnTo>
                    <a:lnTo>
                      <a:pt x="189" y="51"/>
                    </a:lnTo>
                    <a:lnTo>
                      <a:pt x="189" y="43"/>
                    </a:lnTo>
                    <a:lnTo>
                      <a:pt x="193" y="37"/>
                    </a:lnTo>
                    <a:lnTo>
                      <a:pt x="196" y="32"/>
                    </a:lnTo>
                    <a:lnTo>
                      <a:pt x="196" y="27"/>
                    </a:lnTo>
                    <a:lnTo>
                      <a:pt x="200" y="23"/>
                    </a:lnTo>
                    <a:lnTo>
                      <a:pt x="203" y="20"/>
                    </a:lnTo>
                    <a:lnTo>
                      <a:pt x="207" y="17"/>
                    </a:lnTo>
                    <a:lnTo>
                      <a:pt x="207" y="15"/>
                    </a:lnTo>
                    <a:lnTo>
                      <a:pt x="210" y="14"/>
                    </a:lnTo>
                    <a:lnTo>
                      <a:pt x="213" y="13"/>
                    </a:lnTo>
                    <a:lnTo>
                      <a:pt x="217" y="11"/>
                    </a:lnTo>
                    <a:lnTo>
                      <a:pt x="220" y="10"/>
                    </a:lnTo>
                    <a:lnTo>
                      <a:pt x="224" y="9"/>
                    </a:lnTo>
                    <a:lnTo>
                      <a:pt x="227" y="8"/>
                    </a:lnTo>
                    <a:lnTo>
                      <a:pt x="231" y="8"/>
                    </a:lnTo>
                    <a:lnTo>
                      <a:pt x="234" y="6"/>
                    </a:lnTo>
                    <a:lnTo>
                      <a:pt x="238" y="5"/>
                    </a:lnTo>
                    <a:lnTo>
                      <a:pt x="241" y="4"/>
                    </a:lnTo>
                    <a:lnTo>
                      <a:pt x="244" y="4"/>
                    </a:lnTo>
                    <a:lnTo>
                      <a:pt x="248" y="3"/>
                    </a:lnTo>
                    <a:lnTo>
                      <a:pt x="251" y="1"/>
                    </a:lnTo>
                    <a:lnTo>
                      <a:pt x="255" y="1"/>
                    </a:lnTo>
                    <a:lnTo>
                      <a:pt x="258" y="1"/>
                    </a:lnTo>
                    <a:lnTo>
                      <a:pt x="262" y="0"/>
                    </a:lnTo>
                    <a:lnTo>
                      <a:pt x="265" y="0"/>
                    </a:lnTo>
                    <a:lnTo>
                      <a:pt x="269" y="0"/>
                    </a:lnTo>
                    <a:lnTo>
                      <a:pt x="272" y="0"/>
                    </a:lnTo>
                    <a:lnTo>
                      <a:pt x="275" y="0"/>
                    </a:lnTo>
                    <a:lnTo>
                      <a:pt x="279" y="0"/>
                    </a:lnTo>
                    <a:lnTo>
                      <a:pt x="282" y="0"/>
                    </a:lnTo>
                    <a:lnTo>
                      <a:pt x="286" y="0"/>
                    </a:lnTo>
                    <a:lnTo>
                      <a:pt x="289" y="0"/>
                    </a:lnTo>
                    <a:lnTo>
                      <a:pt x="293" y="0"/>
                    </a:lnTo>
                    <a:lnTo>
                      <a:pt x="296" y="1"/>
                    </a:lnTo>
                    <a:lnTo>
                      <a:pt x="299" y="1"/>
                    </a:lnTo>
                    <a:lnTo>
                      <a:pt x="303" y="1"/>
                    </a:lnTo>
                    <a:lnTo>
                      <a:pt x="306" y="3"/>
                    </a:lnTo>
                    <a:lnTo>
                      <a:pt x="310" y="3"/>
                    </a:lnTo>
                    <a:lnTo>
                      <a:pt x="313" y="4"/>
                    </a:lnTo>
                    <a:lnTo>
                      <a:pt x="317" y="5"/>
                    </a:lnTo>
                    <a:lnTo>
                      <a:pt x="320" y="6"/>
                    </a:lnTo>
                    <a:lnTo>
                      <a:pt x="324" y="8"/>
                    </a:lnTo>
                    <a:lnTo>
                      <a:pt x="324" y="9"/>
                    </a:lnTo>
                    <a:lnTo>
                      <a:pt x="327" y="10"/>
                    </a:lnTo>
                    <a:lnTo>
                      <a:pt x="330" y="11"/>
                    </a:lnTo>
                    <a:lnTo>
                      <a:pt x="334" y="13"/>
                    </a:lnTo>
                    <a:lnTo>
                      <a:pt x="334" y="14"/>
                    </a:lnTo>
                    <a:lnTo>
                      <a:pt x="337" y="15"/>
                    </a:lnTo>
                    <a:lnTo>
                      <a:pt x="341" y="17"/>
                    </a:lnTo>
                    <a:lnTo>
                      <a:pt x="341" y="19"/>
                    </a:lnTo>
                    <a:lnTo>
                      <a:pt x="344" y="22"/>
                    </a:lnTo>
                    <a:lnTo>
                      <a:pt x="348" y="23"/>
                    </a:lnTo>
                    <a:lnTo>
                      <a:pt x="351" y="27"/>
                    </a:lnTo>
                    <a:lnTo>
                      <a:pt x="351" y="29"/>
                    </a:lnTo>
                    <a:lnTo>
                      <a:pt x="355" y="33"/>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21"/>
              <p:cNvSpPr>
                <a:spLocks/>
              </p:cNvSpPr>
              <p:nvPr/>
            </p:nvSpPr>
            <p:spPr bwMode="auto">
              <a:xfrm>
                <a:off x="2574925" y="1471613"/>
                <a:ext cx="119063" cy="142875"/>
              </a:xfrm>
              <a:custGeom>
                <a:avLst/>
                <a:gdLst/>
                <a:ahLst/>
                <a:cxnLst>
                  <a:cxn ang="0">
                    <a:pos x="0" y="0"/>
                  </a:cxn>
                  <a:cxn ang="0">
                    <a:pos x="3" y="4"/>
                  </a:cxn>
                  <a:cxn ang="0">
                    <a:pos x="6" y="9"/>
                  </a:cxn>
                  <a:cxn ang="0">
                    <a:pos x="6" y="13"/>
                  </a:cxn>
                  <a:cxn ang="0">
                    <a:pos x="10" y="18"/>
                  </a:cxn>
                  <a:cxn ang="0">
                    <a:pos x="13" y="21"/>
                  </a:cxn>
                  <a:cxn ang="0">
                    <a:pos x="13" y="26"/>
                  </a:cxn>
                  <a:cxn ang="0">
                    <a:pos x="17" y="30"/>
                  </a:cxn>
                  <a:cxn ang="0">
                    <a:pos x="20" y="34"/>
                  </a:cxn>
                  <a:cxn ang="0">
                    <a:pos x="24" y="37"/>
                  </a:cxn>
                  <a:cxn ang="0">
                    <a:pos x="24" y="40"/>
                  </a:cxn>
                  <a:cxn ang="0">
                    <a:pos x="27" y="43"/>
                  </a:cxn>
                  <a:cxn ang="0">
                    <a:pos x="31" y="44"/>
                  </a:cxn>
                  <a:cxn ang="0">
                    <a:pos x="31" y="47"/>
                  </a:cxn>
                  <a:cxn ang="0">
                    <a:pos x="34" y="49"/>
                  </a:cxn>
                  <a:cxn ang="0">
                    <a:pos x="37" y="50"/>
                  </a:cxn>
                  <a:cxn ang="0">
                    <a:pos x="41" y="52"/>
                  </a:cxn>
                  <a:cxn ang="0">
                    <a:pos x="41" y="54"/>
                  </a:cxn>
                  <a:cxn ang="0">
                    <a:pos x="44" y="57"/>
                  </a:cxn>
                  <a:cxn ang="0">
                    <a:pos x="48" y="58"/>
                  </a:cxn>
                  <a:cxn ang="0">
                    <a:pos x="51" y="60"/>
                  </a:cxn>
                  <a:cxn ang="0">
                    <a:pos x="51" y="63"/>
                  </a:cxn>
                  <a:cxn ang="0">
                    <a:pos x="55" y="67"/>
                  </a:cxn>
                  <a:cxn ang="0">
                    <a:pos x="58" y="69"/>
                  </a:cxn>
                  <a:cxn ang="0">
                    <a:pos x="58" y="73"/>
                  </a:cxn>
                  <a:cxn ang="0">
                    <a:pos x="62" y="76"/>
                  </a:cxn>
                  <a:cxn ang="0">
                    <a:pos x="65" y="79"/>
                  </a:cxn>
                  <a:cxn ang="0">
                    <a:pos x="68" y="83"/>
                  </a:cxn>
                  <a:cxn ang="0">
                    <a:pos x="68" y="84"/>
                  </a:cxn>
                  <a:cxn ang="0">
                    <a:pos x="72" y="86"/>
                  </a:cxn>
                  <a:cxn ang="0">
                    <a:pos x="75" y="88"/>
                  </a:cxn>
                  <a:cxn ang="0">
                    <a:pos x="75" y="90"/>
                  </a:cxn>
                </a:cxnLst>
                <a:rect l="0" t="0" r="r" b="b"/>
                <a:pathLst>
                  <a:path w="75" h="90">
                    <a:moveTo>
                      <a:pt x="0" y="0"/>
                    </a:moveTo>
                    <a:lnTo>
                      <a:pt x="3" y="4"/>
                    </a:lnTo>
                    <a:lnTo>
                      <a:pt x="6" y="9"/>
                    </a:lnTo>
                    <a:lnTo>
                      <a:pt x="6" y="13"/>
                    </a:lnTo>
                    <a:lnTo>
                      <a:pt x="10" y="18"/>
                    </a:lnTo>
                    <a:lnTo>
                      <a:pt x="13" y="21"/>
                    </a:lnTo>
                    <a:lnTo>
                      <a:pt x="13" y="26"/>
                    </a:lnTo>
                    <a:lnTo>
                      <a:pt x="17" y="30"/>
                    </a:lnTo>
                    <a:lnTo>
                      <a:pt x="20" y="34"/>
                    </a:lnTo>
                    <a:lnTo>
                      <a:pt x="24" y="37"/>
                    </a:lnTo>
                    <a:lnTo>
                      <a:pt x="24" y="40"/>
                    </a:lnTo>
                    <a:lnTo>
                      <a:pt x="27" y="43"/>
                    </a:lnTo>
                    <a:lnTo>
                      <a:pt x="31" y="44"/>
                    </a:lnTo>
                    <a:lnTo>
                      <a:pt x="31" y="47"/>
                    </a:lnTo>
                    <a:lnTo>
                      <a:pt x="34" y="49"/>
                    </a:lnTo>
                    <a:lnTo>
                      <a:pt x="37" y="50"/>
                    </a:lnTo>
                    <a:lnTo>
                      <a:pt x="41" y="52"/>
                    </a:lnTo>
                    <a:lnTo>
                      <a:pt x="41" y="54"/>
                    </a:lnTo>
                    <a:lnTo>
                      <a:pt x="44" y="57"/>
                    </a:lnTo>
                    <a:lnTo>
                      <a:pt x="48" y="58"/>
                    </a:lnTo>
                    <a:lnTo>
                      <a:pt x="51" y="60"/>
                    </a:lnTo>
                    <a:lnTo>
                      <a:pt x="51" y="63"/>
                    </a:lnTo>
                    <a:lnTo>
                      <a:pt x="55" y="67"/>
                    </a:lnTo>
                    <a:lnTo>
                      <a:pt x="58" y="69"/>
                    </a:lnTo>
                    <a:lnTo>
                      <a:pt x="58" y="73"/>
                    </a:lnTo>
                    <a:lnTo>
                      <a:pt x="62" y="76"/>
                    </a:lnTo>
                    <a:lnTo>
                      <a:pt x="65" y="79"/>
                    </a:lnTo>
                    <a:lnTo>
                      <a:pt x="68" y="83"/>
                    </a:lnTo>
                    <a:lnTo>
                      <a:pt x="68" y="84"/>
                    </a:lnTo>
                    <a:lnTo>
                      <a:pt x="72" y="86"/>
                    </a:lnTo>
                    <a:lnTo>
                      <a:pt x="75" y="88"/>
                    </a:lnTo>
                    <a:lnTo>
                      <a:pt x="75" y="90"/>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2" name="Group 225"/>
          <p:cNvGrpSpPr/>
          <p:nvPr/>
        </p:nvGrpSpPr>
        <p:grpSpPr>
          <a:xfrm>
            <a:off x="1676400" y="3938858"/>
            <a:ext cx="1821934" cy="23542"/>
            <a:chOff x="398463" y="2370138"/>
            <a:chExt cx="2295525" cy="36513"/>
          </a:xfrm>
        </p:grpSpPr>
        <p:sp>
          <p:nvSpPr>
            <p:cNvPr id="63" name="Freeform 7"/>
            <p:cNvSpPr>
              <a:spLocks/>
            </p:cNvSpPr>
            <p:nvPr/>
          </p:nvSpPr>
          <p:spPr bwMode="auto">
            <a:xfrm>
              <a:off x="398463" y="2374900"/>
              <a:ext cx="530225" cy="30163"/>
            </a:xfrm>
            <a:custGeom>
              <a:avLst/>
              <a:gdLst/>
              <a:ahLst/>
              <a:cxnLst>
                <a:cxn ang="0">
                  <a:pos x="7" y="12"/>
                </a:cxn>
                <a:cxn ang="0">
                  <a:pos x="14" y="7"/>
                </a:cxn>
                <a:cxn ang="0">
                  <a:pos x="21" y="7"/>
                </a:cxn>
                <a:cxn ang="0">
                  <a:pos x="28" y="15"/>
                </a:cxn>
                <a:cxn ang="0">
                  <a:pos x="38" y="11"/>
                </a:cxn>
                <a:cxn ang="0">
                  <a:pos x="45" y="10"/>
                </a:cxn>
                <a:cxn ang="0">
                  <a:pos x="52" y="15"/>
                </a:cxn>
                <a:cxn ang="0">
                  <a:pos x="62" y="3"/>
                </a:cxn>
                <a:cxn ang="0">
                  <a:pos x="69" y="7"/>
                </a:cxn>
                <a:cxn ang="0">
                  <a:pos x="80" y="13"/>
                </a:cxn>
                <a:cxn ang="0">
                  <a:pos x="86" y="6"/>
                </a:cxn>
                <a:cxn ang="0">
                  <a:pos x="93" y="5"/>
                </a:cxn>
                <a:cxn ang="0">
                  <a:pos x="100" y="8"/>
                </a:cxn>
                <a:cxn ang="0">
                  <a:pos x="107" y="13"/>
                </a:cxn>
                <a:cxn ang="0">
                  <a:pos x="114" y="7"/>
                </a:cxn>
                <a:cxn ang="0">
                  <a:pos x="124" y="7"/>
                </a:cxn>
                <a:cxn ang="0">
                  <a:pos x="135" y="5"/>
                </a:cxn>
                <a:cxn ang="0">
                  <a:pos x="141" y="1"/>
                </a:cxn>
                <a:cxn ang="0">
                  <a:pos x="148" y="8"/>
                </a:cxn>
                <a:cxn ang="0">
                  <a:pos x="155" y="13"/>
                </a:cxn>
                <a:cxn ang="0">
                  <a:pos x="166" y="1"/>
                </a:cxn>
                <a:cxn ang="0">
                  <a:pos x="172" y="8"/>
                </a:cxn>
                <a:cxn ang="0">
                  <a:pos x="179" y="7"/>
                </a:cxn>
                <a:cxn ang="0">
                  <a:pos x="190" y="11"/>
                </a:cxn>
                <a:cxn ang="0">
                  <a:pos x="197" y="5"/>
                </a:cxn>
                <a:cxn ang="0">
                  <a:pos x="207" y="8"/>
                </a:cxn>
                <a:cxn ang="0">
                  <a:pos x="214" y="12"/>
                </a:cxn>
                <a:cxn ang="0">
                  <a:pos x="221" y="11"/>
                </a:cxn>
                <a:cxn ang="0">
                  <a:pos x="228" y="7"/>
                </a:cxn>
                <a:cxn ang="0">
                  <a:pos x="234" y="10"/>
                </a:cxn>
                <a:cxn ang="0">
                  <a:pos x="241" y="7"/>
                </a:cxn>
                <a:cxn ang="0">
                  <a:pos x="252" y="8"/>
                </a:cxn>
                <a:cxn ang="0">
                  <a:pos x="259" y="6"/>
                </a:cxn>
                <a:cxn ang="0">
                  <a:pos x="269" y="11"/>
                </a:cxn>
                <a:cxn ang="0">
                  <a:pos x="279" y="6"/>
                </a:cxn>
                <a:cxn ang="0">
                  <a:pos x="290" y="8"/>
                </a:cxn>
                <a:cxn ang="0">
                  <a:pos x="293" y="8"/>
                </a:cxn>
                <a:cxn ang="0">
                  <a:pos x="300" y="13"/>
                </a:cxn>
                <a:cxn ang="0">
                  <a:pos x="307" y="11"/>
                </a:cxn>
                <a:cxn ang="0">
                  <a:pos x="314" y="8"/>
                </a:cxn>
                <a:cxn ang="0">
                  <a:pos x="324" y="11"/>
                </a:cxn>
                <a:cxn ang="0">
                  <a:pos x="331" y="12"/>
                </a:cxn>
              </a:cxnLst>
              <a:rect l="0" t="0" r="r" b="b"/>
              <a:pathLst>
                <a:path w="334" h="18">
                  <a:moveTo>
                    <a:pt x="0" y="2"/>
                  </a:moveTo>
                  <a:lnTo>
                    <a:pt x="4" y="11"/>
                  </a:lnTo>
                  <a:lnTo>
                    <a:pt x="7" y="12"/>
                  </a:lnTo>
                  <a:lnTo>
                    <a:pt x="7" y="5"/>
                  </a:lnTo>
                  <a:lnTo>
                    <a:pt x="11" y="11"/>
                  </a:lnTo>
                  <a:lnTo>
                    <a:pt x="14" y="7"/>
                  </a:lnTo>
                  <a:lnTo>
                    <a:pt x="18" y="11"/>
                  </a:lnTo>
                  <a:lnTo>
                    <a:pt x="18" y="8"/>
                  </a:lnTo>
                  <a:lnTo>
                    <a:pt x="21" y="7"/>
                  </a:lnTo>
                  <a:lnTo>
                    <a:pt x="24" y="6"/>
                  </a:lnTo>
                  <a:lnTo>
                    <a:pt x="24" y="17"/>
                  </a:lnTo>
                  <a:lnTo>
                    <a:pt x="28" y="15"/>
                  </a:lnTo>
                  <a:lnTo>
                    <a:pt x="31" y="15"/>
                  </a:lnTo>
                  <a:lnTo>
                    <a:pt x="35" y="6"/>
                  </a:lnTo>
                  <a:lnTo>
                    <a:pt x="38" y="11"/>
                  </a:lnTo>
                  <a:lnTo>
                    <a:pt x="42" y="7"/>
                  </a:lnTo>
                  <a:lnTo>
                    <a:pt x="45" y="3"/>
                  </a:lnTo>
                  <a:lnTo>
                    <a:pt x="45" y="10"/>
                  </a:lnTo>
                  <a:lnTo>
                    <a:pt x="49" y="10"/>
                  </a:lnTo>
                  <a:lnTo>
                    <a:pt x="52" y="10"/>
                  </a:lnTo>
                  <a:lnTo>
                    <a:pt x="52" y="15"/>
                  </a:lnTo>
                  <a:lnTo>
                    <a:pt x="55" y="7"/>
                  </a:lnTo>
                  <a:lnTo>
                    <a:pt x="59" y="18"/>
                  </a:lnTo>
                  <a:lnTo>
                    <a:pt x="62" y="3"/>
                  </a:lnTo>
                  <a:lnTo>
                    <a:pt x="62" y="2"/>
                  </a:lnTo>
                  <a:lnTo>
                    <a:pt x="66" y="6"/>
                  </a:lnTo>
                  <a:lnTo>
                    <a:pt x="69" y="7"/>
                  </a:lnTo>
                  <a:lnTo>
                    <a:pt x="73" y="0"/>
                  </a:lnTo>
                  <a:lnTo>
                    <a:pt x="76" y="10"/>
                  </a:lnTo>
                  <a:lnTo>
                    <a:pt x="80" y="13"/>
                  </a:lnTo>
                  <a:lnTo>
                    <a:pt x="80" y="2"/>
                  </a:lnTo>
                  <a:lnTo>
                    <a:pt x="83" y="12"/>
                  </a:lnTo>
                  <a:lnTo>
                    <a:pt x="86" y="6"/>
                  </a:lnTo>
                  <a:lnTo>
                    <a:pt x="90" y="15"/>
                  </a:lnTo>
                  <a:lnTo>
                    <a:pt x="90" y="13"/>
                  </a:lnTo>
                  <a:lnTo>
                    <a:pt x="93" y="5"/>
                  </a:lnTo>
                  <a:lnTo>
                    <a:pt x="97" y="10"/>
                  </a:lnTo>
                  <a:lnTo>
                    <a:pt x="97" y="6"/>
                  </a:lnTo>
                  <a:lnTo>
                    <a:pt x="100" y="8"/>
                  </a:lnTo>
                  <a:lnTo>
                    <a:pt x="104" y="5"/>
                  </a:lnTo>
                  <a:lnTo>
                    <a:pt x="107" y="1"/>
                  </a:lnTo>
                  <a:lnTo>
                    <a:pt x="107" y="13"/>
                  </a:lnTo>
                  <a:lnTo>
                    <a:pt x="110" y="6"/>
                  </a:lnTo>
                  <a:lnTo>
                    <a:pt x="114" y="11"/>
                  </a:lnTo>
                  <a:lnTo>
                    <a:pt x="114" y="7"/>
                  </a:lnTo>
                  <a:lnTo>
                    <a:pt x="117" y="10"/>
                  </a:lnTo>
                  <a:lnTo>
                    <a:pt x="121" y="7"/>
                  </a:lnTo>
                  <a:lnTo>
                    <a:pt x="124" y="7"/>
                  </a:lnTo>
                  <a:lnTo>
                    <a:pt x="128" y="15"/>
                  </a:lnTo>
                  <a:lnTo>
                    <a:pt x="131" y="15"/>
                  </a:lnTo>
                  <a:lnTo>
                    <a:pt x="135" y="5"/>
                  </a:lnTo>
                  <a:lnTo>
                    <a:pt x="135" y="8"/>
                  </a:lnTo>
                  <a:lnTo>
                    <a:pt x="138" y="11"/>
                  </a:lnTo>
                  <a:lnTo>
                    <a:pt x="141" y="1"/>
                  </a:lnTo>
                  <a:lnTo>
                    <a:pt x="141" y="6"/>
                  </a:lnTo>
                  <a:lnTo>
                    <a:pt x="145" y="2"/>
                  </a:lnTo>
                  <a:lnTo>
                    <a:pt x="148" y="8"/>
                  </a:lnTo>
                  <a:lnTo>
                    <a:pt x="152" y="10"/>
                  </a:lnTo>
                  <a:lnTo>
                    <a:pt x="152" y="8"/>
                  </a:lnTo>
                  <a:lnTo>
                    <a:pt x="155" y="13"/>
                  </a:lnTo>
                  <a:lnTo>
                    <a:pt x="159" y="6"/>
                  </a:lnTo>
                  <a:lnTo>
                    <a:pt x="162" y="8"/>
                  </a:lnTo>
                  <a:lnTo>
                    <a:pt x="166" y="1"/>
                  </a:lnTo>
                  <a:lnTo>
                    <a:pt x="169" y="2"/>
                  </a:lnTo>
                  <a:lnTo>
                    <a:pt x="169" y="7"/>
                  </a:lnTo>
                  <a:lnTo>
                    <a:pt x="172" y="8"/>
                  </a:lnTo>
                  <a:lnTo>
                    <a:pt x="176" y="2"/>
                  </a:lnTo>
                  <a:lnTo>
                    <a:pt x="179" y="12"/>
                  </a:lnTo>
                  <a:lnTo>
                    <a:pt x="179" y="7"/>
                  </a:lnTo>
                  <a:lnTo>
                    <a:pt x="183" y="13"/>
                  </a:lnTo>
                  <a:lnTo>
                    <a:pt x="186" y="3"/>
                  </a:lnTo>
                  <a:lnTo>
                    <a:pt x="190" y="11"/>
                  </a:lnTo>
                  <a:lnTo>
                    <a:pt x="193" y="12"/>
                  </a:lnTo>
                  <a:lnTo>
                    <a:pt x="197" y="7"/>
                  </a:lnTo>
                  <a:lnTo>
                    <a:pt x="197" y="5"/>
                  </a:lnTo>
                  <a:lnTo>
                    <a:pt x="200" y="11"/>
                  </a:lnTo>
                  <a:lnTo>
                    <a:pt x="203" y="16"/>
                  </a:lnTo>
                  <a:lnTo>
                    <a:pt x="207" y="8"/>
                  </a:lnTo>
                  <a:lnTo>
                    <a:pt x="207" y="11"/>
                  </a:lnTo>
                  <a:lnTo>
                    <a:pt x="210" y="12"/>
                  </a:lnTo>
                  <a:lnTo>
                    <a:pt x="214" y="12"/>
                  </a:lnTo>
                  <a:lnTo>
                    <a:pt x="214" y="7"/>
                  </a:lnTo>
                  <a:lnTo>
                    <a:pt x="217" y="6"/>
                  </a:lnTo>
                  <a:lnTo>
                    <a:pt x="221" y="11"/>
                  </a:lnTo>
                  <a:lnTo>
                    <a:pt x="224" y="15"/>
                  </a:lnTo>
                  <a:lnTo>
                    <a:pt x="224" y="12"/>
                  </a:lnTo>
                  <a:lnTo>
                    <a:pt x="228" y="7"/>
                  </a:lnTo>
                  <a:lnTo>
                    <a:pt x="231" y="12"/>
                  </a:lnTo>
                  <a:lnTo>
                    <a:pt x="231" y="3"/>
                  </a:lnTo>
                  <a:lnTo>
                    <a:pt x="234" y="10"/>
                  </a:lnTo>
                  <a:lnTo>
                    <a:pt x="238" y="6"/>
                  </a:lnTo>
                  <a:lnTo>
                    <a:pt x="241" y="10"/>
                  </a:lnTo>
                  <a:lnTo>
                    <a:pt x="241" y="7"/>
                  </a:lnTo>
                  <a:lnTo>
                    <a:pt x="245" y="16"/>
                  </a:lnTo>
                  <a:lnTo>
                    <a:pt x="248" y="5"/>
                  </a:lnTo>
                  <a:lnTo>
                    <a:pt x="252" y="8"/>
                  </a:lnTo>
                  <a:lnTo>
                    <a:pt x="252" y="6"/>
                  </a:lnTo>
                  <a:lnTo>
                    <a:pt x="255" y="13"/>
                  </a:lnTo>
                  <a:lnTo>
                    <a:pt x="259" y="6"/>
                  </a:lnTo>
                  <a:lnTo>
                    <a:pt x="262" y="13"/>
                  </a:lnTo>
                  <a:lnTo>
                    <a:pt x="265" y="10"/>
                  </a:lnTo>
                  <a:lnTo>
                    <a:pt x="269" y="11"/>
                  </a:lnTo>
                  <a:lnTo>
                    <a:pt x="272" y="3"/>
                  </a:lnTo>
                  <a:lnTo>
                    <a:pt x="276" y="8"/>
                  </a:lnTo>
                  <a:lnTo>
                    <a:pt x="279" y="6"/>
                  </a:lnTo>
                  <a:lnTo>
                    <a:pt x="279" y="11"/>
                  </a:lnTo>
                  <a:lnTo>
                    <a:pt x="283" y="2"/>
                  </a:lnTo>
                  <a:lnTo>
                    <a:pt x="290" y="8"/>
                  </a:lnTo>
                  <a:lnTo>
                    <a:pt x="286" y="8"/>
                  </a:lnTo>
                  <a:lnTo>
                    <a:pt x="290" y="8"/>
                  </a:lnTo>
                  <a:lnTo>
                    <a:pt x="293" y="8"/>
                  </a:lnTo>
                  <a:lnTo>
                    <a:pt x="296" y="15"/>
                  </a:lnTo>
                  <a:lnTo>
                    <a:pt x="296" y="6"/>
                  </a:lnTo>
                  <a:lnTo>
                    <a:pt x="300" y="13"/>
                  </a:lnTo>
                  <a:lnTo>
                    <a:pt x="303" y="8"/>
                  </a:lnTo>
                  <a:lnTo>
                    <a:pt x="303" y="6"/>
                  </a:lnTo>
                  <a:lnTo>
                    <a:pt x="307" y="11"/>
                  </a:lnTo>
                  <a:lnTo>
                    <a:pt x="310" y="10"/>
                  </a:lnTo>
                  <a:lnTo>
                    <a:pt x="314" y="13"/>
                  </a:lnTo>
                  <a:lnTo>
                    <a:pt x="314" y="8"/>
                  </a:lnTo>
                  <a:lnTo>
                    <a:pt x="317" y="5"/>
                  </a:lnTo>
                  <a:lnTo>
                    <a:pt x="321" y="6"/>
                  </a:lnTo>
                  <a:lnTo>
                    <a:pt x="324" y="11"/>
                  </a:lnTo>
                  <a:lnTo>
                    <a:pt x="324" y="10"/>
                  </a:lnTo>
                  <a:lnTo>
                    <a:pt x="327" y="11"/>
                  </a:lnTo>
                  <a:lnTo>
                    <a:pt x="331" y="12"/>
                  </a:lnTo>
                  <a:lnTo>
                    <a:pt x="331" y="7"/>
                  </a:lnTo>
                  <a:lnTo>
                    <a:pt x="334" y="3"/>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8"/>
            <p:cNvSpPr>
              <a:spLocks/>
            </p:cNvSpPr>
            <p:nvPr/>
          </p:nvSpPr>
          <p:spPr bwMode="auto">
            <a:xfrm>
              <a:off x="928688" y="2374900"/>
              <a:ext cx="519113" cy="26988"/>
            </a:xfrm>
            <a:custGeom>
              <a:avLst/>
              <a:gdLst/>
              <a:ahLst/>
              <a:cxnLst>
                <a:cxn ang="0">
                  <a:pos x="7" y="13"/>
                </a:cxn>
                <a:cxn ang="0">
                  <a:pos x="14" y="6"/>
                </a:cxn>
                <a:cxn ang="0">
                  <a:pos x="21" y="13"/>
                </a:cxn>
                <a:cxn ang="0">
                  <a:pos x="28" y="12"/>
                </a:cxn>
                <a:cxn ang="0">
                  <a:pos x="35" y="6"/>
                </a:cxn>
                <a:cxn ang="0">
                  <a:pos x="42" y="15"/>
                </a:cxn>
                <a:cxn ang="0">
                  <a:pos x="52" y="8"/>
                </a:cxn>
                <a:cxn ang="0">
                  <a:pos x="62" y="10"/>
                </a:cxn>
                <a:cxn ang="0">
                  <a:pos x="69" y="12"/>
                </a:cxn>
                <a:cxn ang="0">
                  <a:pos x="76" y="5"/>
                </a:cxn>
                <a:cxn ang="0">
                  <a:pos x="83" y="16"/>
                </a:cxn>
                <a:cxn ang="0">
                  <a:pos x="90" y="1"/>
                </a:cxn>
                <a:cxn ang="0">
                  <a:pos x="97" y="7"/>
                </a:cxn>
                <a:cxn ang="0">
                  <a:pos x="107" y="6"/>
                </a:cxn>
                <a:cxn ang="0">
                  <a:pos x="114" y="10"/>
                </a:cxn>
                <a:cxn ang="0">
                  <a:pos x="121" y="15"/>
                </a:cxn>
                <a:cxn ang="0">
                  <a:pos x="128" y="13"/>
                </a:cxn>
                <a:cxn ang="0">
                  <a:pos x="135" y="3"/>
                </a:cxn>
                <a:cxn ang="0">
                  <a:pos x="141" y="8"/>
                </a:cxn>
                <a:cxn ang="0">
                  <a:pos x="152" y="5"/>
                </a:cxn>
                <a:cxn ang="0">
                  <a:pos x="159" y="0"/>
                </a:cxn>
                <a:cxn ang="0">
                  <a:pos x="166" y="7"/>
                </a:cxn>
                <a:cxn ang="0">
                  <a:pos x="172" y="13"/>
                </a:cxn>
                <a:cxn ang="0">
                  <a:pos x="179" y="5"/>
                </a:cxn>
                <a:cxn ang="0">
                  <a:pos x="186" y="7"/>
                </a:cxn>
                <a:cxn ang="0">
                  <a:pos x="200" y="11"/>
                </a:cxn>
                <a:cxn ang="0">
                  <a:pos x="203" y="10"/>
                </a:cxn>
                <a:cxn ang="0">
                  <a:pos x="214" y="10"/>
                </a:cxn>
                <a:cxn ang="0">
                  <a:pos x="221" y="11"/>
                </a:cxn>
                <a:cxn ang="0">
                  <a:pos x="228" y="7"/>
                </a:cxn>
                <a:cxn ang="0">
                  <a:pos x="234" y="3"/>
                </a:cxn>
                <a:cxn ang="0">
                  <a:pos x="241" y="2"/>
                </a:cxn>
                <a:cxn ang="0">
                  <a:pos x="248" y="3"/>
                </a:cxn>
                <a:cxn ang="0">
                  <a:pos x="258" y="3"/>
                </a:cxn>
                <a:cxn ang="0">
                  <a:pos x="265" y="7"/>
                </a:cxn>
                <a:cxn ang="0">
                  <a:pos x="272" y="5"/>
                </a:cxn>
                <a:cxn ang="0">
                  <a:pos x="279" y="11"/>
                </a:cxn>
                <a:cxn ang="0">
                  <a:pos x="289" y="15"/>
                </a:cxn>
                <a:cxn ang="0">
                  <a:pos x="296" y="7"/>
                </a:cxn>
                <a:cxn ang="0">
                  <a:pos x="307" y="10"/>
                </a:cxn>
                <a:cxn ang="0">
                  <a:pos x="314" y="17"/>
                </a:cxn>
                <a:cxn ang="0">
                  <a:pos x="320" y="16"/>
                </a:cxn>
              </a:cxnLst>
              <a:rect l="0" t="0" r="r" b="b"/>
              <a:pathLst>
                <a:path w="327" h="17">
                  <a:moveTo>
                    <a:pt x="0" y="3"/>
                  </a:moveTo>
                  <a:lnTo>
                    <a:pt x="4" y="10"/>
                  </a:lnTo>
                  <a:lnTo>
                    <a:pt x="7" y="13"/>
                  </a:lnTo>
                  <a:lnTo>
                    <a:pt x="7" y="7"/>
                  </a:lnTo>
                  <a:lnTo>
                    <a:pt x="11" y="7"/>
                  </a:lnTo>
                  <a:lnTo>
                    <a:pt x="14" y="6"/>
                  </a:lnTo>
                  <a:lnTo>
                    <a:pt x="14" y="12"/>
                  </a:lnTo>
                  <a:lnTo>
                    <a:pt x="17" y="8"/>
                  </a:lnTo>
                  <a:lnTo>
                    <a:pt x="21" y="13"/>
                  </a:lnTo>
                  <a:lnTo>
                    <a:pt x="24" y="5"/>
                  </a:lnTo>
                  <a:lnTo>
                    <a:pt x="24" y="13"/>
                  </a:lnTo>
                  <a:lnTo>
                    <a:pt x="28" y="12"/>
                  </a:lnTo>
                  <a:lnTo>
                    <a:pt x="31" y="12"/>
                  </a:lnTo>
                  <a:lnTo>
                    <a:pt x="35" y="8"/>
                  </a:lnTo>
                  <a:lnTo>
                    <a:pt x="35" y="6"/>
                  </a:lnTo>
                  <a:lnTo>
                    <a:pt x="38" y="13"/>
                  </a:lnTo>
                  <a:lnTo>
                    <a:pt x="42" y="3"/>
                  </a:lnTo>
                  <a:lnTo>
                    <a:pt x="42" y="15"/>
                  </a:lnTo>
                  <a:lnTo>
                    <a:pt x="45" y="8"/>
                  </a:lnTo>
                  <a:lnTo>
                    <a:pt x="48" y="7"/>
                  </a:lnTo>
                  <a:lnTo>
                    <a:pt x="52" y="8"/>
                  </a:lnTo>
                  <a:lnTo>
                    <a:pt x="55" y="8"/>
                  </a:lnTo>
                  <a:lnTo>
                    <a:pt x="59" y="8"/>
                  </a:lnTo>
                  <a:lnTo>
                    <a:pt x="62" y="10"/>
                  </a:lnTo>
                  <a:lnTo>
                    <a:pt x="62" y="12"/>
                  </a:lnTo>
                  <a:lnTo>
                    <a:pt x="66" y="5"/>
                  </a:lnTo>
                  <a:lnTo>
                    <a:pt x="69" y="12"/>
                  </a:lnTo>
                  <a:lnTo>
                    <a:pt x="69" y="6"/>
                  </a:lnTo>
                  <a:lnTo>
                    <a:pt x="73" y="7"/>
                  </a:lnTo>
                  <a:lnTo>
                    <a:pt x="76" y="5"/>
                  </a:lnTo>
                  <a:lnTo>
                    <a:pt x="79" y="12"/>
                  </a:lnTo>
                  <a:lnTo>
                    <a:pt x="79" y="6"/>
                  </a:lnTo>
                  <a:lnTo>
                    <a:pt x="83" y="16"/>
                  </a:lnTo>
                  <a:lnTo>
                    <a:pt x="86" y="11"/>
                  </a:lnTo>
                  <a:lnTo>
                    <a:pt x="86" y="5"/>
                  </a:lnTo>
                  <a:lnTo>
                    <a:pt x="90" y="1"/>
                  </a:lnTo>
                  <a:lnTo>
                    <a:pt x="93" y="10"/>
                  </a:lnTo>
                  <a:lnTo>
                    <a:pt x="97" y="10"/>
                  </a:lnTo>
                  <a:lnTo>
                    <a:pt x="97" y="7"/>
                  </a:lnTo>
                  <a:lnTo>
                    <a:pt x="100" y="13"/>
                  </a:lnTo>
                  <a:lnTo>
                    <a:pt x="104" y="17"/>
                  </a:lnTo>
                  <a:lnTo>
                    <a:pt x="107" y="6"/>
                  </a:lnTo>
                  <a:lnTo>
                    <a:pt x="107" y="11"/>
                  </a:lnTo>
                  <a:lnTo>
                    <a:pt x="110" y="15"/>
                  </a:lnTo>
                  <a:lnTo>
                    <a:pt x="114" y="10"/>
                  </a:lnTo>
                  <a:lnTo>
                    <a:pt x="114" y="8"/>
                  </a:lnTo>
                  <a:lnTo>
                    <a:pt x="117" y="13"/>
                  </a:lnTo>
                  <a:lnTo>
                    <a:pt x="121" y="15"/>
                  </a:lnTo>
                  <a:lnTo>
                    <a:pt x="124" y="6"/>
                  </a:lnTo>
                  <a:lnTo>
                    <a:pt x="124" y="5"/>
                  </a:lnTo>
                  <a:lnTo>
                    <a:pt x="128" y="13"/>
                  </a:lnTo>
                  <a:lnTo>
                    <a:pt x="131" y="5"/>
                  </a:lnTo>
                  <a:lnTo>
                    <a:pt x="131" y="10"/>
                  </a:lnTo>
                  <a:lnTo>
                    <a:pt x="135" y="3"/>
                  </a:lnTo>
                  <a:lnTo>
                    <a:pt x="138" y="6"/>
                  </a:lnTo>
                  <a:lnTo>
                    <a:pt x="141" y="6"/>
                  </a:lnTo>
                  <a:lnTo>
                    <a:pt x="141" y="8"/>
                  </a:lnTo>
                  <a:lnTo>
                    <a:pt x="145" y="15"/>
                  </a:lnTo>
                  <a:lnTo>
                    <a:pt x="148" y="7"/>
                  </a:lnTo>
                  <a:lnTo>
                    <a:pt x="152" y="5"/>
                  </a:lnTo>
                  <a:lnTo>
                    <a:pt x="152" y="8"/>
                  </a:lnTo>
                  <a:lnTo>
                    <a:pt x="155" y="10"/>
                  </a:lnTo>
                  <a:lnTo>
                    <a:pt x="159" y="0"/>
                  </a:lnTo>
                  <a:lnTo>
                    <a:pt x="159" y="8"/>
                  </a:lnTo>
                  <a:lnTo>
                    <a:pt x="162" y="11"/>
                  </a:lnTo>
                  <a:lnTo>
                    <a:pt x="166" y="7"/>
                  </a:lnTo>
                  <a:lnTo>
                    <a:pt x="169" y="12"/>
                  </a:lnTo>
                  <a:lnTo>
                    <a:pt x="169" y="7"/>
                  </a:lnTo>
                  <a:lnTo>
                    <a:pt x="172" y="13"/>
                  </a:lnTo>
                  <a:lnTo>
                    <a:pt x="176" y="8"/>
                  </a:lnTo>
                  <a:lnTo>
                    <a:pt x="179" y="3"/>
                  </a:lnTo>
                  <a:lnTo>
                    <a:pt x="179" y="5"/>
                  </a:lnTo>
                  <a:lnTo>
                    <a:pt x="183" y="12"/>
                  </a:lnTo>
                  <a:lnTo>
                    <a:pt x="186" y="11"/>
                  </a:lnTo>
                  <a:lnTo>
                    <a:pt x="186" y="7"/>
                  </a:lnTo>
                  <a:lnTo>
                    <a:pt x="190" y="8"/>
                  </a:lnTo>
                  <a:lnTo>
                    <a:pt x="193" y="12"/>
                  </a:lnTo>
                  <a:lnTo>
                    <a:pt x="200" y="11"/>
                  </a:lnTo>
                  <a:lnTo>
                    <a:pt x="197" y="11"/>
                  </a:lnTo>
                  <a:lnTo>
                    <a:pt x="200" y="11"/>
                  </a:lnTo>
                  <a:lnTo>
                    <a:pt x="203" y="10"/>
                  </a:lnTo>
                  <a:lnTo>
                    <a:pt x="207" y="12"/>
                  </a:lnTo>
                  <a:lnTo>
                    <a:pt x="210" y="13"/>
                  </a:lnTo>
                  <a:lnTo>
                    <a:pt x="214" y="10"/>
                  </a:lnTo>
                  <a:lnTo>
                    <a:pt x="214" y="3"/>
                  </a:lnTo>
                  <a:lnTo>
                    <a:pt x="217" y="11"/>
                  </a:lnTo>
                  <a:lnTo>
                    <a:pt x="221" y="11"/>
                  </a:lnTo>
                  <a:lnTo>
                    <a:pt x="224" y="13"/>
                  </a:lnTo>
                  <a:lnTo>
                    <a:pt x="224" y="11"/>
                  </a:lnTo>
                  <a:lnTo>
                    <a:pt x="228" y="7"/>
                  </a:lnTo>
                  <a:lnTo>
                    <a:pt x="231" y="10"/>
                  </a:lnTo>
                  <a:lnTo>
                    <a:pt x="231" y="7"/>
                  </a:lnTo>
                  <a:lnTo>
                    <a:pt x="234" y="3"/>
                  </a:lnTo>
                  <a:lnTo>
                    <a:pt x="238" y="7"/>
                  </a:lnTo>
                  <a:lnTo>
                    <a:pt x="241" y="5"/>
                  </a:lnTo>
                  <a:lnTo>
                    <a:pt x="241" y="2"/>
                  </a:lnTo>
                  <a:lnTo>
                    <a:pt x="245" y="10"/>
                  </a:lnTo>
                  <a:lnTo>
                    <a:pt x="248" y="13"/>
                  </a:lnTo>
                  <a:lnTo>
                    <a:pt x="248" y="3"/>
                  </a:lnTo>
                  <a:lnTo>
                    <a:pt x="252" y="5"/>
                  </a:lnTo>
                  <a:lnTo>
                    <a:pt x="255" y="5"/>
                  </a:lnTo>
                  <a:lnTo>
                    <a:pt x="258" y="3"/>
                  </a:lnTo>
                  <a:lnTo>
                    <a:pt x="258" y="15"/>
                  </a:lnTo>
                  <a:lnTo>
                    <a:pt x="262" y="15"/>
                  </a:lnTo>
                  <a:lnTo>
                    <a:pt x="265" y="7"/>
                  </a:lnTo>
                  <a:lnTo>
                    <a:pt x="269" y="15"/>
                  </a:lnTo>
                  <a:lnTo>
                    <a:pt x="269" y="2"/>
                  </a:lnTo>
                  <a:lnTo>
                    <a:pt x="272" y="5"/>
                  </a:lnTo>
                  <a:lnTo>
                    <a:pt x="276" y="3"/>
                  </a:lnTo>
                  <a:lnTo>
                    <a:pt x="276" y="15"/>
                  </a:lnTo>
                  <a:lnTo>
                    <a:pt x="279" y="11"/>
                  </a:lnTo>
                  <a:lnTo>
                    <a:pt x="283" y="5"/>
                  </a:lnTo>
                  <a:lnTo>
                    <a:pt x="286" y="10"/>
                  </a:lnTo>
                  <a:lnTo>
                    <a:pt x="289" y="15"/>
                  </a:lnTo>
                  <a:lnTo>
                    <a:pt x="293" y="12"/>
                  </a:lnTo>
                  <a:lnTo>
                    <a:pt x="296" y="6"/>
                  </a:lnTo>
                  <a:lnTo>
                    <a:pt x="296" y="7"/>
                  </a:lnTo>
                  <a:lnTo>
                    <a:pt x="300" y="11"/>
                  </a:lnTo>
                  <a:lnTo>
                    <a:pt x="303" y="7"/>
                  </a:lnTo>
                  <a:lnTo>
                    <a:pt x="307" y="10"/>
                  </a:lnTo>
                  <a:lnTo>
                    <a:pt x="310" y="10"/>
                  </a:lnTo>
                  <a:lnTo>
                    <a:pt x="314" y="15"/>
                  </a:lnTo>
                  <a:lnTo>
                    <a:pt x="314" y="17"/>
                  </a:lnTo>
                  <a:lnTo>
                    <a:pt x="317" y="10"/>
                  </a:lnTo>
                  <a:lnTo>
                    <a:pt x="320" y="6"/>
                  </a:lnTo>
                  <a:lnTo>
                    <a:pt x="320" y="16"/>
                  </a:lnTo>
                  <a:lnTo>
                    <a:pt x="324" y="16"/>
                  </a:lnTo>
                  <a:lnTo>
                    <a:pt x="327" y="12"/>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9"/>
            <p:cNvSpPr>
              <a:spLocks/>
            </p:cNvSpPr>
            <p:nvPr/>
          </p:nvSpPr>
          <p:spPr bwMode="auto">
            <a:xfrm>
              <a:off x="1447800" y="2370138"/>
              <a:ext cx="519113" cy="36513"/>
            </a:xfrm>
            <a:custGeom>
              <a:avLst/>
              <a:gdLst/>
              <a:ahLst/>
              <a:cxnLst>
                <a:cxn ang="0">
                  <a:pos x="4" y="6"/>
                </a:cxn>
                <a:cxn ang="0">
                  <a:pos x="18" y="5"/>
                </a:cxn>
                <a:cxn ang="0">
                  <a:pos x="21" y="19"/>
                </a:cxn>
                <a:cxn ang="0">
                  <a:pos x="35" y="13"/>
                </a:cxn>
                <a:cxn ang="0">
                  <a:pos x="38" y="10"/>
                </a:cxn>
                <a:cxn ang="0">
                  <a:pos x="45" y="9"/>
                </a:cxn>
                <a:cxn ang="0">
                  <a:pos x="55" y="5"/>
                </a:cxn>
                <a:cxn ang="0">
                  <a:pos x="62" y="13"/>
                </a:cxn>
                <a:cxn ang="0">
                  <a:pos x="69" y="16"/>
                </a:cxn>
                <a:cxn ang="0">
                  <a:pos x="76" y="9"/>
                </a:cxn>
                <a:cxn ang="0">
                  <a:pos x="86" y="6"/>
                </a:cxn>
                <a:cxn ang="0">
                  <a:pos x="93" y="16"/>
                </a:cxn>
                <a:cxn ang="0">
                  <a:pos x="100" y="16"/>
                </a:cxn>
                <a:cxn ang="0">
                  <a:pos x="107" y="8"/>
                </a:cxn>
                <a:cxn ang="0">
                  <a:pos x="114" y="14"/>
                </a:cxn>
                <a:cxn ang="0">
                  <a:pos x="121" y="9"/>
                </a:cxn>
                <a:cxn ang="0">
                  <a:pos x="131" y="11"/>
                </a:cxn>
                <a:cxn ang="0">
                  <a:pos x="138" y="13"/>
                </a:cxn>
                <a:cxn ang="0">
                  <a:pos x="148" y="14"/>
                </a:cxn>
                <a:cxn ang="0">
                  <a:pos x="155" y="9"/>
                </a:cxn>
                <a:cxn ang="0">
                  <a:pos x="162" y="14"/>
                </a:cxn>
                <a:cxn ang="0">
                  <a:pos x="169" y="6"/>
                </a:cxn>
                <a:cxn ang="0">
                  <a:pos x="176" y="11"/>
                </a:cxn>
                <a:cxn ang="0">
                  <a:pos x="183" y="15"/>
                </a:cxn>
                <a:cxn ang="0">
                  <a:pos x="193" y="14"/>
                </a:cxn>
                <a:cxn ang="0">
                  <a:pos x="200" y="11"/>
                </a:cxn>
                <a:cxn ang="0">
                  <a:pos x="210" y="11"/>
                </a:cxn>
                <a:cxn ang="0">
                  <a:pos x="217" y="8"/>
                </a:cxn>
                <a:cxn ang="0">
                  <a:pos x="224" y="0"/>
                </a:cxn>
                <a:cxn ang="0">
                  <a:pos x="231" y="23"/>
                </a:cxn>
                <a:cxn ang="0">
                  <a:pos x="238" y="8"/>
                </a:cxn>
                <a:cxn ang="0">
                  <a:pos x="248" y="5"/>
                </a:cxn>
                <a:cxn ang="0">
                  <a:pos x="255" y="21"/>
                </a:cxn>
                <a:cxn ang="0">
                  <a:pos x="262" y="14"/>
                </a:cxn>
                <a:cxn ang="0">
                  <a:pos x="269" y="10"/>
                </a:cxn>
                <a:cxn ang="0">
                  <a:pos x="276" y="10"/>
                </a:cxn>
                <a:cxn ang="0">
                  <a:pos x="283" y="13"/>
                </a:cxn>
                <a:cxn ang="0">
                  <a:pos x="293" y="13"/>
                </a:cxn>
                <a:cxn ang="0">
                  <a:pos x="300" y="9"/>
                </a:cxn>
                <a:cxn ang="0">
                  <a:pos x="307" y="13"/>
                </a:cxn>
                <a:cxn ang="0">
                  <a:pos x="314" y="5"/>
                </a:cxn>
                <a:cxn ang="0">
                  <a:pos x="321" y="16"/>
                </a:cxn>
              </a:cxnLst>
              <a:rect l="0" t="0" r="r" b="b"/>
              <a:pathLst>
                <a:path w="327" h="23">
                  <a:moveTo>
                    <a:pt x="0" y="15"/>
                  </a:moveTo>
                  <a:lnTo>
                    <a:pt x="4" y="16"/>
                  </a:lnTo>
                  <a:lnTo>
                    <a:pt x="4" y="6"/>
                  </a:lnTo>
                  <a:lnTo>
                    <a:pt x="7" y="16"/>
                  </a:lnTo>
                  <a:lnTo>
                    <a:pt x="11" y="5"/>
                  </a:lnTo>
                  <a:lnTo>
                    <a:pt x="18" y="5"/>
                  </a:lnTo>
                  <a:lnTo>
                    <a:pt x="14" y="5"/>
                  </a:lnTo>
                  <a:lnTo>
                    <a:pt x="18" y="5"/>
                  </a:lnTo>
                  <a:lnTo>
                    <a:pt x="21" y="19"/>
                  </a:lnTo>
                  <a:lnTo>
                    <a:pt x="24" y="15"/>
                  </a:lnTo>
                  <a:lnTo>
                    <a:pt x="28" y="16"/>
                  </a:lnTo>
                  <a:lnTo>
                    <a:pt x="35" y="13"/>
                  </a:lnTo>
                  <a:lnTo>
                    <a:pt x="31" y="13"/>
                  </a:lnTo>
                  <a:lnTo>
                    <a:pt x="35" y="13"/>
                  </a:lnTo>
                  <a:lnTo>
                    <a:pt x="38" y="10"/>
                  </a:lnTo>
                  <a:lnTo>
                    <a:pt x="38" y="19"/>
                  </a:lnTo>
                  <a:lnTo>
                    <a:pt x="42" y="15"/>
                  </a:lnTo>
                  <a:lnTo>
                    <a:pt x="45" y="9"/>
                  </a:lnTo>
                  <a:lnTo>
                    <a:pt x="49" y="8"/>
                  </a:lnTo>
                  <a:lnTo>
                    <a:pt x="52" y="9"/>
                  </a:lnTo>
                  <a:lnTo>
                    <a:pt x="55" y="5"/>
                  </a:lnTo>
                  <a:lnTo>
                    <a:pt x="59" y="5"/>
                  </a:lnTo>
                  <a:lnTo>
                    <a:pt x="59" y="16"/>
                  </a:lnTo>
                  <a:lnTo>
                    <a:pt x="62" y="13"/>
                  </a:lnTo>
                  <a:lnTo>
                    <a:pt x="66" y="15"/>
                  </a:lnTo>
                  <a:lnTo>
                    <a:pt x="66" y="19"/>
                  </a:lnTo>
                  <a:lnTo>
                    <a:pt x="69" y="16"/>
                  </a:lnTo>
                  <a:lnTo>
                    <a:pt x="73" y="15"/>
                  </a:lnTo>
                  <a:lnTo>
                    <a:pt x="76" y="15"/>
                  </a:lnTo>
                  <a:lnTo>
                    <a:pt x="76" y="9"/>
                  </a:lnTo>
                  <a:lnTo>
                    <a:pt x="80" y="8"/>
                  </a:lnTo>
                  <a:lnTo>
                    <a:pt x="83" y="4"/>
                  </a:lnTo>
                  <a:lnTo>
                    <a:pt x="86" y="6"/>
                  </a:lnTo>
                  <a:lnTo>
                    <a:pt x="86" y="9"/>
                  </a:lnTo>
                  <a:lnTo>
                    <a:pt x="90" y="6"/>
                  </a:lnTo>
                  <a:lnTo>
                    <a:pt x="93" y="16"/>
                  </a:lnTo>
                  <a:lnTo>
                    <a:pt x="93" y="14"/>
                  </a:lnTo>
                  <a:lnTo>
                    <a:pt x="97" y="11"/>
                  </a:lnTo>
                  <a:lnTo>
                    <a:pt x="100" y="16"/>
                  </a:lnTo>
                  <a:lnTo>
                    <a:pt x="104" y="8"/>
                  </a:lnTo>
                  <a:lnTo>
                    <a:pt x="104" y="15"/>
                  </a:lnTo>
                  <a:lnTo>
                    <a:pt x="107" y="8"/>
                  </a:lnTo>
                  <a:lnTo>
                    <a:pt x="111" y="14"/>
                  </a:lnTo>
                  <a:lnTo>
                    <a:pt x="111" y="8"/>
                  </a:lnTo>
                  <a:lnTo>
                    <a:pt x="114" y="14"/>
                  </a:lnTo>
                  <a:lnTo>
                    <a:pt x="117" y="11"/>
                  </a:lnTo>
                  <a:lnTo>
                    <a:pt x="121" y="10"/>
                  </a:lnTo>
                  <a:lnTo>
                    <a:pt x="121" y="9"/>
                  </a:lnTo>
                  <a:lnTo>
                    <a:pt x="124" y="8"/>
                  </a:lnTo>
                  <a:lnTo>
                    <a:pt x="128" y="13"/>
                  </a:lnTo>
                  <a:lnTo>
                    <a:pt x="131" y="11"/>
                  </a:lnTo>
                  <a:lnTo>
                    <a:pt x="131" y="10"/>
                  </a:lnTo>
                  <a:lnTo>
                    <a:pt x="135" y="11"/>
                  </a:lnTo>
                  <a:lnTo>
                    <a:pt x="138" y="13"/>
                  </a:lnTo>
                  <a:lnTo>
                    <a:pt x="142" y="15"/>
                  </a:lnTo>
                  <a:lnTo>
                    <a:pt x="145" y="11"/>
                  </a:lnTo>
                  <a:lnTo>
                    <a:pt x="148" y="14"/>
                  </a:lnTo>
                  <a:lnTo>
                    <a:pt x="148" y="10"/>
                  </a:lnTo>
                  <a:lnTo>
                    <a:pt x="152" y="4"/>
                  </a:lnTo>
                  <a:lnTo>
                    <a:pt x="155" y="9"/>
                  </a:lnTo>
                  <a:lnTo>
                    <a:pt x="155" y="6"/>
                  </a:lnTo>
                  <a:lnTo>
                    <a:pt x="159" y="5"/>
                  </a:lnTo>
                  <a:lnTo>
                    <a:pt x="162" y="14"/>
                  </a:lnTo>
                  <a:lnTo>
                    <a:pt x="166" y="10"/>
                  </a:lnTo>
                  <a:lnTo>
                    <a:pt x="166" y="11"/>
                  </a:lnTo>
                  <a:lnTo>
                    <a:pt x="169" y="6"/>
                  </a:lnTo>
                  <a:lnTo>
                    <a:pt x="172" y="6"/>
                  </a:lnTo>
                  <a:lnTo>
                    <a:pt x="176" y="13"/>
                  </a:lnTo>
                  <a:lnTo>
                    <a:pt x="176" y="11"/>
                  </a:lnTo>
                  <a:lnTo>
                    <a:pt x="179" y="18"/>
                  </a:lnTo>
                  <a:lnTo>
                    <a:pt x="183" y="16"/>
                  </a:lnTo>
                  <a:lnTo>
                    <a:pt x="183" y="15"/>
                  </a:lnTo>
                  <a:lnTo>
                    <a:pt x="186" y="14"/>
                  </a:lnTo>
                  <a:lnTo>
                    <a:pt x="190" y="10"/>
                  </a:lnTo>
                  <a:lnTo>
                    <a:pt x="193" y="14"/>
                  </a:lnTo>
                  <a:lnTo>
                    <a:pt x="193" y="15"/>
                  </a:lnTo>
                  <a:lnTo>
                    <a:pt x="197" y="13"/>
                  </a:lnTo>
                  <a:lnTo>
                    <a:pt x="200" y="11"/>
                  </a:lnTo>
                  <a:lnTo>
                    <a:pt x="203" y="10"/>
                  </a:lnTo>
                  <a:lnTo>
                    <a:pt x="207" y="13"/>
                  </a:lnTo>
                  <a:lnTo>
                    <a:pt x="210" y="11"/>
                  </a:lnTo>
                  <a:lnTo>
                    <a:pt x="210" y="6"/>
                  </a:lnTo>
                  <a:lnTo>
                    <a:pt x="214" y="16"/>
                  </a:lnTo>
                  <a:lnTo>
                    <a:pt x="217" y="8"/>
                  </a:lnTo>
                  <a:lnTo>
                    <a:pt x="221" y="1"/>
                  </a:lnTo>
                  <a:lnTo>
                    <a:pt x="221" y="15"/>
                  </a:lnTo>
                  <a:lnTo>
                    <a:pt x="224" y="0"/>
                  </a:lnTo>
                  <a:lnTo>
                    <a:pt x="228" y="8"/>
                  </a:lnTo>
                  <a:lnTo>
                    <a:pt x="228" y="19"/>
                  </a:lnTo>
                  <a:lnTo>
                    <a:pt x="231" y="23"/>
                  </a:lnTo>
                  <a:lnTo>
                    <a:pt x="234" y="14"/>
                  </a:lnTo>
                  <a:lnTo>
                    <a:pt x="238" y="19"/>
                  </a:lnTo>
                  <a:lnTo>
                    <a:pt x="238" y="8"/>
                  </a:lnTo>
                  <a:lnTo>
                    <a:pt x="241" y="16"/>
                  </a:lnTo>
                  <a:lnTo>
                    <a:pt x="245" y="6"/>
                  </a:lnTo>
                  <a:lnTo>
                    <a:pt x="248" y="5"/>
                  </a:lnTo>
                  <a:lnTo>
                    <a:pt x="248" y="15"/>
                  </a:lnTo>
                  <a:lnTo>
                    <a:pt x="252" y="13"/>
                  </a:lnTo>
                  <a:lnTo>
                    <a:pt x="255" y="21"/>
                  </a:lnTo>
                  <a:lnTo>
                    <a:pt x="255" y="9"/>
                  </a:lnTo>
                  <a:lnTo>
                    <a:pt x="259" y="10"/>
                  </a:lnTo>
                  <a:lnTo>
                    <a:pt x="262" y="14"/>
                  </a:lnTo>
                  <a:lnTo>
                    <a:pt x="265" y="16"/>
                  </a:lnTo>
                  <a:lnTo>
                    <a:pt x="265" y="9"/>
                  </a:lnTo>
                  <a:lnTo>
                    <a:pt x="269" y="10"/>
                  </a:lnTo>
                  <a:lnTo>
                    <a:pt x="272" y="8"/>
                  </a:lnTo>
                  <a:lnTo>
                    <a:pt x="272" y="14"/>
                  </a:lnTo>
                  <a:lnTo>
                    <a:pt x="276" y="10"/>
                  </a:lnTo>
                  <a:lnTo>
                    <a:pt x="279" y="8"/>
                  </a:lnTo>
                  <a:lnTo>
                    <a:pt x="283" y="15"/>
                  </a:lnTo>
                  <a:lnTo>
                    <a:pt x="283" y="13"/>
                  </a:lnTo>
                  <a:lnTo>
                    <a:pt x="286" y="13"/>
                  </a:lnTo>
                  <a:lnTo>
                    <a:pt x="290" y="8"/>
                  </a:lnTo>
                  <a:lnTo>
                    <a:pt x="293" y="13"/>
                  </a:lnTo>
                  <a:lnTo>
                    <a:pt x="293" y="18"/>
                  </a:lnTo>
                  <a:lnTo>
                    <a:pt x="296" y="15"/>
                  </a:lnTo>
                  <a:lnTo>
                    <a:pt x="300" y="9"/>
                  </a:lnTo>
                  <a:lnTo>
                    <a:pt x="300" y="8"/>
                  </a:lnTo>
                  <a:lnTo>
                    <a:pt x="303" y="15"/>
                  </a:lnTo>
                  <a:lnTo>
                    <a:pt x="307" y="13"/>
                  </a:lnTo>
                  <a:lnTo>
                    <a:pt x="310" y="15"/>
                  </a:lnTo>
                  <a:lnTo>
                    <a:pt x="310" y="10"/>
                  </a:lnTo>
                  <a:lnTo>
                    <a:pt x="314" y="5"/>
                  </a:lnTo>
                  <a:lnTo>
                    <a:pt x="317" y="6"/>
                  </a:lnTo>
                  <a:lnTo>
                    <a:pt x="317" y="10"/>
                  </a:lnTo>
                  <a:lnTo>
                    <a:pt x="321" y="16"/>
                  </a:lnTo>
                  <a:lnTo>
                    <a:pt x="324" y="15"/>
                  </a:lnTo>
                  <a:lnTo>
                    <a:pt x="327" y="14"/>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0"/>
            <p:cNvSpPr>
              <a:spLocks/>
            </p:cNvSpPr>
            <p:nvPr/>
          </p:nvSpPr>
          <p:spPr bwMode="auto">
            <a:xfrm>
              <a:off x="1966913" y="2374900"/>
              <a:ext cx="514350" cy="26988"/>
            </a:xfrm>
            <a:custGeom>
              <a:avLst/>
              <a:gdLst/>
              <a:ahLst/>
              <a:cxnLst>
                <a:cxn ang="0">
                  <a:pos x="4" y="11"/>
                </a:cxn>
                <a:cxn ang="0">
                  <a:pos x="11" y="6"/>
                </a:cxn>
                <a:cxn ang="0">
                  <a:pos x="21" y="16"/>
                </a:cxn>
                <a:cxn ang="0">
                  <a:pos x="28" y="17"/>
                </a:cxn>
                <a:cxn ang="0">
                  <a:pos x="38" y="0"/>
                </a:cxn>
                <a:cxn ang="0">
                  <a:pos x="45" y="8"/>
                </a:cxn>
                <a:cxn ang="0">
                  <a:pos x="52" y="7"/>
                </a:cxn>
                <a:cxn ang="0">
                  <a:pos x="59" y="13"/>
                </a:cxn>
                <a:cxn ang="0">
                  <a:pos x="66" y="12"/>
                </a:cxn>
                <a:cxn ang="0">
                  <a:pos x="73" y="12"/>
                </a:cxn>
                <a:cxn ang="0">
                  <a:pos x="83" y="8"/>
                </a:cxn>
                <a:cxn ang="0">
                  <a:pos x="90" y="5"/>
                </a:cxn>
                <a:cxn ang="0">
                  <a:pos x="97" y="11"/>
                </a:cxn>
                <a:cxn ang="0">
                  <a:pos x="104" y="3"/>
                </a:cxn>
                <a:cxn ang="0">
                  <a:pos x="114" y="10"/>
                </a:cxn>
                <a:cxn ang="0">
                  <a:pos x="121" y="10"/>
                </a:cxn>
                <a:cxn ang="0">
                  <a:pos x="128" y="12"/>
                </a:cxn>
                <a:cxn ang="0">
                  <a:pos x="138" y="10"/>
                </a:cxn>
                <a:cxn ang="0">
                  <a:pos x="145" y="8"/>
                </a:cxn>
                <a:cxn ang="0">
                  <a:pos x="155" y="13"/>
                </a:cxn>
                <a:cxn ang="0">
                  <a:pos x="162" y="13"/>
                </a:cxn>
                <a:cxn ang="0">
                  <a:pos x="169" y="12"/>
                </a:cxn>
                <a:cxn ang="0">
                  <a:pos x="176" y="15"/>
                </a:cxn>
                <a:cxn ang="0">
                  <a:pos x="183" y="10"/>
                </a:cxn>
                <a:cxn ang="0">
                  <a:pos x="190" y="6"/>
                </a:cxn>
                <a:cxn ang="0">
                  <a:pos x="200" y="5"/>
                </a:cxn>
                <a:cxn ang="0">
                  <a:pos x="207" y="15"/>
                </a:cxn>
                <a:cxn ang="0">
                  <a:pos x="214" y="8"/>
                </a:cxn>
                <a:cxn ang="0">
                  <a:pos x="221" y="5"/>
                </a:cxn>
                <a:cxn ang="0">
                  <a:pos x="228" y="16"/>
                </a:cxn>
                <a:cxn ang="0">
                  <a:pos x="235" y="10"/>
                </a:cxn>
                <a:cxn ang="0">
                  <a:pos x="245" y="13"/>
                </a:cxn>
                <a:cxn ang="0">
                  <a:pos x="252" y="10"/>
                </a:cxn>
                <a:cxn ang="0">
                  <a:pos x="259" y="6"/>
                </a:cxn>
                <a:cxn ang="0">
                  <a:pos x="266" y="1"/>
                </a:cxn>
                <a:cxn ang="0">
                  <a:pos x="272" y="12"/>
                </a:cxn>
                <a:cxn ang="0">
                  <a:pos x="279" y="8"/>
                </a:cxn>
                <a:cxn ang="0">
                  <a:pos x="290" y="12"/>
                </a:cxn>
                <a:cxn ang="0">
                  <a:pos x="297" y="10"/>
                </a:cxn>
                <a:cxn ang="0">
                  <a:pos x="307" y="7"/>
                </a:cxn>
                <a:cxn ang="0">
                  <a:pos x="314" y="12"/>
                </a:cxn>
                <a:cxn ang="0">
                  <a:pos x="321" y="7"/>
                </a:cxn>
              </a:cxnLst>
              <a:rect l="0" t="0" r="r" b="b"/>
              <a:pathLst>
                <a:path w="324" h="17">
                  <a:moveTo>
                    <a:pt x="0" y="11"/>
                  </a:moveTo>
                  <a:lnTo>
                    <a:pt x="0" y="15"/>
                  </a:lnTo>
                  <a:lnTo>
                    <a:pt x="4" y="11"/>
                  </a:lnTo>
                  <a:lnTo>
                    <a:pt x="7" y="5"/>
                  </a:lnTo>
                  <a:lnTo>
                    <a:pt x="11" y="15"/>
                  </a:lnTo>
                  <a:lnTo>
                    <a:pt x="11" y="6"/>
                  </a:lnTo>
                  <a:lnTo>
                    <a:pt x="14" y="12"/>
                  </a:lnTo>
                  <a:lnTo>
                    <a:pt x="18" y="11"/>
                  </a:lnTo>
                  <a:lnTo>
                    <a:pt x="21" y="16"/>
                  </a:lnTo>
                  <a:lnTo>
                    <a:pt x="25" y="7"/>
                  </a:lnTo>
                  <a:lnTo>
                    <a:pt x="28" y="11"/>
                  </a:lnTo>
                  <a:lnTo>
                    <a:pt x="28" y="17"/>
                  </a:lnTo>
                  <a:lnTo>
                    <a:pt x="31" y="7"/>
                  </a:lnTo>
                  <a:lnTo>
                    <a:pt x="35" y="6"/>
                  </a:lnTo>
                  <a:lnTo>
                    <a:pt x="38" y="0"/>
                  </a:lnTo>
                  <a:lnTo>
                    <a:pt x="38" y="12"/>
                  </a:lnTo>
                  <a:lnTo>
                    <a:pt x="42" y="11"/>
                  </a:lnTo>
                  <a:lnTo>
                    <a:pt x="45" y="8"/>
                  </a:lnTo>
                  <a:lnTo>
                    <a:pt x="45" y="11"/>
                  </a:lnTo>
                  <a:lnTo>
                    <a:pt x="49" y="8"/>
                  </a:lnTo>
                  <a:lnTo>
                    <a:pt x="52" y="7"/>
                  </a:lnTo>
                  <a:lnTo>
                    <a:pt x="56" y="8"/>
                  </a:lnTo>
                  <a:lnTo>
                    <a:pt x="56" y="0"/>
                  </a:lnTo>
                  <a:lnTo>
                    <a:pt x="59" y="13"/>
                  </a:lnTo>
                  <a:lnTo>
                    <a:pt x="62" y="10"/>
                  </a:lnTo>
                  <a:lnTo>
                    <a:pt x="62" y="8"/>
                  </a:lnTo>
                  <a:lnTo>
                    <a:pt x="66" y="12"/>
                  </a:lnTo>
                  <a:lnTo>
                    <a:pt x="69" y="0"/>
                  </a:lnTo>
                  <a:lnTo>
                    <a:pt x="73" y="10"/>
                  </a:lnTo>
                  <a:lnTo>
                    <a:pt x="73" y="12"/>
                  </a:lnTo>
                  <a:lnTo>
                    <a:pt x="76" y="16"/>
                  </a:lnTo>
                  <a:lnTo>
                    <a:pt x="80" y="7"/>
                  </a:lnTo>
                  <a:lnTo>
                    <a:pt x="83" y="8"/>
                  </a:lnTo>
                  <a:lnTo>
                    <a:pt x="83" y="11"/>
                  </a:lnTo>
                  <a:lnTo>
                    <a:pt x="86" y="5"/>
                  </a:lnTo>
                  <a:lnTo>
                    <a:pt x="90" y="5"/>
                  </a:lnTo>
                  <a:lnTo>
                    <a:pt x="90" y="7"/>
                  </a:lnTo>
                  <a:lnTo>
                    <a:pt x="93" y="12"/>
                  </a:lnTo>
                  <a:lnTo>
                    <a:pt x="97" y="11"/>
                  </a:lnTo>
                  <a:lnTo>
                    <a:pt x="100" y="11"/>
                  </a:lnTo>
                  <a:lnTo>
                    <a:pt x="100" y="3"/>
                  </a:lnTo>
                  <a:lnTo>
                    <a:pt x="104" y="3"/>
                  </a:lnTo>
                  <a:lnTo>
                    <a:pt x="107" y="2"/>
                  </a:lnTo>
                  <a:lnTo>
                    <a:pt x="111" y="13"/>
                  </a:lnTo>
                  <a:lnTo>
                    <a:pt x="114" y="10"/>
                  </a:lnTo>
                  <a:lnTo>
                    <a:pt x="117" y="16"/>
                  </a:lnTo>
                  <a:lnTo>
                    <a:pt x="117" y="3"/>
                  </a:lnTo>
                  <a:lnTo>
                    <a:pt x="121" y="10"/>
                  </a:lnTo>
                  <a:lnTo>
                    <a:pt x="124" y="8"/>
                  </a:lnTo>
                  <a:lnTo>
                    <a:pt x="128" y="6"/>
                  </a:lnTo>
                  <a:lnTo>
                    <a:pt x="128" y="12"/>
                  </a:lnTo>
                  <a:lnTo>
                    <a:pt x="131" y="10"/>
                  </a:lnTo>
                  <a:lnTo>
                    <a:pt x="135" y="8"/>
                  </a:lnTo>
                  <a:lnTo>
                    <a:pt x="138" y="10"/>
                  </a:lnTo>
                  <a:lnTo>
                    <a:pt x="142" y="8"/>
                  </a:lnTo>
                  <a:lnTo>
                    <a:pt x="145" y="10"/>
                  </a:lnTo>
                  <a:lnTo>
                    <a:pt x="145" y="8"/>
                  </a:lnTo>
                  <a:lnTo>
                    <a:pt x="148" y="6"/>
                  </a:lnTo>
                  <a:lnTo>
                    <a:pt x="152" y="10"/>
                  </a:lnTo>
                  <a:lnTo>
                    <a:pt x="155" y="13"/>
                  </a:lnTo>
                  <a:lnTo>
                    <a:pt x="155" y="8"/>
                  </a:lnTo>
                  <a:lnTo>
                    <a:pt x="159" y="8"/>
                  </a:lnTo>
                  <a:lnTo>
                    <a:pt x="162" y="13"/>
                  </a:lnTo>
                  <a:lnTo>
                    <a:pt x="162" y="11"/>
                  </a:lnTo>
                  <a:lnTo>
                    <a:pt x="166" y="5"/>
                  </a:lnTo>
                  <a:lnTo>
                    <a:pt x="169" y="12"/>
                  </a:lnTo>
                  <a:lnTo>
                    <a:pt x="173" y="10"/>
                  </a:lnTo>
                  <a:lnTo>
                    <a:pt x="173" y="11"/>
                  </a:lnTo>
                  <a:lnTo>
                    <a:pt x="176" y="15"/>
                  </a:lnTo>
                  <a:lnTo>
                    <a:pt x="179" y="15"/>
                  </a:lnTo>
                  <a:lnTo>
                    <a:pt x="179" y="10"/>
                  </a:lnTo>
                  <a:lnTo>
                    <a:pt x="183" y="10"/>
                  </a:lnTo>
                  <a:lnTo>
                    <a:pt x="186" y="11"/>
                  </a:lnTo>
                  <a:lnTo>
                    <a:pt x="190" y="5"/>
                  </a:lnTo>
                  <a:lnTo>
                    <a:pt x="190" y="6"/>
                  </a:lnTo>
                  <a:lnTo>
                    <a:pt x="193" y="3"/>
                  </a:lnTo>
                  <a:lnTo>
                    <a:pt x="197" y="5"/>
                  </a:lnTo>
                  <a:lnTo>
                    <a:pt x="200" y="5"/>
                  </a:lnTo>
                  <a:lnTo>
                    <a:pt x="200" y="11"/>
                  </a:lnTo>
                  <a:lnTo>
                    <a:pt x="204" y="10"/>
                  </a:lnTo>
                  <a:lnTo>
                    <a:pt x="207" y="15"/>
                  </a:lnTo>
                  <a:lnTo>
                    <a:pt x="207" y="8"/>
                  </a:lnTo>
                  <a:lnTo>
                    <a:pt x="210" y="12"/>
                  </a:lnTo>
                  <a:lnTo>
                    <a:pt x="214" y="8"/>
                  </a:lnTo>
                  <a:lnTo>
                    <a:pt x="217" y="8"/>
                  </a:lnTo>
                  <a:lnTo>
                    <a:pt x="217" y="0"/>
                  </a:lnTo>
                  <a:lnTo>
                    <a:pt x="221" y="5"/>
                  </a:lnTo>
                  <a:lnTo>
                    <a:pt x="224" y="10"/>
                  </a:lnTo>
                  <a:lnTo>
                    <a:pt x="224" y="15"/>
                  </a:lnTo>
                  <a:lnTo>
                    <a:pt x="228" y="16"/>
                  </a:lnTo>
                  <a:lnTo>
                    <a:pt x="231" y="8"/>
                  </a:lnTo>
                  <a:lnTo>
                    <a:pt x="235" y="5"/>
                  </a:lnTo>
                  <a:lnTo>
                    <a:pt x="235" y="10"/>
                  </a:lnTo>
                  <a:lnTo>
                    <a:pt x="238" y="13"/>
                  </a:lnTo>
                  <a:lnTo>
                    <a:pt x="241" y="16"/>
                  </a:lnTo>
                  <a:lnTo>
                    <a:pt x="245" y="13"/>
                  </a:lnTo>
                  <a:lnTo>
                    <a:pt x="245" y="8"/>
                  </a:lnTo>
                  <a:lnTo>
                    <a:pt x="248" y="10"/>
                  </a:lnTo>
                  <a:lnTo>
                    <a:pt x="252" y="10"/>
                  </a:lnTo>
                  <a:lnTo>
                    <a:pt x="252" y="1"/>
                  </a:lnTo>
                  <a:lnTo>
                    <a:pt x="255" y="5"/>
                  </a:lnTo>
                  <a:lnTo>
                    <a:pt x="259" y="6"/>
                  </a:lnTo>
                  <a:lnTo>
                    <a:pt x="262" y="11"/>
                  </a:lnTo>
                  <a:lnTo>
                    <a:pt x="262" y="2"/>
                  </a:lnTo>
                  <a:lnTo>
                    <a:pt x="266" y="1"/>
                  </a:lnTo>
                  <a:lnTo>
                    <a:pt x="269" y="8"/>
                  </a:lnTo>
                  <a:lnTo>
                    <a:pt x="272" y="7"/>
                  </a:lnTo>
                  <a:lnTo>
                    <a:pt x="272" y="12"/>
                  </a:lnTo>
                  <a:lnTo>
                    <a:pt x="276" y="10"/>
                  </a:lnTo>
                  <a:lnTo>
                    <a:pt x="279" y="6"/>
                  </a:lnTo>
                  <a:lnTo>
                    <a:pt x="279" y="8"/>
                  </a:lnTo>
                  <a:lnTo>
                    <a:pt x="283" y="8"/>
                  </a:lnTo>
                  <a:lnTo>
                    <a:pt x="286" y="2"/>
                  </a:lnTo>
                  <a:lnTo>
                    <a:pt x="290" y="12"/>
                  </a:lnTo>
                  <a:lnTo>
                    <a:pt x="293" y="2"/>
                  </a:lnTo>
                  <a:lnTo>
                    <a:pt x="297" y="8"/>
                  </a:lnTo>
                  <a:lnTo>
                    <a:pt x="297" y="10"/>
                  </a:lnTo>
                  <a:lnTo>
                    <a:pt x="300" y="12"/>
                  </a:lnTo>
                  <a:lnTo>
                    <a:pt x="303" y="5"/>
                  </a:lnTo>
                  <a:lnTo>
                    <a:pt x="307" y="7"/>
                  </a:lnTo>
                  <a:lnTo>
                    <a:pt x="307" y="8"/>
                  </a:lnTo>
                  <a:lnTo>
                    <a:pt x="310" y="11"/>
                  </a:lnTo>
                  <a:lnTo>
                    <a:pt x="314" y="12"/>
                  </a:lnTo>
                  <a:lnTo>
                    <a:pt x="317" y="12"/>
                  </a:lnTo>
                  <a:lnTo>
                    <a:pt x="317" y="8"/>
                  </a:lnTo>
                  <a:lnTo>
                    <a:pt x="321" y="7"/>
                  </a:lnTo>
                  <a:lnTo>
                    <a:pt x="324" y="12"/>
                  </a:lnTo>
                  <a:lnTo>
                    <a:pt x="324" y="8"/>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1"/>
            <p:cNvSpPr>
              <a:spLocks/>
            </p:cNvSpPr>
            <p:nvPr/>
          </p:nvSpPr>
          <p:spPr bwMode="auto">
            <a:xfrm>
              <a:off x="2481263" y="2371725"/>
              <a:ext cx="212725" cy="28575"/>
            </a:xfrm>
            <a:custGeom>
              <a:avLst/>
              <a:gdLst/>
              <a:ahLst/>
              <a:cxnLst>
                <a:cxn ang="0">
                  <a:pos x="0" y="10"/>
                </a:cxn>
                <a:cxn ang="0">
                  <a:pos x="3" y="18"/>
                </a:cxn>
                <a:cxn ang="0">
                  <a:pos x="7" y="13"/>
                </a:cxn>
                <a:cxn ang="0">
                  <a:pos x="10" y="13"/>
                </a:cxn>
                <a:cxn ang="0">
                  <a:pos x="10" y="15"/>
                </a:cxn>
                <a:cxn ang="0">
                  <a:pos x="14" y="10"/>
                </a:cxn>
                <a:cxn ang="0">
                  <a:pos x="17" y="14"/>
                </a:cxn>
                <a:cxn ang="0">
                  <a:pos x="21" y="13"/>
                </a:cxn>
                <a:cxn ang="0">
                  <a:pos x="24" y="12"/>
                </a:cxn>
                <a:cxn ang="0">
                  <a:pos x="28" y="13"/>
                </a:cxn>
                <a:cxn ang="0">
                  <a:pos x="28" y="10"/>
                </a:cxn>
                <a:cxn ang="0">
                  <a:pos x="31" y="17"/>
                </a:cxn>
                <a:cxn ang="0">
                  <a:pos x="34" y="3"/>
                </a:cxn>
                <a:cxn ang="0">
                  <a:pos x="38" y="8"/>
                </a:cxn>
                <a:cxn ang="0">
                  <a:pos x="38" y="18"/>
                </a:cxn>
                <a:cxn ang="0">
                  <a:pos x="41" y="12"/>
                </a:cxn>
                <a:cxn ang="0">
                  <a:pos x="45" y="12"/>
                </a:cxn>
                <a:cxn ang="0">
                  <a:pos x="45" y="5"/>
                </a:cxn>
                <a:cxn ang="0">
                  <a:pos x="48" y="10"/>
                </a:cxn>
                <a:cxn ang="0">
                  <a:pos x="52" y="8"/>
                </a:cxn>
                <a:cxn ang="0">
                  <a:pos x="55" y="14"/>
                </a:cxn>
                <a:cxn ang="0">
                  <a:pos x="55" y="10"/>
                </a:cxn>
                <a:cxn ang="0">
                  <a:pos x="59" y="12"/>
                </a:cxn>
                <a:cxn ang="0">
                  <a:pos x="62" y="12"/>
                </a:cxn>
                <a:cxn ang="0">
                  <a:pos x="65" y="8"/>
                </a:cxn>
                <a:cxn ang="0">
                  <a:pos x="65" y="17"/>
                </a:cxn>
                <a:cxn ang="0">
                  <a:pos x="69" y="12"/>
                </a:cxn>
                <a:cxn ang="0">
                  <a:pos x="72" y="0"/>
                </a:cxn>
                <a:cxn ang="0">
                  <a:pos x="72" y="12"/>
                </a:cxn>
                <a:cxn ang="0">
                  <a:pos x="76" y="5"/>
                </a:cxn>
                <a:cxn ang="0">
                  <a:pos x="79" y="10"/>
                </a:cxn>
                <a:cxn ang="0">
                  <a:pos x="83" y="15"/>
                </a:cxn>
                <a:cxn ang="0">
                  <a:pos x="83" y="13"/>
                </a:cxn>
                <a:cxn ang="0">
                  <a:pos x="86" y="10"/>
                </a:cxn>
                <a:cxn ang="0">
                  <a:pos x="90" y="14"/>
                </a:cxn>
                <a:cxn ang="0">
                  <a:pos x="90" y="10"/>
                </a:cxn>
                <a:cxn ang="0">
                  <a:pos x="93" y="7"/>
                </a:cxn>
                <a:cxn ang="0">
                  <a:pos x="96" y="8"/>
                </a:cxn>
                <a:cxn ang="0">
                  <a:pos x="100" y="17"/>
                </a:cxn>
                <a:cxn ang="0">
                  <a:pos x="100" y="9"/>
                </a:cxn>
                <a:cxn ang="0">
                  <a:pos x="103" y="4"/>
                </a:cxn>
                <a:cxn ang="0">
                  <a:pos x="107" y="8"/>
                </a:cxn>
                <a:cxn ang="0">
                  <a:pos x="110" y="9"/>
                </a:cxn>
                <a:cxn ang="0">
                  <a:pos x="110" y="18"/>
                </a:cxn>
                <a:cxn ang="0">
                  <a:pos x="114" y="14"/>
                </a:cxn>
                <a:cxn ang="0">
                  <a:pos x="117" y="8"/>
                </a:cxn>
                <a:cxn ang="0">
                  <a:pos x="117" y="9"/>
                </a:cxn>
                <a:cxn ang="0">
                  <a:pos x="121" y="12"/>
                </a:cxn>
                <a:cxn ang="0">
                  <a:pos x="124" y="10"/>
                </a:cxn>
                <a:cxn ang="0">
                  <a:pos x="127" y="14"/>
                </a:cxn>
                <a:cxn ang="0">
                  <a:pos x="127" y="9"/>
                </a:cxn>
                <a:cxn ang="0">
                  <a:pos x="131" y="17"/>
                </a:cxn>
                <a:cxn ang="0">
                  <a:pos x="134" y="9"/>
                </a:cxn>
              </a:cxnLst>
              <a:rect l="0" t="0" r="r" b="b"/>
              <a:pathLst>
                <a:path w="134" h="18">
                  <a:moveTo>
                    <a:pt x="0" y="10"/>
                  </a:moveTo>
                  <a:lnTo>
                    <a:pt x="3" y="18"/>
                  </a:lnTo>
                  <a:lnTo>
                    <a:pt x="7" y="13"/>
                  </a:lnTo>
                  <a:lnTo>
                    <a:pt x="10" y="13"/>
                  </a:lnTo>
                  <a:lnTo>
                    <a:pt x="10" y="15"/>
                  </a:lnTo>
                  <a:lnTo>
                    <a:pt x="14" y="10"/>
                  </a:lnTo>
                  <a:lnTo>
                    <a:pt x="17" y="14"/>
                  </a:lnTo>
                  <a:lnTo>
                    <a:pt x="21" y="13"/>
                  </a:lnTo>
                  <a:lnTo>
                    <a:pt x="24" y="12"/>
                  </a:lnTo>
                  <a:lnTo>
                    <a:pt x="28" y="13"/>
                  </a:lnTo>
                  <a:lnTo>
                    <a:pt x="28" y="10"/>
                  </a:lnTo>
                  <a:lnTo>
                    <a:pt x="31" y="17"/>
                  </a:lnTo>
                  <a:lnTo>
                    <a:pt x="34" y="3"/>
                  </a:lnTo>
                  <a:lnTo>
                    <a:pt x="38" y="8"/>
                  </a:lnTo>
                  <a:lnTo>
                    <a:pt x="38" y="18"/>
                  </a:lnTo>
                  <a:lnTo>
                    <a:pt x="41" y="12"/>
                  </a:lnTo>
                  <a:lnTo>
                    <a:pt x="45" y="12"/>
                  </a:lnTo>
                  <a:lnTo>
                    <a:pt x="45" y="5"/>
                  </a:lnTo>
                  <a:lnTo>
                    <a:pt x="48" y="10"/>
                  </a:lnTo>
                  <a:lnTo>
                    <a:pt x="52" y="8"/>
                  </a:lnTo>
                  <a:lnTo>
                    <a:pt x="55" y="14"/>
                  </a:lnTo>
                  <a:lnTo>
                    <a:pt x="55" y="10"/>
                  </a:lnTo>
                  <a:lnTo>
                    <a:pt x="59" y="12"/>
                  </a:lnTo>
                  <a:lnTo>
                    <a:pt x="62" y="12"/>
                  </a:lnTo>
                  <a:lnTo>
                    <a:pt x="65" y="8"/>
                  </a:lnTo>
                  <a:lnTo>
                    <a:pt x="65" y="17"/>
                  </a:lnTo>
                  <a:lnTo>
                    <a:pt x="69" y="12"/>
                  </a:lnTo>
                  <a:lnTo>
                    <a:pt x="72" y="0"/>
                  </a:lnTo>
                  <a:lnTo>
                    <a:pt x="72" y="12"/>
                  </a:lnTo>
                  <a:lnTo>
                    <a:pt x="76" y="5"/>
                  </a:lnTo>
                  <a:lnTo>
                    <a:pt x="79" y="10"/>
                  </a:lnTo>
                  <a:lnTo>
                    <a:pt x="83" y="15"/>
                  </a:lnTo>
                  <a:lnTo>
                    <a:pt x="83" y="13"/>
                  </a:lnTo>
                  <a:lnTo>
                    <a:pt x="86" y="10"/>
                  </a:lnTo>
                  <a:lnTo>
                    <a:pt x="90" y="14"/>
                  </a:lnTo>
                  <a:lnTo>
                    <a:pt x="90" y="10"/>
                  </a:lnTo>
                  <a:lnTo>
                    <a:pt x="93" y="7"/>
                  </a:lnTo>
                  <a:lnTo>
                    <a:pt x="96" y="8"/>
                  </a:lnTo>
                  <a:lnTo>
                    <a:pt x="100" y="17"/>
                  </a:lnTo>
                  <a:lnTo>
                    <a:pt x="100" y="9"/>
                  </a:lnTo>
                  <a:lnTo>
                    <a:pt x="103" y="4"/>
                  </a:lnTo>
                  <a:lnTo>
                    <a:pt x="107" y="8"/>
                  </a:lnTo>
                  <a:lnTo>
                    <a:pt x="110" y="9"/>
                  </a:lnTo>
                  <a:lnTo>
                    <a:pt x="110" y="18"/>
                  </a:lnTo>
                  <a:lnTo>
                    <a:pt x="114" y="14"/>
                  </a:lnTo>
                  <a:lnTo>
                    <a:pt x="117" y="8"/>
                  </a:lnTo>
                  <a:lnTo>
                    <a:pt x="117" y="9"/>
                  </a:lnTo>
                  <a:lnTo>
                    <a:pt x="121" y="12"/>
                  </a:lnTo>
                  <a:lnTo>
                    <a:pt x="124" y="10"/>
                  </a:lnTo>
                  <a:lnTo>
                    <a:pt x="127" y="14"/>
                  </a:lnTo>
                  <a:lnTo>
                    <a:pt x="127" y="9"/>
                  </a:lnTo>
                  <a:lnTo>
                    <a:pt x="131" y="17"/>
                  </a:lnTo>
                  <a:lnTo>
                    <a:pt x="134" y="9"/>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 name="Rectangle 6"/>
          <p:cNvSpPr/>
          <p:nvPr/>
        </p:nvSpPr>
        <p:spPr>
          <a:xfrm>
            <a:off x="1066800" y="1652858"/>
            <a:ext cx="1295400" cy="338554"/>
          </a:xfrm>
          <a:prstGeom prst="rect">
            <a:avLst/>
          </a:prstGeom>
        </p:spPr>
        <p:txBody>
          <a:bodyPr wrap="square">
            <a:spAutoFit/>
          </a:bodyPr>
          <a:lstStyle/>
          <a:p>
            <a:r>
              <a:rPr lang="en-US" sz="1600" dirty="0"/>
              <a:t>Positive class</a:t>
            </a:r>
          </a:p>
        </p:txBody>
      </p:sp>
      <p:sp>
        <p:nvSpPr>
          <p:cNvPr id="68" name="Rectangle 67"/>
          <p:cNvSpPr/>
          <p:nvPr/>
        </p:nvSpPr>
        <p:spPr>
          <a:xfrm>
            <a:off x="1066800" y="3429000"/>
            <a:ext cx="1447800" cy="338554"/>
          </a:xfrm>
          <a:prstGeom prst="rect">
            <a:avLst/>
          </a:prstGeom>
        </p:spPr>
        <p:txBody>
          <a:bodyPr wrap="square">
            <a:spAutoFit/>
          </a:bodyPr>
          <a:lstStyle/>
          <a:p>
            <a:r>
              <a:rPr lang="en-US" sz="1600" dirty="0" smtClean="0"/>
              <a:t>Negative </a:t>
            </a:r>
            <a:r>
              <a:rPr lang="en-US" sz="1600" dirty="0"/>
              <a:t>class</a:t>
            </a:r>
          </a:p>
        </p:txBody>
      </p:sp>
      <p:sp>
        <p:nvSpPr>
          <p:cNvPr id="8" name="TextBox 7"/>
          <p:cNvSpPr txBox="1"/>
          <p:nvPr/>
        </p:nvSpPr>
        <p:spPr>
          <a:xfrm>
            <a:off x="4343400" y="1600200"/>
            <a:ext cx="2362200" cy="369332"/>
          </a:xfrm>
          <a:prstGeom prst="rect">
            <a:avLst/>
          </a:prstGeom>
          <a:noFill/>
        </p:spPr>
        <p:txBody>
          <a:bodyPr wrap="square" rtlCol="0">
            <a:spAutoFit/>
          </a:bodyPr>
          <a:lstStyle/>
          <a:p>
            <a:r>
              <a:rPr lang="en-US" dirty="0" smtClean="0"/>
              <a:t>Example:</a:t>
            </a:r>
            <a:endParaRPr lang="en-US" dirty="0"/>
          </a:p>
        </p:txBody>
      </p:sp>
      <p:sp>
        <p:nvSpPr>
          <p:cNvPr id="10" name="Slide Number Placeholder 9"/>
          <p:cNvSpPr>
            <a:spLocks noGrp="1"/>
          </p:cNvSpPr>
          <p:nvPr>
            <p:ph type="sldNum" sz="quarter" idx="12"/>
          </p:nvPr>
        </p:nvSpPr>
        <p:spPr/>
        <p:txBody>
          <a:bodyPr/>
          <a:lstStyle/>
          <a:p>
            <a:fld id="{FC09B38C-BECE-4478-B284-C10820711118}" type="slidenum">
              <a:rPr lang="en-US" smtClean="0"/>
              <a:t>10</a:t>
            </a:fld>
            <a:endParaRPr lang="en-US"/>
          </a:p>
        </p:txBody>
      </p:sp>
    </p:spTree>
    <p:extLst>
      <p:ext uri="{BB962C8B-B14F-4D97-AF65-F5344CB8AC3E}">
        <p14:creationId xmlns:p14="http://schemas.microsoft.com/office/powerpoint/2010/main" val="421309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810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Our Observation</a:t>
            </a:r>
            <a:endParaRPr lang="en-US" dirty="0"/>
          </a:p>
        </p:txBody>
      </p:sp>
      <p:grpSp>
        <p:nvGrpSpPr>
          <p:cNvPr id="50" name="Group 49"/>
          <p:cNvGrpSpPr/>
          <p:nvPr/>
        </p:nvGrpSpPr>
        <p:grpSpPr>
          <a:xfrm>
            <a:off x="914400" y="1905000"/>
            <a:ext cx="6400800" cy="679537"/>
            <a:chOff x="381000" y="1987463"/>
            <a:chExt cx="6400800" cy="679537"/>
          </a:xfrm>
        </p:grpSpPr>
        <p:grpSp>
          <p:nvGrpSpPr>
            <p:cNvPr id="4" name="Group 225"/>
            <p:cNvGrpSpPr/>
            <p:nvPr/>
          </p:nvGrpSpPr>
          <p:grpSpPr>
            <a:xfrm>
              <a:off x="4206446" y="2040665"/>
              <a:ext cx="1947585" cy="22421"/>
              <a:chOff x="398463" y="2370138"/>
              <a:chExt cx="2295525" cy="36513"/>
            </a:xfrm>
          </p:grpSpPr>
          <p:sp>
            <p:nvSpPr>
              <p:cNvPr id="38" name="Freeform 7"/>
              <p:cNvSpPr>
                <a:spLocks/>
              </p:cNvSpPr>
              <p:nvPr/>
            </p:nvSpPr>
            <p:spPr bwMode="auto">
              <a:xfrm>
                <a:off x="398463" y="2374900"/>
                <a:ext cx="530225" cy="30163"/>
              </a:xfrm>
              <a:custGeom>
                <a:avLst/>
                <a:gdLst/>
                <a:ahLst/>
                <a:cxnLst>
                  <a:cxn ang="0">
                    <a:pos x="7" y="12"/>
                  </a:cxn>
                  <a:cxn ang="0">
                    <a:pos x="14" y="7"/>
                  </a:cxn>
                  <a:cxn ang="0">
                    <a:pos x="21" y="7"/>
                  </a:cxn>
                  <a:cxn ang="0">
                    <a:pos x="28" y="15"/>
                  </a:cxn>
                  <a:cxn ang="0">
                    <a:pos x="38" y="11"/>
                  </a:cxn>
                  <a:cxn ang="0">
                    <a:pos x="45" y="10"/>
                  </a:cxn>
                  <a:cxn ang="0">
                    <a:pos x="52" y="15"/>
                  </a:cxn>
                  <a:cxn ang="0">
                    <a:pos x="62" y="3"/>
                  </a:cxn>
                  <a:cxn ang="0">
                    <a:pos x="69" y="7"/>
                  </a:cxn>
                  <a:cxn ang="0">
                    <a:pos x="80" y="13"/>
                  </a:cxn>
                  <a:cxn ang="0">
                    <a:pos x="86" y="6"/>
                  </a:cxn>
                  <a:cxn ang="0">
                    <a:pos x="93" y="5"/>
                  </a:cxn>
                  <a:cxn ang="0">
                    <a:pos x="100" y="8"/>
                  </a:cxn>
                  <a:cxn ang="0">
                    <a:pos x="107" y="13"/>
                  </a:cxn>
                  <a:cxn ang="0">
                    <a:pos x="114" y="7"/>
                  </a:cxn>
                  <a:cxn ang="0">
                    <a:pos x="124" y="7"/>
                  </a:cxn>
                  <a:cxn ang="0">
                    <a:pos x="135" y="5"/>
                  </a:cxn>
                  <a:cxn ang="0">
                    <a:pos x="141" y="1"/>
                  </a:cxn>
                  <a:cxn ang="0">
                    <a:pos x="148" y="8"/>
                  </a:cxn>
                  <a:cxn ang="0">
                    <a:pos x="155" y="13"/>
                  </a:cxn>
                  <a:cxn ang="0">
                    <a:pos x="166" y="1"/>
                  </a:cxn>
                  <a:cxn ang="0">
                    <a:pos x="172" y="8"/>
                  </a:cxn>
                  <a:cxn ang="0">
                    <a:pos x="179" y="7"/>
                  </a:cxn>
                  <a:cxn ang="0">
                    <a:pos x="190" y="11"/>
                  </a:cxn>
                  <a:cxn ang="0">
                    <a:pos x="197" y="5"/>
                  </a:cxn>
                  <a:cxn ang="0">
                    <a:pos x="207" y="8"/>
                  </a:cxn>
                  <a:cxn ang="0">
                    <a:pos x="214" y="12"/>
                  </a:cxn>
                  <a:cxn ang="0">
                    <a:pos x="221" y="11"/>
                  </a:cxn>
                  <a:cxn ang="0">
                    <a:pos x="228" y="7"/>
                  </a:cxn>
                  <a:cxn ang="0">
                    <a:pos x="234" y="10"/>
                  </a:cxn>
                  <a:cxn ang="0">
                    <a:pos x="241" y="7"/>
                  </a:cxn>
                  <a:cxn ang="0">
                    <a:pos x="252" y="8"/>
                  </a:cxn>
                  <a:cxn ang="0">
                    <a:pos x="259" y="6"/>
                  </a:cxn>
                  <a:cxn ang="0">
                    <a:pos x="269" y="11"/>
                  </a:cxn>
                  <a:cxn ang="0">
                    <a:pos x="279" y="6"/>
                  </a:cxn>
                  <a:cxn ang="0">
                    <a:pos x="290" y="8"/>
                  </a:cxn>
                  <a:cxn ang="0">
                    <a:pos x="293" y="8"/>
                  </a:cxn>
                  <a:cxn ang="0">
                    <a:pos x="300" y="13"/>
                  </a:cxn>
                  <a:cxn ang="0">
                    <a:pos x="307" y="11"/>
                  </a:cxn>
                  <a:cxn ang="0">
                    <a:pos x="314" y="8"/>
                  </a:cxn>
                  <a:cxn ang="0">
                    <a:pos x="324" y="11"/>
                  </a:cxn>
                  <a:cxn ang="0">
                    <a:pos x="331" y="12"/>
                  </a:cxn>
                </a:cxnLst>
                <a:rect l="0" t="0" r="r" b="b"/>
                <a:pathLst>
                  <a:path w="334" h="18">
                    <a:moveTo>
                      <a:pt x="0" y="2"/>
                    </a:moveTo>
                    <a:lnTo>
                      <a:pt x="4" y="11"/>
                    </a:lnTo>
                    <a:lnTo>
                      <a:pt x="7" y="12"/>
                    </a:lnTo>
                    <a:lnTo>
                      <a:pt x="7" y="5"/>
                    </a:lnTo>
                    <a:lnTo>
                      <a:pt x="11" y="11"/>
                    </a:lnTo>
                    <a:lnTo>
                      <a:pt x="14" y="7"/>
                    </a:lnTo>
                    <a:lnTo>
                      <a:pt x="18" y="11"/>
                    </a:lnTo>
                    <a:lnTo>
                      <a:pt x="18" y="8"/>
                    </a:lnTo>
                    <a:lnTo>
                      <a:pt x="21" y="7"/>
                    </a:lnTo>
                    <a:lnTo>
                      <a:pt x="24" y="6"/>
                    </a:lnTo>
                    <a:lnTo>
                      <a:pt x="24" y="17"/>
                    </a:lnTo>
                    <a:lnTo>
                      <a:pt x="28" y="15"/>
                    </a:lnTo>
                    <a:lnTo>
                      <a:pt x="31" y="15"/>
                    </a:lnTo>
                    <a:lnTo>
                      <a:pt x="35" y="6"/>
                    </a:lnTo>
                    <a:lnTo>
                      <a:pt x="38" y="11"/>
                    </a:lnTo>
                    <a:lnTo>
                      <a:pt x="42" y="7"/>
                    </a:lnTo>
                    <a:lnTo>
                      <a:pt x="45" y="3"/>
                    </a:lnTo>
                    <a:lnTo>
                      <a:pt x="45" y="10"/>
                    </a:lnTo>
                    <a:lnTo>
                      <a:pt x="49" y="10"/>
                    </a:lnTo>
                    <a:lnTo>
                      <a:pt x="52" y="10"/>
                    </a:lnTo>
                    <a:lnTo>
                      <a:pt x="52" y="15"/>
                    </a:lnTo>
                    <a:lnTo>
                      <a:pt x="55" y="7"/>
                    </a:lnTo>
                    <a:lnTo>
                      <a:pt x="59" y="18"/>
                    </a:lnTo>
                    <a:lnTo>
                      <a:pt x="62" y="3"/>
                    </a:lnTo>
                    <a:lnTo>
                      <a:pt x="62" y="2"/>
                    </a:lnTo>
                    <a:lnTo>
                      <a:pt x="66" y="6"/>
                    </a:lnTo>
                    <a:lnTo>
                      <a:pt x="69" y="7"/>
                    </a:lnTo>
                    <a:lnTo>
                      <a:pt x="73" y="0"/>
                    </a:lnTo>
                    <a:lnTo>
                      <a:pt x="76" y="10"/>
                    </a:lnTo>
                    <a:lnTo>
                      <a:pt x="80" y="13"/>
                    </a:lnTo>
                    <a:lnTo>
                      <a:pt x="80" y="2"/>
                    </a:lnTo>
                    <a:lnTo>
                      <a:pt x="83" y="12"/>
                    </a:lnTo>
                    <a:lnTo>
                      <a:pt x="86" y="6"/>
                    </a:lnTo>
                    <a:lnTo>
                      <a:pt x="90" y="15"/>
                    </a:lnTo>
                    <a:lnTo>
                      <a:pt x="90" y="13"/>
                    </a:lnTo>
                    <a:lnTo>
                      <a:pt x="93" y="5"/>
                    </a:lnTo>
                    <a:lnTo>
                      <a:pt x="97" y="10"/>
                    </a:lnTo>
                    <a:lnTo>
                      <a:pt x="97" y="6"/>
                    </a:lnTo>
                    <a:lnTo>
                      <a:pt x="100" y="8"/>
                    </a:lnTo>
                    <a:lnTo>
                      <a:pt x="104" y="5"/>
                    </a:lnTo>
                    <a:lnTo>
                      <a:pt x="107" y="1"/>
                    </a:lnTo>
                    <a:lnTo>
                      <a:pt x="107" y="13"/>
                    </a:lnTo>
                    <a:lnTo>
                      <a:pt x="110" y="6"/>
                    </a:lnTo>
                    <a:lnTo>
                      <a:pt x="114" y="11"/>
                    </a:lnTo>
                    <a:lnTo>
                      <a:pt x="114" y="7"/>
                    </a:lnTo>
                    <a:lnTo>
                      <a:pt x="117" y="10"/>
                    </a:lnTo>
                    <a:lnTo>
                      <a:pt x="121" y="7"/>
                    </a:lnTo>
                    <a:lnTo>
                      <a:pt x="124" y="7"/>
                    </a:lnTo>
                    <a:lnTo>
                      <a:pt x="128" y="15"/>
                    </a:lnTo>
                    <a:lnTo>
                      <a:pt x="131" y="15"/>
                    </a:lnTo>
                    <a:lnTo>
                      <a:pt x="135" y="5"/>
                    </a:lnTo>
                    <a:lnTo>
                      <a:pt x="135" y="8"/>
                    </a:lnTo>
                    <a:lnTo>
                      <a:pt x="138" y="11"/>
                    </a:lnTo>
                    <a:lnTo>
                      <a:pt x="141" y="1"/>
                    </a:lnTo>
                    <a:lnTo>
                      <a:pt x="141" y="6"/>
                    </a:lnTo>
                    <a:lnTo>
                      <a:pt x="145" y="2"/>
                    </a:lnTo>
                    <a:lnTo>
                      <a:pt x="148" y="8"/>
                    </a:lnTo>
                    <a:lnTo>
                      <a:pt x="152" y="10"/>
                    </a:lnTo>
                    <a:lnTo>
                      <a:pt x="152" y="8"/>
                    </a:lnTo>
                    <a:lnTo>
                      <a:pt x="155" y="13"/>
                    </a:lnTo>
                    <a:lnTo>
                      <a:pt x="159" y="6"/>
                    </a:lnTo>
                    <a:lnTo>
                      <a:pt x="162" y="8"/>
                    </a:lnTo>
                    <a:lnTo>
                      <a:pt x="166" y="1"/>
                    </a:lnTo>
                    <a:lnTo>
                      <a:pt x="169" y="2"/>
                    </a:lnTo>
                    <a:lnTo>
                      <a:pt x="169" y="7"/>
                    </a:lnTo>
                    <a:lnTo>
                      <a:pt x="172" y="8"/>
                    </a:lnTo>
                    <a:lnTo>
                      <a:pt x="176" y="2"/>
                    </a:lnTo>
                    <a:lnTo>
                      <a:pt x="179" y="12"/>
                    </a:lnTo>
                    <a:lnTo>
                      <a:pt x="179" y="7"/>
                    </a:lnTo>
                    <a:lnTo>
                      <a:pt x="183" y="13"/>
                    </a:lnTo>
                    <a:lnTo>
                      <a:pt x="186" y="3"/>
                    </a:lnTo>
                    <a:lnTo>
                      <a:pt x="190" y="11"/>
                    </a:lnTo>
                    <a:lnTo>
                      <a:pt x="193" y="12"/>
                    </a:lnTo>
                    <a:lnTo>
                      <a:pt x="197" y="7"/>
                    </a:lnTo>
                    <a:lnTo>
                      <a:pt x="197" y="5"/>
                    </a:lnTo>
                    <a:lnTo>
                      <a:pt x="200" y="11"/>
                    </a:lnTo>
                    <a:lnTo>
                      <a:pt x="203" y="16"/>
                    </a:lnTo>
                    <a:lnTo>
                      <a:pt x="207" y="8"/>
                    </a:lnTo>
                    <a:lnTo>
                      <a:pt x="207" y="11"/>
                    </a:lnTo>
                    <a:lnTo>
                      <a:pt x="210" y="12"/>
                    </a:lnTo>
                    <a:lnTo>
                      <a:pt x="214" y="12"/>
                    </a:lnTo>
                    <a:lnTo>
                      <a:pt x="214" y="7"/>
                    </a:lnTo>
                    <a:lnTo>
                      <a:pt x="217" y="6"/>
                    </a:lnTo>
                    <a:lnTo>
                      <a:pt x="221" y="11"/>
                    </a:lnTo>
                    <a:lnTo>
                      <a:pt x="224" y="15"/>
                    </a:lnTo>
                    <a:lnTo>
                      <a:pt x="224" y="12"/>
                    </a:lnTo>
                    <a:lnTo>
                      <a:pt x="228" y="7"/>
                    </a:lnTo>
                    <a:lnTo>
                      <a:pt x="231" y="12"/>
                    </a:lnTo>
                    <a:lnTo>
                      <a:pt x="231" y="3"/>
                    </a:lnTo>
                    <a:lnTo>
                      <a:pt x="234" y="10"/>
                    </a:lnTo>
                    <a:lnTo>
                      <a:pt x="238" y="6"/>
                    </a:lnTo>
                    <a:lnTo>
                      <a:pt x="241" y="10"/>
                    </a:lnTo>
                    <a:lnTo>
                      <a:pt x="241" y="7"/>
                    </a:lnTo>
                    <a:lnTo>
                      <a:pt x="245" y="16"/>
                    </a:lnTo>
                    <a:lnTo>
                      <a:pt x="248" y="5"/>
                    </a:lnTo>
                    <a:lnTo>
                      <a:pt x="252" y="8"/>
                    </a:lnTo>
                    <a:lnTo>
                      <a:pt x="252" y="6"/>
                    </a:lnTo>
                    <a:lnTo>
                      <a:pt x="255" y="13"/>
                    </a:lnTo>
                    <a:lnTo>
                      <a:pt x="259" y="6"/>
                    </a:lnTo>
                    <a:lnTo>
                      <a:pt x="262" y="13"/>
                    </a:lnTo>
                    <a:lnTo>
                      <a:pt x="265" y="10"/>
                    </a:lnTo>
                    <a:lnTo>
                      <a:pt x="269" y="11"/>
                    </a:lnTo>
                    <a:lnTo>
                      <a:pt x="272" y="3"/>
                    </a:lnTo>
                    <a:lnTo>
                      <a:pt x="276" y="8"/>
                    </a:lnTo>
                    <a:lnTo>
                      <a:pt x="279" y="6"/>
                    </a:lnTo>
                    <a:lnTo>
                      <a:pt x="279" y="11"/>
                    </a:lnTo>
                    <a:lnTo>
                      <a:pt x="283" y="2"/>
                    </a:lnTo>
                    <a:lnTo>
                      <a:pt x="290" y="8"/>
                    </a:lnTo>
                    <a:lnTo>
                      <a:pt x="286" y="8"/>
                    </a:lnTo>
                    <a:lnTo>
                      <a:pt x="290" y="8"/>
                    </a:lnTo>
                    <a:lnTo>
                      <a:pt x="293" y="8"/>
                    </a:lnTo>
                    <a:lnTo>
                      <a:pt x="296" y="15"/>
                    </a:lnTo>
                    <a:lnTo>
                      <a:pt x="296" y="6"/>
                    </a:lnTo>
                    <a:lnTo>
                      <a:pt x="300" y="13"/>
                    </a:lnTo>
                    <a:lnTo>
                      <a:pt x="303" y="8"/>
                    </a:lnTo>
                    <a:lnTo>
                      <a:pt x="303" y="6"/>
                    </a:lnTo>
                    <a:lnTo>
                      <a:pt x="307" y="11"/>
                    </a:lnTo>
                    <a:lnTo>
                      <a:pt x="310" y="10"/>
                    </a:lnTo>
                    <a:lnTo>
                      <a:pt x="314" y="13"/>
                    </a:lnTo>
                    <a:lnTo>
                      <a:pt x="314" y="8"/>
                    </a:lnTo>
                    <a:lnTo>
                      <a:pt x="317" y="5"/>
                    </a:lnTo>
                    <a:lnTo>
                      <a:pt x="321" y="6"/>
                    </a:lnTo>
                    <a:lnTo>
                      <a:pt x="324" y="11"/>
                    </a:lnTo>
                    <a:lnTo>
                      <a:pt x="324" y="10"/>
                    </a:lnTo>
                    <a:lnTo>
                      <a:pt x="327" y="11"/>
                    </a:lnTo>
                    <a:lnTo>
                      <a:pt x="331" y="12"/>
                    </a:lnTo>
                    <a:lnTo>
                      <a:pt x="331" y="7"/>
                    </a:lnTo>
                    <a:lnTo>
                      <a:pt x="334" y="3"/>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8"/>
              <p:cNvSpPr>
                <a:spLocks/>
              </p:cNvSpPr>
              <p:nvPr/>
            </p:nvSpPr>
            <p:spPr bwMode="auto">
              <a:xfrm>
                <a:off x="928688" y="2374900"/>
                <a:ext cx="519113" cy="26988"/>
              </a:xfrm>
              <a:custGeom>
                <a:avLst/>
                <a:gdLst/>
                <a:ahLst/>
                <a:cxnLst>
                  <a:cxn ang="0">
                    <a:pos x="7" y="13"/>
                  </a:cxn>
                  <a:cxn ang="0">
                    <a:pos x="14" y="6"/>
                  </a:cxn>
                  <a:cxn ang="0">
                    <a:pos x="21" y="13"/>
                  </a:cxn>
                  <a:cxn ang="0">
                    <a:pos x="28" y="12"/>
                  </a:cxn>
                  <a:cxn ang="0">
                    <a:pos x="35" y="6"/>
                  </a:cxn>
                  <a:cxn ang="0">
                    <a:pos x="42" y="15"/>
                  </a:cxn>
                  <a:cxn ang="0">
                    <a:pos x="52" y="8"/>
                  </a:cxn>
                  <a:cxn ang="0">
                    <a:pos x="62" y="10"/>
                  </a:cxn>
                  <a:cxn ang="0">
                    <a:pos x="69" y="12"/>
                  </a:cxn>
                  <a:cxn ang="0">
                    <a:pos x="76" y="5"/>
                  </a:cxn>
                  <a:cxn ang="0">
                    <a:pos x="83" y="16"/>
                  </a:cxn>
                  <a:cxn ang="0">
                    <a:pos x="90" y="1"/>
                  </a:cxn>
                  <a:cxn ang="0">
                    <a:pos x="97" y="7"/>
                  </a:cxn>
                  <a:cxn ang="0">
                    <a:pos x="107" y="6"/>
                  </a:cxn>
                  <a:cxn ang="0">
                    <a:pos x="114" y="10"/>
                  </a:cxn>
                  <a:cxn ang="0">
                    <a:pos x="121" y="15"/>
                  </a:cxn>
                  <a:cxn ang="0">
                    <a:pos x="128" y="13"/>
                  </a:cxn>
                  <a:cxn ang="0">
                    <a:pos x="135" y="3"/>
                  </a:cxn>
                  <a:cxn ang="0">
                    <a:pos x="141" y="8"/>
                  </a:cxn>
                  <a:cxn ang="0">
                    <a:pos x="152" y="5"/>
                  </a:cxn>
                  <a:cxn ang="0">
                    <a:pos x="159" y="0"/>
                  </a:cxn>
                  <a:cxn ang="0">
                    <a:pos x="166" y="7"/>
                  </a:cxn>
                  <a:cxn ang="0">
                    <a:pos x="172" y="13"/>
                  </a:cxn>
                  <a:cxn ang="0">
                    <a:pos x="179" y="5"/>
                  </a:cxn>
                  <a:cxn ang="0">
                    <a:pos x="186" y="7"/>
                  </a:cxn>
                  <a:cxn ang="0">
                    <a:pos x="200" y="11"/>
                  </a:cxn>
                  <a:cxn ang="0">
                    <a:pos x="203" y="10"/>
                  </a:cxn>
                  <a:cxn ang="0">
                    <a:pos x="214" y="10"/>
                  </a:cxn>
                  <a:cxn ang="0">
                    <a:pos x="221" y="11"/>
                  </a:cxn>
                  <a:cxn ang="0">
                    <a:pos x="228" y="7"/>
                  </a:cxn>
                  <a:cxn ang="0">
                    <a:pos x="234" y="3"/>
                  </a:cxn>
                  <a:cxn ang="0">
                    <a:pos x="241" y="2"/>
                  </a:cxn>
                  <a:cxn ang="0">
                    <a:pos x="248" y="3"/>
                  </a:cxn>
                  <a:cxn ang="0">
                    <a:pos x="258" y="3"/>
                  </a:cxn>
                  <a:cxn ang="0">
                    <a:pos x="265" y="7"/>
                  </a:cxn>
                  <a:cxn ang="0">
                    <a:pos x="272" y="5"/>
                  </a:cxn>
                  <a:cxn ang="0">
                    <a:pos x="279" y="11"/>
                  </a:cxn>
                  <a:cxn ang="0">
                    <a:pos x="289" y="15"/>
                  </a:cxn>
                  <a:cxn ang="0">
                    <a:pos x="296" y="7"/>
                  </a:cxn>
                  <a:cxn ang="0">
                    <a:pos x="307" y="10"/>
                  </a:cxn>
                  <a:cxn ang="0">
                    <a:pos x="314" y="17"/>
                  </a:cxn>
                  <a:cxn ang="0">
                    <a:pos x="320" y="16"/>
                  </a:cxn>
                </a:cxnLst>
                <a:rect l="0" t="0" r="r" b="b"/>
                <a:pathLst>
                  <a:path w="327" h="17">
                    <a:moveTo>
                      <a:pt x="0" y="3"/>
                    </a:moveTo>
                    <a:lnTo>
                      <a:pt x="4" y="10"/>
                    </a:lnTo>
                    <a:lnTo>
                      <a:pt x="7" y="13"/>
                    </a:lnTo>
                    <a:lnTo>
                      <a:pt x="7" y="7"/>
                    </a:lnTo>
                    <a:lnTo>
                      <a:pt x="11" y="7"/>
                    </a:lnTo>
                    <a:lnTo>
                      <a:pt x="14" y="6"/>
                    </a:lnTo>
                    <a:lnTo>
                      <a:pt x="14" y="12"/>
                    </a:lnTo>
                    <a:lnTo>
                      <a:pt x="17" y="8"/>
                    </a:lnTo>
                    <a:lnTo>
                      <a:pt x="21" y="13"/>
                    </a:lnTo>
                    <a:lnTo>
                      <a:pt x="24" y="5"/>
                    </a:lnTo>
                    <a:lnTo>
                      <a:pt x="24" y="13"/>
                    </a:lnTo>
                    <a:lnTo>
                      <a:pt x="28" y="12"/>
                    </a:lnTo>
                    <a:lnTo>
                      <a:pt x="31" y="12"/>
                    </a:lnTo>
                    <a:lnTo>
                      <a:pt x="35" y="8"/>
                    </a:lnTo>
                    <a:lnTo>
                      <a:pt x="35" y="6"/>
                    </a:lnTo>
                    <a:lnTo>
                      <a:pt x="38" y="13"/>
                    </a:lnTo>
                    <a:lnTo>
                      <a:pt x="42" y="3"/>
                    </a:lnTo>
                    <a:lnTo>
                      <a:pt x="42" y="15"/>
                    </a:lnTo>
                    <a:lnTo>
                      <a:pt x="45" y="8"/>
                    </a:lnTo>
                    <a:lnTo>
                      <a:pt x="48" y="7"/>
                    </a:lnTo>
                    <a:lnTo>
                      <a:pt x="52" y="8"/>
                    </a:lnTo>
                    <a:lnTo>
                      <a:pt x="55" y="8"/>
                    </a:lnTo>
                    <a:lnTo>
                      <a:pt x="59" y="8"/>
                    </a:lnTo>
                    <a:lnTo>
                      <a:pt x="62" y="10"/>
                    </a:lnTo>
                    <a:lnTo>
                      <a:pt x="62" y="12"/>
                    </a:lnTo>
                    <a:lnTo>
                      <a:pt x="66" y="5"/>
                    </a:lnTo>
                    <a:lnTo>
                      <a:pt x="69" y="12"/>
                    </a:lnTo>
                    <a:lnTo>
                      <a:pt x="69" y="6"/>
                    </a:lnTo>
                    <a:lnTo>
                      <a:pt x="73" y="7"/>
                    </a:lnTo>
                    <a:lnTo>
                      <a:pt x="76" y="5"/>
                    </a:lnTo>
                    <a:lnTo>
                      <a:pt x="79" y="12"/>
                    </a:lnTo>
                    <a:lnTo>
                      <a:pt x="79" y="6"/>
                    </a:lnTo>
                    <a:lnTo>
                      <a:pt x="83" y="16"/>
                    </a:lnTo>
                    <a:lnTo>
                      <a:pt x="86" y="11"/>
                    </a:lnTo>
                    <a:lnTo>
                      <a:pt x="86" y="5"/>
                    </a:lnTo>
                    <a:lnTo>
                      <a:pt x="90" y="1"/>
                    </a:lnTo>
                    <a:lnTo>
                      <a:pt x="93" y="10"/>
                    </a:lnTo>
                    <a:lnTo>
                      <a:pt x="97" y="10"/>
                    </a:lnTo>
                    <a:lnTo>
                      <a:pt x="97" y="7"/>
                    </a:lnTo>
                    <a:lnTo>
                      <a:pt x="100" y="13"/>
                    </a:lnTo>
                    <a:lnTo>
                      <a:pt x="104" y="17"/>
                    </a:lnTo>
                    <a:lnTo>
                      <a:pt x="107" y="6"/>
                    </a:lnTo>
                    <a:lnTo>
                      <a:pt x="107" y="11"/>
                    </a:lnTo>
                    <a:lnTo>
                      <a:pt x="110" y="15"/>
                    </a:lnTo>
                    <a:lnTo>
                      <a:pt x="114" y="10"/>
                    </a:lnTo>
                    <a:lnTo>
                      <a:pt x="114" y="8"/>
                    </a:lnTo>
                    <a:lnTo>
                      <a:pt x="117" y="13"/>
                    </a:lnTo>
                    <a:lnTo>
                      <a:pt x="121" y="15"/>
                    </a:lnTo>
                    <a:lnTo>
                      <a:pt x="124" y="6"/>
                    </a:lnTo>
                    <a:lnTo>
                      <a:pt x="124" y="5"/>
                    </a:lnTo>
                    <a:lnTo>
                      <a:pt x="128" y="13"/>
                    </a:lnTo>
                    <a:lnTo>
                      <a:pt x="131" y="5"/>
                    </a:lnTo>
                    <a:lnTo>
                      <a:pt x="131" y="10"/>
                    </a:lnTo>
                    <a:lnTo>
                      <a:pt x="135" y="3"/>
                    </a:lnTo>
                    <a:lnTo>
                      <a:pt x="138" y="6"/>
                    </a:lnTo>
                    <a:lnTo>
                      <a:pt x="141" y="6"/>
                    </a:lnTo>
                    <a:lnTo>
                      <a:pt x="141" y="8"/>
                    </a:lnTo>
                    <a:lnTo>
                      <a:pt x="145" y="15"/>
                    </a:lnTo>
                    <a:lnTo>
                      <a:pt x="148" y="7"/>
                    </a:lnTo>
                    <a:lnTo>
                      <a:pt x="152" y="5"/>
                    </a:lnTo>
                    <a:lnTo>
                      <a:pt x="152" y="8"/>
                    </a:lnTo>
                    <a:lnTo>
                      <a:pt x="155" y="10"/>
                    </a:lnTo>
                    <a:lnTo>
                      <a:pt x="159" y="0"/>
                    </a:lnTo>
                    <a:lnTo>
                      <a:pt x="159" y="8"/>
                    </a:lnTo>
                    <a:lnTo>
                      <a:pt x="162" y="11"/>
                    </a:lnTo>
                    <a:lnTo>
                      <a:pt x="166" y="7"/>
                    </a:lnTo>
                    <a:lnTo>
                      <a:pt x="169" y="12"/>
                    </a:lnTo>
                    <a:lnTo>
                      <a:pt x="169" y="7"/>
                    </a:lnTo>
                    <a:lnTo>
                      <a:pt x="172" y="13"/>
                    </a:lnTo>
                    <a:lnTo>
                      <a:pt x="176" y="8"/>
                    </a:lnTo>
                    <a:lnTo>
                      <a:pt x="179" y="3"/>
                    </a:lnTo>
                    <a:lnTo>
                      <a:pt x="179" y="5"/>
                    </a:lnTo>
                    <a:lnTo>
                      <a:pt x="183" y="12"/>
                    </a:lnTo>
                    <a:lnTo>
                      <a:pt x="186" y="11"/>
                    </a:lnTo>
                    <a:lnTo>
                      <a:pt x="186" y="7"/>
                    </a:lnTo>
                    <a:lnTo>
                      <a:pt x="190" y="8"/>
                    </a:lnTo>
                    <a:lnTo>
                      <a:pt x="193" y="12"/>
                    </a:lnTo>
                    <a:lnTo>
                      <a:pt x="200" y="11"/>
                    </a:lnTo>
                    <a:lnTo>
                      <a:pt x="197" y="11"/>
                    </a:lnTo>
                    <a:lnTo>
                      <a:pt x="200" y="11"/>
                    </a:lnTo>
                    <a:lnTo>
                      <a:pt x="203" y="10"/>
                    </a:lnTo>
                    <a:lnTo>
                      <a:pt x="207" y="12"/>
                    </a:lnTo>
                    <a:lnTo>
                      <a:pt x="210" y="13"/>
                    </a:lnTo>
                    <a:lnTo>
                      <a:pt x="214" y="10"/>
                    </a:lnTo>
                    <a:lnTo>
                      <a:pt x="214" y="3"/>
                    </a:lnTo>
                    <a:lnTo>
                      <a:pt x="217" y="11"/>
                    </a:lnTo>
                    <a:lnTo>
                      <a:pt x="221" y="11"/>
                    </a:lnTo>
                    <a:lnTo>
                      <a:pt x="224" y="13"/>
                    </a:lnTo>
                    <a:lnTo>
                      <a:pt x="224" y="11"/>
                    </a:lnTo>
                    <a:lnTo>
                      <a:pt x="228" y="7"/>
                    </a:lnTo>
                    <a:lnTo>
                      <a:pt x="231" y="10"/>
                    </a:lnTo>
                    <a:lnTo>
                      <a:pt x="231" y="7"/>
                    </a:lnTo>
                    <a:lnTo>
                      <a:pt x="234" y="3"/>
                    </a:lnTo>
                    <a:lnTo>
                      <a:pt x="238" y="7"/>
                    </a:lnTo>
                    <a:lnTo>
                      <a:pt x="241" y="5"/>
                    </a:lnTo>
                    <a:lnTo>
                      <a:pt x="241" y="2"/>
                    </a:lnTo>
                    <a:lnTo>
                      <a:pt x="245" y="10"/>
                    </a:lnTo>
                    <a:lnTo>
                      <a:pt x="248" y="13"/>
                    </a:lnTo>
                    <a:lnTo>
                      <a:pt x="248" y="3"/>
                    </a:lnTo>
                    <a:lnTo>
                      <a:pt x="252" y="5"/>
                    </a:lnTo>
                    <a:lnTo>
                      <a:pt x="255" y="5"/>
                    </a:lnTo>
                    <a:lnTo>
                      <a:pt x="258" y="3"/>
                    </a:lnTo>
                    <a:lnTo>
                      <a:pt x="258" y="15"/>
                    </a:lnTo>
                    <a:lnTo>
                      <a:pt x="262" y="15"/>
                    </a:lnTo>
                    <a:lnTo>
                      <a:pt x="265" y="7"/>
                    </a:lnTo>
                    <a:lnTo>
                      <a:pt x="269" y="15"/>
                    </a:lnTo>
                    <a:lnTo>
                      <a:pt x="269" y="2"/>
                    </a:lnTo>
                    <a:lnTo>
                      <a:pt x="272" y="5"/>
                    </a:lnTo>
                    <a:lnTo>
                      <a:pt x="276" y="3"/>
                    </a:lnTo>
                    <a:lnTo>
                      <a:pt x="276" y="15"/>
                    </a:lnTo>
                    <a:lnTo>
                      <a:pt x="279" y="11"/>
                    </a:lnTo>
                    <a:lnTo>
                      <a:pt x="283" y="5"/>
                    </a:lnTo>
                    <a:lnTo>
                      <a:pt x="286" y="10"/>
                    </a:lnTo>
                    <a:lnTo>
                      <a:pt x="289" y="15"/>
                    </a:lnTo>
                    <a:lnTo>
                      <a:pt x="293" y="12"/>
                    </a:lnTo>
                    <a:lnTo>
                      <a:pt x="296" y="6"/>
                    </a:lnTo>
                    <a:lnTo>
                      <a:pt x="296" y="7"/>
                    </a:lnTo>
                    <a:lnTo>
                      <a:pt x="300" y="11"/>
                    </a:lnTo>
                    <a:lnTo>
                      <a:pt x="303" y="7"/>
                    </a:lnTo>
                    <a:lnTo>
                      <a:pt x="307" y="10"/>
                    </a:lnTo>
                    <a:lnTo>
                      <a:pt x="310" y="10"/>
                    </a:lnTo>
                    <a:lnTo>
                      <a:pt x="314" y="15"/>
                    </a:lnTo>
                    <a:lnTo>
                      <a:pt x="314" y="17"/>
                    </a:lnTo>
                    <a:lnTo>
                      <a:pt x="317" y="10"/>
                    </a:lnTo>
                    <a:lnTo>
                      <a:pt x="320" y="6"/>
                    </a:lnTo>
                    <a:lnTo>
                      <a:pt x="320" y="16"/>
                    </a:lnTo>
                    <a:lnTo>
                      <a:pt x="324" y="16"/>
                    </a:lnTo>
                    <a:lnTo>
                      <a:pt x="327" y="12"/>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9"/>
              <p:cNvSpPr>
                <a:spLocks/>
              </p:cNvSpPr>
              <p:nvPr/>
            </p:nvSpPr>
            <p:spPr bwMode="auto">
              <a:xfrm>
                <a:off x="1447800" y="2370138"/>
                <a:ext cx="519113" cy="36513"/>
              </a:xfrm>
              <a:custGeom>
                <a:avLst/>
                <a:gdLst/>
                <a:ahLst/>
                <a:cxnLst>
                  <a:cxn ang="0">
                    <a:pos x="4" y="6"/>
                  </a:cxn>
                  <a:cxn ang="0">
                    <a:pos x="18" y="5"/>
                  </a:cxn>
                  <a:cxn ang="0">
                    <a:pos x="21" y="19"/>
                  </a:cxn>
                  <a:cxn ang="0">
                    <a:pos x="35" y="13"/>
                  </a:cxn>
                  <a:cxn ang="0">
                    <a:pos x="38" y="10"/>
                  </a:cxn>
                  <a:cxn ang="0">
                    <a:pos x="45" y="9"/>
                  </a:cxn>
                  <a:cxn ang="0">
                    <a:pos x="55" y="5"/>
                  </a:cxn>
                  <a:cxn ang="0">
                    <a:pos x="62" y="13"/>
                  </a:cxn>
                  <a:cxn ang="0">
                    <a:pos x="69" y="16"/>
                  </a:cxn>
                  <a:cxn ang="0">
                    <a:pos x="76" y="9"/>
                  </a:cxn>
                  <a:cxn ang="0">
                    <a:pos x="86" y="6"/>
                  </a:cxn>
                  <a:cxn ang="0">
                    <a:pos x="93" y="16"/>
                  </a:cxn>
                  <a:cxn ang="0">
                    <a:pos x="100" y="16"/>
                  </a:cxn>
                  <a:cxn ang="0">
                    <a:pos x="107" y="8"/>
                  </a:cxn>
                  <a:cxn ang="0">
                    <a:pos x="114" y="14"/>
                  </a:cxn>
                  <a:cxn ang="0">
                    <a:pos x="121" y="9"/>
                  </a:cxn>
                  <a:cxn ang="0">
                    <a:pos x="131" y="11"/>
                  </a:cxn>
                  <a:cxn ang="0">
                    <a:pos x="138" y="13"/>
                  </a:cxn>
                  <a:cxn ang="0">
                    <a:pos x="148" y="14"/>
                  </a:cxn>
                  <a:cxn ang="0">
                    <a:pos x="155" y="9"/>
                  </a:cxn>
                  <a:cxn ang="0">
                    <a:pos x="162" y="14"/>
                  </a:cxn>
                  <a:cxn ang="0">
                    <a:pos x="169" y="6"/>
                  </a:cxn>
                  <a:cxn ang="0">
                    <a:pos x="176" y="11"/>
                  </a:cxn>
                  <a:cxn ang="0">
                    <a:pos x="183" y="15"/>
                  </a:cxn>
                  <a:cxn ang="0">
                    <a:pos x="193" y="14"/>
                  </a:cxn>
                  <a:cxn ang="0">
                    <a:pos x="200" y="11"/>
                  </a:cxn>
                  <a:cxn ang="0">
                    <a:pos x="210" y="11"/>
                  </a:cxn>
                  <a:cxn ang="0">
                    <a:pos x="217" y="8"/>
                  </a:cxn>
                  <a:cxn ang="0">
                    <a:pos x="224" y="0"/>
                  </a:cxn>
                  <a:cxn ang="0">
                    <a:pos x="231" y="23"/>
                  </a:cxn>
                  <a:cxn ang="0">
                    <a:pos x="238" y="8"/>
                  </a:cxn>
                  <a:cxn ang="0">
                    <a:pos x="248" y="5"/>
                  </a:cxn>
                  <a:cxn ang="0">
                    <a:pos x="255" y="21"/>
                  </a:cxn>
                  <a:cxn ang="0">
                    <a:pos x="262" y="14"/>
                  </a:cxn>
                  <a:cxn ang="0">
                    <a:pos x="269" y="10"/>
                  </a:cxn>
                  <a:cxn ang="0">
                    <a:pos x="276" y="10"/>
                  </a:cxn>
                  <a:cxn ang="0">
                    <a:pos x="283" y="13"/>
                  </a:cxn>
                  <a:cxn ang="0">
                    <a:pos x="293" y="13"/>
                  </a:cxn>
                  <a:cxn ang="0">
                    <a:pos x="300" y="9"/>
                  </a:cxn>
                  <a:cxn ang="0">
                    <a:pos x="307" y="13"/>
                  </a:cxn>
                  <a:cxn ang="0">
                    <a:pos x="314" y="5"/>
                  </a:cxn>
                  <a:cxn ang="0">
                    <a:pos x="321" y="16"/>
                  </a:cxn>
                </a:cxnLst>
                <a:rect l="0" t="0" r="r" b="b"/>
                <a:pathLst>
                  <a:path w="327" h="23">
                    <a:moveTo>
                      <a:pt x="0" y="15"/>
                    </a:moveTo>
                    <a:lnTo>
                      <a:pt x="4" y="16"/>
                    </a:lnTo>
                    <a:lnTo>
                      <a:pt x="4" y="6"/>
                    </a:lnTo>
                    <a:lnTo>
                      <a:pt x="7" y="16"/>
                    </a:lnTo>
                    <a:lnTo>
                      <a:pt x="11" y="5"/>
                    </a:lnTo>
                    <a:lnTo>
                      <a:pt x="18" y="5"/>
                    </a:lnTo>
                    <a:lnTo>
                      <a:pt x="14" y="5"/>
                    </a:lnTo>
                    <a:lnTo>
                      <a:pt x="18" y="5"/>
                    </a:lnTo>
                    <a:lnTo>
                      <a:pt x="21" y="19"/>
                    </a:lnTo>
                    <a:lnTo>
                      <a:pt x="24" y="15"/>
                    </a:lnTo>
                    <a:lnTo>
                      <a:pt x="28" y="16"/>
                    </a:lnTo>
                    <a:lnTo>
                      <a:pt x="35" y="13"/>
                    </a:lnTo>
                    <a:lnTo>
                      <a:pt x="31" y="13"/>
                    </a:lnTo>
                    <a:lnTo>
                      <a:pt x="35" y="13"/>
                    </a:lnTo>
                    <a:lnTo>
                      <a:pt x="38" y="10"/>
                    </a:lnTo>
                    <a:lnTo>
                      <a:pt x="38" y="19"/>
                    </a:lnTo>
                    <a:lnTo>
                      <a:pt x="42" y="15"/>
                    </a:lnTo>
                    <a:lnTo>
                      <a:pt x="45" y="9"/>
                    </a:lnTo>
                    <a:lnTo>
                      <a:pt x="49" y="8"/>
                    </a:lnTo>
                    <a:lnTo>
                      <a:pt x="52" y="9"/>
                    </a:lnTo>
                    <a:lnTo>
                      <a:pt x="55" y="5"/>
                    </a:lnTo>
                    <a:lnTo>
                      <a:pt x="59" y="5"/>
                    </a:lnTo>
                    <a:lnTo>
                      <a:pt x="59" y="16"/>
                    </a:lnTo>
                    <a:lnTo>
                      <a:pt x="62" y="13"/>
                    </a:lnTo>
                    <a:lnTo>
                      <a:pt x="66" y="15"/>
                    </a:lnTo>
                    <a:lnTo>
                      <a:pt x="66" y="19"/>
                    </a:lnTo>
                    <a:lnTo>
                      <a:pt x="69" y="16"/>
                    </a:lnTo>
                    <a:lnTo>
                      <a:pt x="73" y="15"/>
                    </a:lnTo>
                    <a:lnTo>
                      <a:pt x="76" y="15"/>
                    </a:lnTo>
                    <a:lnTo>
                      <a:pt x="76" y="9"/>
                    </a:lnTo>
                    <a:lnTo>
                      <a:pt x="80" y="8"/>
                    </a:lnTo>
                    <a:lnTo>
                      <a:pt x="83" y="4"/>
                    </a:lnTo>
                    <a:lnTo>
                      <a:pt x="86" y="6"/>
                    </a:lnTo>
                    <a:lnTo>
                      <a:pt x="86" y="9"/>
                    </a:lnTo>
                    <a:lnTo>
                      <a:pt x="90" y="6"/>
                    </a:lnTo>
                    <a:lnTo>
                      <a:pt x="93" y="16"/>
                    </a:lnTo>
                    <a:lnTo>
                      <a:pt x="93" y="14"/>
                    </a:lnTo>
                    <a:lnTo>
                      <a:pt x="97" y="11"/>
                    </a:lnTo>
                    <a:lnTo>
                      <a:pt x="100" y="16"/>
                    </a:lnTo>
                    <a:lnTo>
                      <a:pt x="104" y="8"/>
                    </a:lnTo>
                    <a:lnTo>
                      <a:pt x="104" y="15"/>
                    </a:lnTo>
                    <a:lnTo>
                      <a:pt x="107" y="8"/>
                    </a:lnTo>
                    <a:lnTo>
                      <a:pt x="111" y="14"/>
                    </a:lnTo>
                    <a:lnTo>
                      <a:pt x="111" y="8"/>
                    </a:lnTo>
                    <a:lnTo>
                      <a:pt x="114" y="14"/>
                    </a:lnTo>
                    <a:lnTo>
                      <a:pt x="117" y="11"/>
                    </a:lnTo>
                    <a:lnTo>
                      <a:pt x="121" y="10"/>
                    </a:lnTo>
                    <a:lnTo>
                      <a:pt x="121" y="9"/>
                    </a:lnTo>
                    <a:lnTo>
                      <a:pt x="124" y="8"/>
                    </a:lnTo>
                    <a:lnTo>
                      <a:pt x="128" y="13"/>
                    </a:lnTo>
                    <a:lnTo>
                      <a:pt x="131" y="11"/>
                    </a:lnTo>
                    <a:lnTo>
                      <a:pt x="131" y="10"/>
                    </a:lnTo>
                    <a:lnTo>
                      <a:pt x="135" y="11"/>
                    </a:lnTo>
                    <a:lnTo>
                      <a:pt x="138" y="13"/>
                    </a:lnTo>
                    <a:lnTo>
                      <a:pt x="142" y="15"/>
                    </a:lnTo>
                    <a:lnTo>
                      <a:pt x="145" y="11"/>
                    </a:lnTo>
                    <a:lnTo>
                      <a:pt x="148" y="14"/>
                    </a:lnTo>
                    <a:lnTo>
                      <a:pt x="148" y="10"/>
                    </a:lnTo>
                    <a:lnTo>
                      <a:pt x="152" y="4"/>
                    </a:lnTo>
                    <a:lnTo>
                      <a:pt x="155" y="9"/>
                    </a:lnTo>
                    <a:lnTo>
                      <a:pt x="155" y="6"/>
                    </a:lnTo>
                    <a:lnTo>
                      <a:pt x="159" y="5"/>
                    </a:lnTo>
                    <a:lnTo>
                      <a:pt x="162" y="14"/>
                    </a:lnTo>
                    <a:lnTo>
                      <a:pt x="166" y="10"/>
                    </a:lnTo>
                    <a:lnTo>
                      <a:pt x="166" y="11"/>
                    </a:lnTo>
                    <a:lnTo>
                      <a:pt x="169" y="6"/>
                    </a:lnTo>
                    <a:lnTo>
                      <a:pt x="172" y="6"/>
                    </a:lnTo>
                    <a:lnTo>
                      <a:pt x="176" y="13"/>
                    </a:lnTo>
                    <a:lnTo>
                      <a:pt x="176" y="11"/>
                    </a:lnTo>
                    <a:lnTo>
                      <a:pt x="179" y="18"/>
                    </a:lnTo>
                    <a:lnTo>
                      <a:pt x="183" y="16"/>
                    </a:lnTo>
                    <a:lnTo>
                      <a:pt x="183" y="15"/>
                    </a:lnTo>
                    <a:lnTo>
                      <a:pt x="186" y="14"/>
                    </a:lnTo>
                    <a:lnTo>
                      <a:pt x="190" y="10"/>
                    </a:lnTo>
                    <a:lnTo>
                      <a:pt x="193" y="14"/>
                    </a:lnTo>
                    <a:lnTo>
                      <a:pt x="193" y="15"/>
                    </a:lnTo>
                    <a:lnTo>
                      <a:pt x="197" y="13"/>
                    </a:lnTo>
                    <a:lnTo>
                      <a:pt x="200" y="11"/>
                    </a:lnTo>
                    <a:lnTo>
                      <a:pt x="203" y="10"/>
                    </a:lnTo>
                    <a:lnTo>
                      <a:pt x="207" y="13"/>
                    </a:lnTo>
                    <a:lnTo>
                      <a:pt x="210" y="11"/>
                    </a:lnTo>
                    <a:lnTo>
                      <a:pt x="210" y="6"/>
                    </a:lnTo>
                    <a:lnTo>
                      <a:pt x="214" y="16"/>
                    </a:lnTo>
                    <a:lnTo>
                      <a:pt x="217" y="8"/>
                    </a:lnTo>
                    <a:lnTo>
                      <a:pt x="221" y="1"/>
                    </a:lnTo>
                    <a:lnTo>
                      <a:pt x="221" y="15"/>
                    </a:lnTo>
                    <a:lnTo>
                      <a:pt x="224" y="0"/>
                    </a:lnTo>
                    <a:lnTo>
                      <a:pt x="228" y="8"/>
                    </a:lnTo>
                    <a:lnTo>
                      <a:pt x="228" y="19"/>
                    </a:lnTo>
                    <a:lnTo>
                      <a:pt x="231" y="23"/>
                    </a:lnTo>
                    <a:lnTo>
                      <a:pt x="234" y="14"/>
                    </a:lnTo>
                    <a:lnTo>
                      <a:pt x="238" y="19"/>
                    </a:lnTo>
                    <a:lnTo>
                      <a:pt x="238" y="8"/>
                    </a:lnTo>
                    <a:lnTo>
                      <a:pt x="241" y="16"/>
                    </a:lnTo>
                    <a:lnTo>
                      <a:pt x="245" y="6"/>
                    </a:lnTo>
                    <a:lnTo>
                      <a:pt x="248" y="5"/>
                    </a:lnTo>
                    <a:lnTo>
                      <a:pt x="248" y="15"/>
                    </a:lnTo>
                    <a:lnTo>
                      <a:pt x="252" y="13"/>
                    </a:lnTo>
                    <a:lnTo>
                      <a:pt x="255" y="21"/>
                    </a:lnTo>
                    <a:lnTo>
                      <a:pt x="255" y="9"/>
                    </a:lnTo>
                    <a:lnTo>
                      <a:pt x="259" y="10"/>
                    </a:lnTo>
                    <a:lnTo>
                      <a:pt x="262" y="14"/>
                    </a:lnTo>
                    <a:lnTo>
                      <a:pt x="265" y="16"/>
                    </a:lnTo>
                    <a:lnTo>
                      <a:pt x="265" y="9"/>
                    </a:lnTo>
                    <a:lnTo>
                      <a:pt x="269" y="10"/>
                    </a:lnTo>
                    <a:lnTo>
                      <a:pt x="272" y="8"/>
                    </a:lnTo>
                    <a:lnTo>
                      <a:pt x="272" y="14"/>
                    </a:lnTo>
                    <a:lnTo>
                      <a:pt x="276" y="10"/>
                    </a:lnTo>
                    <a:lnTo>
                      <a:pt x="279" y="8"/>
                    </a:lnTo>
                    <a:lnTo>
                      <a:pt x="283" y="15"/>
                    </a:lnTo>
                    <a:lnTo>
                      <a:pt x="283" y="13"/>
                    </a:lnTo>
                    <a:lnTo>
                      <a:pt x="286" y="13"/>
                    </a:lnTo>
                    <a:lnTo>
                      <a:pt x="290" y="8"/>
                    </a:lnTo>
                    <a:lnTo>
                      <a:pt x="293" y="13"/>
                    </a:lnTo>
                    <a:lnTo>
                      <a:pt x="293" y="18"/>
                    </a:lnTo>
                    <a:lnTo>
                      <a:pt x="296" y="15"/>
                    </a:lnTo>
                    <a:lnTo>
                      <a:pt x="300" y="9"/>
                    </a:lnTo>
                    <a:lnTo>
                      <a:pt x="300" y="8"/>
                    </a:lnTo>
                    <a:lnTo>
                      <a:pt x="303" y="15"/>
                    </a:lnTo>
                    <a:lnTo>
                      <a:pt x="307" y="13"/>
                    </a:lnTo>
                    <a:lnTo>
                      <a:pt x="310" y="15"/>
                    </a:lnTo>
                    <a:lnTo>
                      <a:pt x="310" y="10"/>
                    </a:lnTo>
                    <a:lnTo>
                      <a:pt x="314" y="5"/>
                    </a:lnTo>
                    <a:lnTo>
                      <a:pt x="317" y="6"/>
                    </a:lnTo>
                    <a:lnTo>
                      <a:pt x="317" y="10"/>
                    </a:lnTo>
                    <a:lnTo>
                      <a:pt x="321" y="16"/>
                    </a:lnTo>
                    <a:lnTo>
                      <a:pt x="324" y="15"/>
                    </a:lnTo>
                    <a:lnTo>
                      <a:pt x="327" y="14"/>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0"/>
              <p:cNvSpPr>
                <a:spLocks/>
              </p:cNvSpPr>
              <p:nvPr/>
            </p:nvSpPr>
            <p:spPr bwMode="auto">
              <a:xfrm>
                <a:off x="1966913" y="2374900"/>
                <a:ext cx="514350" cy="26988"/>
              </a:xfrm>
              <a:custGeom>
                <a:avLst/>
                <a:gdLst/>
                <a:ahLst/>
                <a:cxnLst>
                  <a:cxn ang="0">
                    <a:pos x="4" y="11"/>
                  </a:cxn>
                  <a:cxn ang="0">
                    <a:pos x="11" y="6"/>
                  </a:cxn>
                  <a:cxn ang="0">
                    <a:pos x="21" y="16"/>
                  </a:cxn>
                  <a:cxn ang="0">
                    <a:pos x="28" y="17"/>
                  </a:cxn>
                  <a:cxn ang="0">
                    <a:pos x="38" y="0"/>
                  </a:cxn>
                  <a:cxn ang="0">
                    <a:pos x="45" y="8"/>
                  </a:cxn>
                  <a:cxn ang="0">
                    <a:pos x="52" y="7"/>
                  </a:cxn>
                  <a:cxn ang="0">
                    <a:pos x="59" y="13"/>
                  </a:cxn>
                  <a:cxn ang="0">
                    <a:pos x="66" y="12"/>
                  </a:cxn>
                  <a:cxn ang="0">
                    <a:pos x="73" y="12"/>
                  </a:cxn>
                  <a:cxn ang="0">
                    <a:pos x="83" y="8"/>
                  </a:cxn>
                  <a:cxn ang="0">
                    <a:pos x="90" y="5"/>
                  </a:cxn>
                  <a:cxn ang="0">
                    <a:pos x="97" y="11"/>
                  </a:cxn>
                  <a:cxn ang="0">
                    <a:pos x="104" y="3"/>
                  </a:cxn>
                  <a:cxn ang="0">
                    <a:pos x="114" y="10"/>
                  </a:cxn>
                  <a:cxn ang="0">
                    <a:pos x="121" y="10"/>
                  </a:cxn>
                  <a:cxn ang="0">
                    <a:pos x="128" y="12"/>
                  </a:cxn>
                  <a:cxn ang="0">
                    <a:pos x="138" y="10"/>
                  </a:cxn>
                  <a:cxn ang="0">
                    <a:pos x="145" y="8"/>
                  </a:cxn>
                  <a:cxn ang="0">
                    <a:pos x="155" y="13"/>
                  </a:cxn>
                  <a:cxn ang="0">
                    <a:pos x="162" y="13"/>
                  </a:cxn>
                  <a:cxn ang="0">
                    <a:pos x="169" y="12"/>
                  </a:cxn>
                  <a:cxn ang="0">
                    <a:pos x="176" y="15"/>
                  </a:cxn>
                  <a:cxn ang="0">
                    <a:pos x="183" y="10"/>
                  </a:cxn>
                  <a:cxn ang="0">
                    <a:pos x="190" y="6"/>
                  </a:cxn>
                  <a:cxn ang="0">
                    <a:pos x="200" y="5"/>
                  </a:cxn>
                  <a:cxn ang="0">
                    <a:pos x="207" y="15"/>
                  </a:cxn>
                  <a:cxn ang="0">
                    <a:pos x="214" y="8"/>
                  </a:cxn>
                  <a:cxn ang="0">
                    <a:pos x="221" y="5"/>
                  </a:cxn>
                  <a:cxn ang="0">
                    <a:pos x="228" y="16"/>
                  </a:cxn>
                  <a:cxn ang="0">
                    <a:pos x="235" y="10"/>
                  </a:cxn>
                  <a:cxn ang="0">
                    <a:pos x="245" y="13"/>
                  </a:cxn>
                  <a:cxn ang="0">
                    <a:pos x="252" y="10"/>
                  </a:cxn>
                  <a:cxn ang="0">
                    <a:pos x="259" y="6"/>
                  </a:cxn>
                  <a:cxn ang="0">
                    <a:pos x="266" y="1"/>
                  </a:cxn>
                  <a:cxn ang="0">
                    <a:pos x="272" y="12"/>
                  </a:cxn>
                  <a:cxn ang="0">
                    <a:pos x="279" y="8"/>
                  </a:cxn>
                  <a:cxn ang="0">
                    <a:pos x="290" y="12"/>
                  </a:cxn>
                  <a:cxn ang="0">
                    <a:pos x="297" y="10"/>
                  </a:cxn>
                  <a:cxn ang="0">
                    <a:pos x="307" y="7"/>
                  </a:cxn>
                  <a:cxn ang="0">
                    <a:pos x="314" y="12"/>
                  </a:cxn>
                  <a:cxn ang="0">
                    <a:pos x="321" y="7"/>
                  </a:cxn>
                </a:cxnLst>
                <a:rect l="0" t="0" r="r" b="b"/>
                <a:pathLst>
                  <a:path w="324" h="17">
                    <a:moveTo>
                      <a:pt x="0" y="11"/>
                    </a:moveTo>
                    <a:lnTo>
                      <a:pt x="0" y="15"/>
                    </a:lnTo>
                    <a:lnTo>
                      <a:pt x="4" y="11"/>
                    </a:lnTo>
                    <a:lnTo>
                      <a:pt x="7" y="5"/>
                    </a:lnTo>
                    <a:lnTo>
                      <a:pt x="11" y="15"/>
                    </a:lnTo>
                    <a:lnTo>
                      <a:pt x="11" y="6"/>
                    </a:lnTo>
                    <a:lnTo>
                      <a:pt x="14" y="12"/>
                    </a:lnTo>
                    <a:lnTo>
                      <a:pt x="18" y="11"/>
                    </a:lnTo>
                    <a:lnTo>
                      <a:pt x="21" y="16"/>
                    </a:lnTo>
                    <a:lnTo>
                      <a:pt x="25" y="7"/>
                    </a:lnTo>
                    <a:lnTo>
                      <a:pt x="28" y="11"/>
                    </a:lnTo>
                    <a:lnTo>
                      <a:pt x="28" y="17"/>
                    </a:lnTo>
                    <a:lnTo>
                      <a:pt x="31" y="7"/>
                    </a:lnTo>
                    <a:lnTo>
                      <a:pt x="35" y="6"/>
                    </a:lnTo>
                    <a:lnTo>
                      <a:pt x="38" y="0"/>
                    </a:lnTo>
                    <a:lnTo>
                      <a:pt x="38" y="12"/>
                    </a:lnTo>
                    <a:lnTo>
                      <a:pt x="42" y="11"/>
                    </a:lnTo>
                    <a:lnTo>
                      <a:pt x="45" y="8"/>
                    </a:lnTo>
                    <a:lnTo>
                      <a:pt x="45" y="11"/>
                    </a:lnTo>
                    <a:lnTo>
                      <a:pt x="49" y="8"/>
                    </a:lnTo>
                    <a:lnTo>
                      <a:pt x="52" y="7"/>
                    </a:lnTo>
                    <a:lnTo>
                      <a:pt x="56" y="8"/>
                    </a:lnTo>
                    <a:lnTo>
                      <a:pt x="56" y="0"/>
                    </a:lnTo>
                    <a:lnTo>
                      <a:pt x="59" y="13"/>
                    </a:lnTo>
                    <a:lnTo>
                      <a:pt x="62" y="10"/>
                    </a:lnTo>
                    <a:lnTo>
                      <a:pt x="62" y="8"/>
                    </a:lnTo>
                    <a:lnTo>
                      <a:pt x="66" y="12"/>
                    </a:lnTo>
                    <a:lnTo>
                      <a:pt x="69" y="0"/>
                    </a:lnTo>
                    <a:lnTo>
                      <a:pt x="73" y="10"/>
                    </a:lnTo>
                    <a:lnTo>
                      <a:pt x="73" y="12"/>
                    </a:lnTo>
                    <a:lnTo>
                      <a:pt x="76" y="16"/>
                    </a:lnTo>
                    <a:lnTo>
                      <a:pt x="80" y="7"/>
                    </a:lnTo>
                    <a:lnTo>
                      <a:pt x="83" y="8"/>
                    </a:lnTo>
                    <a:lnTo>
                      <a:pt x="83" y="11"/>
                    </a:lnTo>
                    <a:lnTo>
                      <a:pt x="86" y="5"/>
                    </a:lnTo>
                    <a:lnTo>
                      <a:pt x="90" y="5"/>
                    </a:lnTo>
                    <a:lnTo>
                      <a:pt x="90" y="7"/>
                    </a:lnTo>
                    <a:lnTo>
                      <a:pt x="93" y="12"/>
                    </a:lnTo>
                    <a:lnTo>
                      <a:pt x="97" y="11"/>
                    </a:lnTo>
                    <a:lnTo>
                      <a:pt x="100" y="11"/>
                    </a:lnTo>
                    <a:lnTo>
                      <a:pt x="100" y="3"/>
                    </a:lnTo>
                    <a:lnTo>
                      <a:pt x="104" y="3"/>
                    </a:lnTo>
                    <a:lnTo>
                      <a:pt x="107" y="2"/>
                    </a:lnTo>
                    <a:lnTo>
                      <a:pt x="111" y="13"/>
                    </a:lnTo>
                    <a:lnTo>
                      <a:pt x="114" y="10"/>
                    </a:lnTo>
                    <a:lnTo>
                      <a:pt x="117" y="16"/>
                    </a:lnTo>
                    <a:lnTo>
                      <a:pt x="117" y="3"/>
                    </a:lnTo>
                    <a:lnTo>
                      <a:pt x="121" y="10"/>
                    </a:lnTo>
                    <a:lnTo>
                      <a:pt x="124" y="8"/>
                    </a:lnTo>
                    <a:lnTo>
                      <a:pt x="128" y="6"/>
                    </a:lnTo>
                    <a:lnTo>
                      <a:pt x="128" y="12"/>
                    </a:lnTo>
                    <a:lnTo>
                      <a:pt x="131" y="10"/>
                    </a:lnTo>
                    <a:lnTo>
                      <a:pt x="135" y="8"/>
                    </a:lnTo>
                    <a:lnTo>
                      <a:pt x="138" y="10"/>
                    </a:lnTo>
                    <a:lnTo>
                      <a:pt x="142" y="8"/>
                    </a:lnTo>
                    <a:lnTo>
                      <a:pt x="145" y="10"/>
                    </a:lnTo>
                    <a:lnTo>
                      <a:pt x="145" y="8"/>
                    </a:lnTo>
                    <a:lnTo>
                      <a:pt x="148" y="6"/>
                    </a:lnTo>
                    <a:lnTo>
                      <a:pt x="152" y="10"/>
                    </a:lnTo>
                    <a:lnTo>
                      <a:pt x="155" y="13"/>
                    </a:lnTo>
                    <a:lnTo>
                      <a:pt x="155" y="8"/>
                    </a:lnTo>
                    <a:lnTo>
                      <a:pt x="159" y="8"/>
                    </a:lnTo>
                    <a:lnTo>
                      <a:pt x="162" y="13"/>
                    </a:lnTo>
                    <a:lnTo>
                      <a:pt x="162" y="11"/>
                    </a:lnTo>
                    <a:lnTo>
                      <a:pt x="166" y="5"/>
                    </a:lnTo>
                    <a:lnTo>
                      <a:pt x="169" y="12"/>
                    </a:lnTo>
                    <a:lnTo>
                      <a:pt x="173" y="10"/>
                    </a:lnTo>
                    <a:lnTo>
                      <a:pt x="173" y="11"/>
                    </a:lnTo>
                    <a:lnTo>
                      <a:pt x="176" y="15"/>
                    </a:lnTo>
                    <a:lnTo>
                      <a:pt x="179" y="15"/>
                    </a:lnTo>
                    <a:lnTo>
                      <a:pt x="179" y="10"/>
                    </a:lnTo>
                    <a:lnTo>
                      <a:pt x="183" y="10"/>
                    </a:lnTo>
                    <a:lnTo>
                      <a:pt x="186" y="11"/>
                    </a:lnTo>
                    <a:lnTo>
                      <a:pt x="190" y="5"/>
                    </a:lnTo>
                    <a:lnTo>
                      <a:pt x="190" y="6"/>
                    </a:lnTo>
                    <a:lnTo>
                      <a:pt x="193" y="3"/>
                    </a:lnTo>
                    <a:lnTo>
                      <a:pt x="197" y="5"/>
                    </a:lnTo>
                    <a:lnTo>
                      <a:pt x="200" y="5"/>
                    </a:lnTo>
                    <a:lnTo>
                      <a:pt x="200" y="11"/>
                    </a:lnTo>
                    <a:lnTo>
                      <a:pt x="204" y="10"/>
                    </a:lnTo>
                    <a:lnTo>
                      <a:pt x="207" y="15"/>
                    </a:lnTo>
                    <a:lnTo>
                      <a:pt x="207" y="8"/>
                    </a:lnTo>
                    <a:lnTo>
                      <a:pt x="210" y="12"/>
                    </a:lnTo>
                    <a:lnTo>
                      <a:pt x="214" y="8"/>
                    </a:lnTo>
                    <a:lnTo>
                      <a:pt x="217" y="8"/>
                    </a:lnTo>
                    <a:lnTo>
                      <a:pt x="217" y="0"/>
                    </a:lnTo>
                    <a:lnTo>
                      <a:pt x="221" y="5"/>
                    </a:lnTo>
                    <a:lnTo>
                      <a:pt x="224" y="10"/>
                    </a:lnTo>
                    <a:lnTo>
                      <a:pt x="224" y="15"/>
                    </a:lnTo>
                    <a:lnTo>
                      <a:pt x="228" y="16"/>
                    </a:lnTo>
                    <a:lnTo>
                      <a:pt x="231" y="8"/>
                    </a:lnTo>
                    <a:lnTo>
                      <a:pt x="235" y="5"/>
                    </a:lnTo>
                    <a:lnTo>
                      <a:pt x="235" y="10"/>
                    </a:lnTo>
                    <a:lnTo>
                      <a:pt x="238" y="13"/>
                    </a:lnTo>
                    <a:lnTo>
                      <a:pt x="241" y="16"/>
                    </a:lnTo>
                    <a:lnTo>
                      <a:pt x="245" y="13"/>
                    </a:lnTo>
                    <a:lnTo>
                      <a:pt x="245" y="8"/>
                    </a:lnTo>
                    <a:lnTo>
                      <a:pt x="248" y="10"/>
                    </a:lnTo>
                    <a:lnTo>
                      <a:pt x="252" y="10"/>
                    </a:lnTo>
                    <a:lnTo>
                      <a:pt x="252" y="1"/>
                    </a:lnTo>
                    <a:lnTo>
                      <a:pt x="255" y="5"/>
                    </a:lnTo>
                    <a:lnTo>
                      <a:pt x="259" y="6"/>
                    </a:lnTo>
                    <a:lnTo>
                      <a:pt x="262" y="11"/>
                    </a:lnTo>
                    <a:lnTo>
                      <a:pt x="262" y="2"/>
                    </a:lnTo>
                    <a:lnTo>
                      <a:pt x="266" y="1"/>
                    </a:lnTo>
                    <a:lnTo>
                      <a:pt x="269" y="8"/>
                    </a:lnTo>
                    <a:lnTo>
                      <a:pt x="272" y="7"/>
                    </a:lnTo>
                    <a:lnTo>
                      <a:pt x="272" y="12"/>
                    </a:lnTo>
                    <a:lnTo>
                      <a:pt x="276" y="10"/>
                    </a:lnTo>
                    <a:lnTo>
                      <a:pt x="279" y="6"/>
                    </a:lnTo>
                    <a:lnTo>
                      <a:pt x="279" y="8"/>
                    </a:lnTo>
                    <a:lnTo>
                      <a:pt x="283" y="8"/>
                    </a:lnTo>
                    <a:lnTo>
                      <a:pt x="286" y="2"/>
                    </a:lnTo>
                    <a:lnTo>
                      <a:pt x="290" y="12"/>
                    </a:lnTo>
                    <a:lnTo>
                      <a:pt x="293" y="2"/>
                    </a:lnTo>
                    <a:lnTo>
                      <a:pt x="297" y="8"/>
                    </a:lnTo>
                    <a:lnTo>
                      <a:pt x="297" y="10"/>
                    </a:lnTo>
                    <a:lnTo>
                      <a:pt x="300" y="12"/>
                    </a:lnTo>
                    <a:lnTo>
                      <a:pt x="303" y="5"/>
                    </a:lnTo>
                    <a:lnTo>
                      <a:pt x="307" y="7"/>
                    </a:lnTo>
                    <a:lnTo>
                      <a:pt x="307" y="8"/>
                    </a:lnTo>
                    <a:lnTo>
                      <a:pt x="310" y="11"/>
                    </a:lnTo>
                    <a:lnTo>
                      <a:pt x="314" y="12"/>
                    </a:lnTo>
                    <a:lnTo>
                      <a:pt x="317" y="12"/>
                    </a:lnTo>
                    <a:lnTo>
                      <a:pt x="317" y="8"/>
                    </a:lnTo>
                    <a:lnTo>
                      <a:pt x="321" y="7"/>
                    </a:lnTo>
                    <a:lnTo>
                      <a:pt x="324" y="12"/>
                    </a:lnTo>
                    <a:lnTo>
                      <a:pt x="324" y="8"/>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1"/>
              <p:cNvSpPr>
                <a:spLocks/>
              </p:cNvSpPr>
              <p:nvPr/>
            </p:nvSpPr>
            <p:spPr bwMode="auto">
              <a:xfrm>
                <a:off x="2481263" y="2371725"/>
                <a:ext cx="212725" cy="28575"/>
              </a:xfrm>
              <a:custGeom>
                <a:avLst/>
                <a:gdLst/>
                <a:ahLst/>
                <a:cxnLst>
                  <a:cxn ang="0">
                    <a:pos x="0" y="10"/>
                  </a:cxn>
                  <a:cxn ang="0">
                    <a:pos x="3" y="18"/>
                  </a:cxn>
                  <a:cxn ang="0">
                    <a:pos x="7" y="13"/>
                  </a:cxn>
                  <a:cxn ang="0">
                    <a:pos x="10" y="13"/>
                  </a:cxn>
                  <a:cxn ang="0">
                    <a:pos x="10" y="15"/>
                  </a:cxn>
                  <a:cxn ang="0">
                    <a:pos x="14" y="10"/>
                  </a:cxn>
                  <a:cxn ang="0">
                    <a:pos x="17" y="14"/>
                  </a:cxn>
                  <a:cxn ang="0">
                    <a:pos x="21" y="13"/>
                  </a:cxn>
                  <a:cxn ang="0">
                    <a:pos x="24" y="12"/>
                  </a:cxn>
                  <a:cxn ang="0">
                    <a:pos x="28" y="13"/>
                  </a:cxn>
                  <a:cxn ang="0">
                    <a:pos x="28" y="10"/>
                  </a:cxn>
                  <a:cxn ang="0">
                    <a:pos x="31" y="17"/>
                  </a:cxn>
                  <a:cxn ang="0">
                    <a:pos x="34" y="3"/>
                  </a:cxn>
                  <a:cxn ang="0">
                    <a:pos x="38" y="8"/>
                  </a:cxn>
                  <a:cxn ang="0">
                    <a:pos x="38" y="18"/>
                  </a:cxn>
                  <a:cxn ang="0">
                    <a:pos x="41" y="12"/>
                  </a:cxn>
                  <a:cxn ang="0">
                    <a:pos x="45" y="12"/>
                  </a:cxn>
                  <a:cxn ang="0">
                    <a:pos x="45" y="5"/>
                  </a:cxn>
                  <a:cxn ang="0">
                    <a:pos x="48" y="10"/>
                  </a:cxn>
                  <a:cxn ang="0">
                    <a:pos x="52" y="8"/>
                  </a:cxn>
                  <a:cxn ang="0">
                    <a:pos x="55" y="14"/>
                  </a:cxn>
                  <a:cxn ang="0">
                    <a:pos x="55" y="10"/>
                  </a:cxn>
                  <a:cxn ang="0">
                    <a:pos x="59" y="12"/>
                  </a:cxn>
                  <a:cxn ang="0">
                    <a:pos x="62" y="12"/>
                  </a:cxn>
                  <a:cxn ang="0">
                    <a:pos x="65" y="8"/>
                  </a:cxn>
                  <a:cxn ang="0">
                    <a:pos x="65" y="17"/>
                  </a:cxn>
                  <a:cxn ang="0">
                    <a:pos x="69" y="12"/>
                  </a:cxn>
                  <a:cxn ang="0">
                    <a:pos x="72" y="0"/>
                  </a:cxn>
                  <a:cxn ang="0">
                    <a:pos x="72" y="12"/>
                  </a:cxn>
                  <a:cxn ang="0">
                    <a:pos x="76" y="5"/>
                  </a:cxn>
                  <a:cxn ang="0">
                    <a:pos x="79" y="10"/>
                  </a:cxn>
                  <a:cxn ang="0">
                    <a:pos x="83" y="15"/>
                  </a:cxn>
                  <a:cxn ang="0">
                    <a:pos x="83" y="13"/>
                  </a:cxn>
                  <a:cxn ang="0">
                    <a:pos x="86" y="10"/>
                  </a:cxn>
                  <a:cxn ang="0">
                    <a:pos x="90" y="14"/>
                  </a:cxn>
                  <a:cxn ang="0">
                    <a:pos x="90" y="10"/>
                  </a:cxn>
                  <a:cxn ang="0">
                    <a:pos x="93" y="7"/>
                  </a:cxn>
                  <a:cxn ang="0">
                    <a:pos x="96" y="8"/>
                  </a:cxn>
                  <a:cxn ang="0">
                    <a:pos x="100" y="17"/>
                  </a:cxn>
                  <a:cxn ang="0">
                    <a:pos x="100" y="9"/>
                  </a:cxn>
                  <a:cxn ang="0">
                    <a:pos x="103" y="4"/>
                  </a:cxn>
                  <a:cxn ang="0">
                    <a:pos x="107" y="8"/>
                  </a:cxn>
                  <a:cxn ang="0">
                    <a:pos x="110" y="9"/>
                  </a:cxn>
                  <a:cxn ang="0">
                    <a:pos x="110" y="18"/>
                  </a:cxn>
                  <a:cxn ang="0">
                    <a:pos x="114" y="14"/>
                  </a:cxn>
                  <a:cxn ang="0">
                    <a:pos x="117" y="8"/>
                  </a:cxn>
                  <a:cxn ang="0">
                    <a:pos x="117" y="9"/>
                  </a:cxn>
                  <a:cxn ang="0">
                    <a:pos x="121" y="12"/>
                  </a:cxn>
                  <a:cxn ang="0">
                    <a:pos x="124" y="10"/>
                  </a:cxn>
                  <a:cxn ang="0">
                    <a:pos x="127" y="14"/>
                  </a:cxn>
                  <a:cxn ang="0">
                    <a:pos x="127" y="9"/>
                  </a:cxn>
                  <a:cxn ang="0">
                    <a:pos x="131" y="17"/>
                  </a:cxn>
                  <a:cxn ang="0">
                    <a:pos x="134" y="9"/>
                  </a:cxn>
                </a:cxnLst>
                <a:rect l="0" t="0" r="r" b="b"/>
                <a:pathLst>
                  <a:path w="134" h="18">
                    <a:moveTo>
                      <a:pt x="0" y="10"/>
                    </a:moveTo>
                    <a:lnTo>
                      <a:pt x="3" y="18"/>
                    </a:lnTo>
                    <a:lnTo>
                      <a:pt x="7" y="13"/>
                    </a:lnTo>
                    <a:lnTo>
                      <a:pt x="10" y="13"/>
                    </a:lnTo>
                    <a:lnTo>
                      <a:pt x="10" y="15"/>
                    </a:lnTo>
                    <a:lnTo>
                      <a:pt x="14" y="10"/>
                    </a:lnTo>
                    <a:lnTo>
                      <a:pt x="17" y="14"/>
                    </a:lnTo>
                    <a:lnTo>
                      <a:pt x="21" y="13"/>
                    </a:lnTo>
                    <a:lnTo>
                      <a:pt x="24" y="12"/>
                    </a:lnTo>
                    <a:lnTo>
                      <a:pt x="28" y="13"/>
                    </a:lnTo>
                    <a:lnTo>
                      <a:pt x="28" y="10"/>
                    </a:lnTo>
                    <a:lnTo>
                      <a:pt x="31" y="17"/>
                    </a:lnTo>
                    <a:lnTo>
                      <a:pt x="34" y="3"/>
                    </a:lnTo>
                    <a:lnTo>
                      <a:pt x="38" y="8"/>
                    </a:lnTo>
                    <a:lnTo>
                      <a:pt x="38" y="18"/>
                    </a:lnTo>
                    <a:lnTo>
                      <a:pt x="41" y="12"/>
                    </a:lnTo>
                    <a:lnTo>
                      <a:pt x="45" y="12"/>
                    </a:lnTo>
                    <a:lnTo>
                      <a:pt x="45" y="5"/>
                    </a:lnTo>
                    <a:lnTo>
                      <a:pt x="48" y="10"/>
                    </a:lnTo>
                    <a:lnTo>
                      <a:pt x="52" y="8"/>
                    </a:lnTo>
                    <a:lnTo>
                      <a:pt x="55" y="14"/>
                    </a:lnTo>
                    <a:lnTo>
                      <a:pt x="55" y="10"/>
                    </a:lnTo>
                    <a:lnTo>
                      <a:pt x="59" y="12"/>
                    </a:lnTo>
                    <a:lnTo>
                      <a:pt x="62" y="12"/>
                    </a:lnTo>
                    <a:lnTo>
                      <a:pt x="65" y="8"/>
                    </a:lnTo>
                    <a:lnTo>
                      <a:pt x="65" y="17"/>
                    </a:lnTo>
                    <a:lnTo>
                      <a:pt x="69" y="12"/>
                    </a:lnTo>
                    <a:lnTo>
                      <a:pt x="72" y="0"/>
                    </a:lnTo>
                    <a:lnTo>
                      <a:pt x="72" y="12"/>
                    </a:lnTo>
                    <a:lnTo>
                      <a:pt x="76" y="5"/>
                    </a:lnTo>
                    <a:lnTo>
                      <a:pt x="79" y="10"/>
                    </a:lnTo>
                    <a:lnTo>
                      <a:pt x="83" y="15"/>
                    </a:lnTo>
                    <a:lnTo>
                      <a:pt x="83" y="13"/>
                    </a:lnTo>
                    <a:lnTo>
                      <a:pt x="86" y="10"/>
                    </a:lnTo>
                    <a:lnTo>
                      <a:pt x="90" y="14"/>
                    </a:lnTo>
                    <a:lnTo>
                      <a:pt x="90" y="10"/>
                    </a:lnTo>
                    <a:lnTo>
                      <a:pt x="93" y="7"/>
                    </a:lnTo>
                    <a:lnTo>
                      <a:pt x="96" y="8"/>
                    </a:lnTo>
                    <a:lnTo>
                      <a:pt x="100" y="17"/>
                    </a:lnTo>
                    <a:lnTo>
                      <a:pt x="100" y="9"/>
                    </a:lnTo>
                    <a:lnTo>
                      <a:pt x="103" y="4"/>
                    </a:lnTo>
                    <a:lnTo>
                      <a:pt x="107" y="8"/>
                    </a:lnTo>
                    <a:lnTo>
                      <a:pt x="110" y="9"/>
                    </a:lnTo>
                    <a:lnTo>
                      <a:pt x="110" y="18"/>
                    </a:lnTo>
                    <a:lnTo>
                      <a:pt x="114" y="14"/>
                    </a:lnTo>
                    <a:lnTo>
                      <a:pt x="117" y="8"/>
                    </a:lnTo>
                    <a:lnTo>
                      <a:pt x="117" y="9"/>
                    </a:lnTo>
                    <a:lnTo>
                      <a:pt x="121" y="12"/>
                    </a:lnTo>
                    <a:lnTo>
                      <a:pt x="124" y="10"/>
                    </a:lnTo>
                    <a:lnTo>
                      <a:pt x="127" y="14"/>
                    </a:lnTo>
                    <a:lnTo>
                      <a:pt x="127" y="9"/>
                    </a:lnTo>
                    <a:lnTo>
                      <a:pt x="131" y="17"/>
                    </a:lnTo>
                    <a:lnTo>
                      <a:pt x="134" y="9"/>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 name="Group 226"/>
            <p:cNvGrpSpPr/>
            <p:nvPr/>
          </p:nvGrpSpPr>
          <p:grpSpPr>
            <a:xfrm>
              <a:off x="696697" y="2064049"/>
              <a:ext cx="1947585" cy="421104"/>
              <a:chOff x="398463" y="1252538"/>
              <a:chExt cx="2295525" cy="685801"/>
            </a:xfrm>
          </p:grpSpPr>
          <p:sp>
            <p:nvSpPr>
              <p:cNvPr id="33" name="Freeform 122"/>
              <p:cNvSpPr>
                <a:spLocks/>
              </p:cNvSpPr>
              <p:nvPr/>
            </p:nvSpPr>
            <p:spPr bwMode="auto">
              <a:xfrm>
                <a:off x="398463" y="1527176"/>
                <a:ext cx="541338" cy="263525"/>
              </a:xfrm>
              <a:custGeom>
                <a:avLst/>
                <a:gdLst/>
                <a:ahLst/>
                <a:cxnLst>
                  <a:cxn ang="0">
                    <a:pos x="7" y="48"/>
                  </a:cxn>
                  <a:cxn ang="0">
                    <a:pos x="18" y="47"/>
                  </a:cxn>
                  <a:cxn ang="0">
                    <a:pos x="24" y="43"/>
                  </a:cxn>
                  <a:cxn ang="0">
                    <a:pos x="31" y="41"/>
                  </a:cxn>
                  <a:cxn ang="0">
                    <a:pos x="38" y="37"/>
                  </a:cxn>
                  <a:cxn ang="0">
                    <a:pos x="45" y="33"/>
                  </a:cxn>
                  <a:cxn ang="0">
                    <a:pos x="52" y="31"/>
                  </a:cxn>
                  <a:cxn ang="0">
                    <a:pos x="62" y="27"/>
                  </a:cxn>
                  <a:cxn ang="0">
                    <a:pos x="69" y="22"/>
                  </a:cxn>
                  <a:cxn ang="0">
                    <a:pos x="76" y="15"/>
                  </a:cxn>
                  <a:cxn ang="0">
                    <a:pos x="83" y="10"/>
                  </a:cxn>
                  <a:cxn ang="0">
                    <a:pos x="90" y="5"/>
                  </a:cxn>
                  <a:cxn ang="0">
                    <a:pos x="97" y="3"/>
                  </a:cxn>
                  <a:cxn ang="0">
                    <a:pos x="107" y="2"/>
                  </a:cxn>
                  <a:cxn ang="0">
                    <a:pos x="117" y="0"/>
                  </a:cxn>
                  <a:cxn ang="0">
                    <a:pos x="128" y="2"/>
                  </a:cxn>
                  <a:cxn ang="0">
                    <a:pos x="138" y="3"/>
                  </a:cxn>
                  <a:cxn ang="0">
                    <a:pos x="148" y="4"/>
                  </a:cxn>
                  <a:cxn ang="0">
                    <a:pos x="159" y="7"/>
                  </a:cxn>
                  <a:cxn ang="0">
                    <a:pos x="169" y="9"/>
                  </a:cxn>
                  <a:cxn ang="0">
                    <a:pos x="179" y="12"/>
                  </a:cxn>
                  <a:cxn ang="0">
                    <a:pos x="186" y="15"/>
                  </a:cxn>
                  <a:cxn ang="0">
                    <a:pos x="193" y="22"/>
                  </a:cxn>
                  <a:cxn ang="0">
                    <a:pos x="200" y="31"/>
                  </a:cxn>
                  <a:cxn ang="0">
                    <a:pos x="207" y="39"/>
                  </a:cxn>
                  <a:cxn ang="0">
                    <a:pos x="214" y="51"/>
                  </a:cxn>
                  <a:cxn ang="0">
                    <a:pos x="224" y="61"/>
                  </a:cxn>
                  <a:cxn ang="0">
                    <a:pos x="231" y="68"/>
                  </a:cxn>
                  <a:cxn ang="0">
                    <a:pos x="238" y="73"/>
                  </a:cxn>
                  <a:cxn ang="0">
                    <a:pos x="245" y="78"/>
                  </a:cxn>
                  <a:cxn ang="0">
                    <a:pos x="252" y="84"/>
                  </a:cxn>
                  <a:cxn ang="0">
                    <a:pos x="259" y="90"/>
                  </a:cxn>
                  <a:cxn ang="0">
                    <a:pos x="269" y="96"/>
                  </a:cxn>
                  <a:cxn ang="0">
                    <a:pos x="276" y="104"/>
                  </a:cxn>
                  <a:cxn ang="0">
                    <a:pos x="283" y="115"/>
                  </a:cxn>
                  <a:cxn ang="0">
                    <a:pos x="290" y="128"/>
                  </a:cxn>
                  <a:cxn ang="0">
                    <a:pos x="296" y="139"/>
                  </a:cxn>
                  <a:cxn ang="0">
                    <a:pos x="303" y="147"/>
                  </a:cxn>
                  <a:cxn ang="0">
                    <a:pos x="317" y="153"/>
                  </a:cxn>
                  <a:cxn ang="0">
                    <a:pos x="321" y="154"/>
                  </a:cxn>
                  <a:cxn ang="0">
                    <a:pos x="327" y="158"/>
                  </a:cxn>
                  <a:cxn ang="0">
                    <a:pos x="334" y="163"/>
                  </a:cxn>
                </a:cxnLst>
                <a:rect l="0" t="0" r="r" b="b"/>
                <a:pathLst>
                  <a:path w="341" h="166">
                    <a:moveTo>
                      <a:pt x="0" y="49"/>
                    </a:moveTo>
                    <a:lnTo>
                      <a:pt x="4" y="49"/>
                    </a:lnTo>
                    <a:lnTo>
                      <a:pt x="7" y="48"/>
                    </a:lnTo>
                    <a:lnTo>
                      <a:pt x="11" y="48"/>
                    </a:lnTo>
                    <a:lnTo>
                      <a:pt x="14" y="48"/>
                    </a:lnTo>
                    <a:lnTo>
                      <a:pt x="18" y="47"/>
                    </a:lnTo>
                    <a:lnTo>
                      <a:pt x="18" y="46"/>
                    </a:lnTo>
                    <a:lnTo>
                      <a:pt x="21" y="44"/>
                    </a:lnTo>
                    <a:lnTo>
                      <a:pt x="24" y="43"/>
                    </a:lnTo>
                    <a:lnTo>
                      <a:pt x="24" y="42"/>
                    </a:lnTo>
                    <a:lnTo>
                      <a:pt x="28" y="41"/>
                    </a:lnTo>
                    <a:lnTo>
                      <a:pt x="31" y="41"/>
                    </a:lnTo>
                    <a:lnTo>
                      <a:pt x="35" y="39"/>
                    </a:lnTo>
                    <a:lnTo>
                      <a:pt x="35" y="38"/>
                    </a:lnTo>
                    <a:lnTo>
                      <a:pt x="38" y="37"/>
                    </a:lnTo>
                    <a:lnTo>
                      <a:pt x="42" y="36"/>
                    </a:lnTo>
                    <a:lnTo>
                      <a:pt x="49" y="33"/>
                    </a:lnTo>
                    <a:lnTo>
                      <a:pt x="45" y="33"/>
                    </a:lnTo>
                    <a:lnTo>
                      <a:pt x="49" y="33"/>
                    </a:lnTo>
                    <a:lnTo>
                      <a:pt x="52" y="32"/>
                    </a:lnTo>
                    <a:lnTo>
                      <a:pt x="52" y="31"/>
                    </a:lnTo>
                    <a:lnTo>
                      <a:pt x="55" y="29"/>
                    </a:lnTo>
                    <a:lnTo>
                      <a:pt x="59" y="28"/>
                    </a:lnTo>
                    <a:lnTo>
                      <a:pt x="62" y="27"/>
                    </a:lnTo>
                    <a:lnTo>
                      <a:pt x="62" y="25"/>
                    </a:lnTo>
                    <a:lnTo>
                      <a:pt x="66" y="23"/>
                    </a:lnTo>
                    <a:lnTo>
                      <a:pt x="69" y="22"/>
                    </a:lnTo>
                    <a:lnTo>
                      <a:pt x="69" y="19"/>
                    </a:lnTo>
                    <a:lnTo>
                      <a:pt x="73" y="18"/>
                    </a:lnTo>
                    <a:lnTo>
                      <a:pt x="76" y="15"/>
                    </a:lnTo>
                    <a:lnTo>
                      <a:pt x="80" y="14"/>
                    </a:lnTo>
                    <a:lnTo>
                      <a:pt x="80" y="12"/>
                    </a:lnTo>
                    <a:lnTo>
                      <a:pt x="83" y="10"/>
                    </a:lnTo>
                    <a:lnTo>
                      <a:pt x="86" y="8"/>
                    </a:lnTo>
                    <a:lnTo>
                      <a:pt x="93" y="5"/>
                    </a:lnTo>
                    <a:lnTo>
                      <a:pt x="90" y="5"/>
                    </a:lnTo>
                    <a:lnTo>
                      <a:pt x="93" y="5"/>
                    </a:lnTo>
                    <a:lnTo>
                      <a:pt x="100" y="3"/>
                    </a:lnTo>
                    <a:lnTo>
                      <a:pt x="97" y="3"/>
                    </a:lnTo>
                    <a:lnTo>
                      <a:pt x="100" y="3"/>
                    </a:lnTo>
                    <a:lnTo>
                      <a:pt x="104" y="3"/>
                    </a:lnTo>
                    <a:lnTo>
                      <a:pt x="107" y="2"/>
                    </a:lnTo>
                    <a:lnTo>
                      <a:pt x="110" y="2"/>
                    </a:lnTo>
                    <a:lnTo>
                      <a:pt x="114" y="0"/>
                    </a:lnTo>
                    <a:lnTo>
                      <a:pt x="117" y="0"/>
                    </a:lnTo>
                    <a:lnTo>
                      <a:pt x="121" y="0"/>
                    </a:lnTo>
                    <a:lnTo>
                      <a:pt x="124" y="0"/>
                    </a:lnTo>
                    <a:lnTo>
                      <a:pt x="128" y="2"/>
                    </a:lnTo>
                    <a:lnTo>
                      <a:pt x="131" y="2"/>
                    </a:lnTo>
                    <a:lnTo>
                      <a:pt x="135" y="2"/>
                    </a:lnTo>
                    <a:lnTo>
                      <a:pt x="138" y="3"/>
                    </a:lnTo>
                    <a:lnTo>
                      <a:pt x="141" y="3"/>
                    </a:lnTo>
                    <a:lnTo>
                      <a:pt x="145" y="4"/>
                    </a:lnTo>
                    <a:lnTo>
                      <a:pt x="148" y="4"/>
                    </a:lnTo>
                    <a:lnTo>
                      <a:pt x="152" y="5"/>
                    </a:lnTo>
                    <a:lnTo>
                      <a:pt x="155" y="7"/>
                    </a:lnTo>
                    <a:lnTo>
                      <a:pt x="159" y="7"/>
                    </a:lnTo>
                    <a:lnTo>
                      <a:pt x="162" y="8"/>
                    </a:lnTo>
                    <a:lnTo>
                      <a:pt x="166" y="8"/>
                    </a:lnTo>
                    <a:lnTo>
                      <a:pt x="169" y="9"/>
                    </a:lnTo>
                    <a:lnTo>
                      <a:pt x="172" y="10"/>
                    </a:lnTo>
                    <a:lnTo>
                      <a:pt x="176" y="10"/>
                    </a:lnTo>
                    <a:lnTo>
                      <a:pt x="179" y="12"/>
                    </a:lnTo>
                    <a:lnTo>
                      <a:pt x="179" y="13"/>
                    </a:lnTo>
                    <a:lnTo>
                      <a:pt x="183" y="14"/>
                    </a:lnTo>
                    <a:lnTo>
                      <a:pt x="186" y="15"/>
                    </a:lnTo>
                    <a:lnTo>
                      <a:pt x="186" y="18"/>
                    </a:lnTo>
                    <a:lnTo>
                      <a:pt x="190" y="20"/>
                    </a:lnTo>
                    <a:lnTo>
                      <a:pt x="193" y="22"/>
                    </a:lnTo>
                    <a:lnTo>
                      <a:pt x="197" y="24"/>
                    </a:lnTo>
                    <a:lnTo>
                      <a:pt x="197" y="28"/>
                    </a:lnTo>
                    <a:lnTo>
                      <a:pt x="200" y="31"/>
                    </a:lnTo>
                    <a:lnTo>
                      <a:pt x="203" y="33"/>
                    </a:lnTo>
                    <a:lnTo>
                      <a:pt x="207" y="37"/>
                    </a:lnTo>
                    <a:lnTo>
                      <a:pt x="207" y="39"/>
                    </a:lnTo>
                    <a:lnTo>
                      <a:pt x="210" y="43"/>
                    </a:lnTo>
                    <a:lnTo>
                      <a:pt x="214" y="47"/>
                    </a:lnTo>
                    <a:lnTo>
                      <a:pt x="214" y="51"/>
                    </a:lnTo>
                    <a:lnTo>
                      <a:pt x="217" y="55"/>
                    </a:lnTo>
                    <a:lnTo>
                      <a:pt x="221" y="57"/>
                    </a:lnTo>
                    <a:lnTo>
                      <a:pt x="224" y="61"/>
                    </a:lnTo>
                    <a:lnTo>
                      <a:pt x="224" y="63"/>
                    </a:lnTo>
                    <a:lnTo>
                      <a:pt x="228" y="66"/>
                    </a:lnTo>
                    <a:lnTo>
                      <a:pt x="231" y="68"/>
                    </a:lnTo>
                    <a:lnTo>
                      <a:pt x="231" y="70"/>
                    </a:lnTo>
                    <a:lnTo>
                      <a:pt x="234" y="72"/>
                    </a:lnTo>
                    <a:lnTo>
                      <a:pt x="238" y="73"/>
                    </a:lnTo>
                    <a:lnTo>
                      <a:pt x="241" y="75"/>
                    </a:lnTo>
                    <a:lnTo>
                      <a:pt x="241" y="76"/>
                    </a:lnTo>
                    <a:lnTo>
                      <a:pt x="245" y="78"/>
                    </a:lnTo>
                    <a:lnTo>
                      <a:pt x="248" y="80"/>
                    </a:lnTo>
                    <a:lnTo>
                      <a:pt x="252" y="82"/>
                    </a:lnTo>
                    <a:lnTo>
                      <a:pt x="252" y="84"/>
                    </a:lnTo>
                    <a:lnTo>
                      <a:pt x="255" y="86"/>
                    </a:lnTo>
                    <a:lnTo>
                      <a:pt x="259" y="87"/>
                    </a:lnTo>
                    <a:lnTo>
                      <a:pt x="259" y="90"/>
                    </a:lnTo>
                    <a:lnTo>
                      <a:pt x="262" y="91"/>
                    </a:lnTo>
                    <a:lnTo>
                      <a:pt x="265" y="94"/>
                    </a:lnTo>
                    <a:lnTo>
                      <a:pt x="269" y="96"/>
                    </a:lnTo>
                    <a:lnTo>
                      <a:pt x="269" y="97"/>
                    </a:lnTo>
                    <a:lnTo>
                      <a:pt x="272" y="101"/>
                    </a:lnTo>
                    <a:lnTo>
                      <a:pt x="276" y="104"/>
                    </a:lnTo>
                    <a:lnTo>
                      <a:pt x="279" y="106"/>
                    </a:lnTo>
                    <a:lnTo>
                      <a:pt x="279" y="110"/>
                    </a:lnTo>
                    <a:lnTo>
                      <a:pt x="283" y="115"/>
                    </a:lnTo>
                    <a:lnTo>
                      <a:pt x="286" y="119"/>
                    </a:lnTo>
                    <a:lnTo>
                      <a:pt x="286" y="124"/>
                    </a:lnTo>
                    <a:lnTo>
                      <a:pt x="290" y="128"/>
                    </a:lnTo>
                    <a:lnTo>
                      <a:pt x="293" y="131"/>
                    </a:lnTo>
                    <a:lnTo>
                      <a:pt x="296" y="137"/>
                    </a:lnTo>
                    <a:lnTo>
                      <a:pt x="296" y="139"/>
                    </a:lnTo>
                    <a:lnTo>
                      <a:pt x="300" y="143"/>
                    </a:lnTo>
                    <a:lnTo>
                      <a:pt x="303" y="145"/>
                    </a:lnTo>
                    <a:lnTo>
                      <a:pt x="303" y="147"/>
                    </a:lnTo>
                    <a:lnTo>
                      <a:pt x="307" y="149"/>
                    </a:lnTo>
                    <a:lnTo>
                      <a:pt x="310" y="150"/>
                    </a:lnTo>
                    <a:lnTo>
                      <a:pt x="317" y="153"/>
                    </a:lnTo>
                    <a:lnTo>
                      <a:pt x="314" y="153"/>
                    </a:lnTo>
                    <a:lnTo>
                      <a:pt x="317" y="153"/>
                    </a:lnTo>
                    <a:lnTo>
                      <a:pt x="321" y="154"/>
                    </a:lnTo>
                    <a:lnTo>
                      <a:pt x="324" y="155"/>
                    </a:lnTo>
                    <a:lnTo>
                      <a:pt x="324" y="157"/>
                    </a:lnTo>
                    <a:lnTo>
                      <a:pt x="327" y="158"/>
                    </a:lnTo>
                    <a:lnTo>
                      <a:pt x="331" y="159"/>
                    </a:lnTo>
                    <a:lnTo>
                      <a:pt x="331" y="162"/>
                    </a:lnTo>
                    <a:lnTo>
                      <a:pt x="334" y="163"/>
                    </a:lnTo>
                    <a:lnTo>
                      <a:pt x="338" y="164"/>
                    </a:lnTo>
                    <a:lnTo>
                      <a:pt x="341" y="166"/>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23"/>
              <p:cNvSpPr>
                <a:spLocks/>
              </p:cNvSpPr>
              <p:nvPr/>
            </p:nvSpPr>
            <p:spPr bwMode="auto">
              <a:xfrm>
                <a:off x="939800" y="1428751"/>
                <a:ext cx="530225" cy="379413"/>
              </a:xfrm>
              <a:custGeom>
                <a:avLst/>
                <a:gdLst/>
                <a:ahLst/>
                <a:cxnLst>
                  <a:cxn ang="0">
                    <a:pos x="4" y="231"/>
                  </a:cxn>
                  <a:cxn ang="0">
                    <a:pos x="10" y="235"/>
                  </a:cxn>
                  <a:cxn ang="0">
                    <a:pos x="21" y="239"/>
                  </a:cxn>
                  <a:cxn ang="0">
                    <a:pos x="31" y="239"/>
                  </a:cxn>
                  <a:cxn ang="0">
                    <a:pos x="41" y="236"/>
                  </a:cxn>
                  <a:cxn ang="0">
                    <a:pos x="48" y="233"/>
                  </a:cxn>
                  <a:cxn ang="0">
                    <a:pos x="55" y="228"/>
                  </a:cxn>
                  <a:cxn ang="0">
                    <a:pos x="62" y="221"/>
                  </a:cxn>
                  <a:cxn ang="0">
                    <a:pos x="72" y="215"/>
                  </a:cxn>
                  <a:cxn ang="0">
                    <a:pos x="79" y="207"/>
                  </a:cxn>
                  <a:cxn ang="0">
                    <a:pos x="86" y="199"/>
                  </a:cxn>
                  <a:cxn ang="0">
                    <a:pos x="93" y="191"/>
                  </a:cxn>
                  <a:cxn ang="0">
                    <a:pos x="100" y="185"/>
                  </a:cxn>
                  <a:cxn ang="0">
                    <a:pos x="107" y="180"/>
                  </a:cxn>
                  <a:cxn ang="0">
                    <a:pos x="117" y="176"/>
                  </a:cxn>
                  <a:cxn ang="0">
                    <a:pos x="124" y="172"/>
                  </a:cxn>
                  <a:cxn ang="0">
                    <a:pos x="134" y="167"/>
                  </a:cxn>
                  <a:cxn ang="0">
                    <a:pos x="141" y="161"/>
                  </a:cxn>
                  <a:cxn ang="0">
                    <a:pos x="148" y="154"/>
                  </a:cxn>
                  <a:cxn ang="0">
                    <a:pos x="155" y="147"/>
                  </a:cxn>
                  <a:cxn ang="0">
                    <a:pos x="162" y="142"/>
                  </a:cxn>
                  <a:cxn ang="0">
                    <a:pos x="172" y="134"/>
                  </a:cxn>
                  <a:cxn ang="0">
                    <a:pos x="179" y="123"/>
                  </a:cxn>
                  <a:cxn ang="0">
                    <a:pos x="186" y="108"/>
                  </a:cxn>
                  <a:cxn ang="0">
                    <a:pos x="193" y="96"/>
                  </a:cxn>
                  <a:cxn ang="0">
                    <a:pos x="200" y="87"/>
                  </a:cxn>
                  <a:cxn ang="0">
                    <a:pos x="207" y="80"/>
                  </a:cxn>
                  <a:cxn ang="0">
                    <a:pos x="217" y="69"/>
                  </a:cxn>
                  <a:cxn ang="0">
                    <a:pos x="224" y="56"/>
                  </a:cxn>
                  <a:cxn ang="0">
                    <a:pos x="231" y="42"/>
                  </a:cxn>
                  <a:cxn ang="0">
                    <a:pos x="238" y="31"/>
                  </a:cxn>
                  <a:cxn ang="0">
                    <a:pos x="245" y="22"/>
                  </a:cxn>
                  <a:cxn ang="0">
                    <a:pos x="251" y="14"/>
                  </a:cxn>
                  <a:cxn ang="0">
                    <a:pos x="262" y="9"/>
                  </a:cxn>
                  <a:cxn ang="0">
                    <a:pos x="269" y="5"/>
                  </a:cxn>
                  <a:cxn ang="0">
                    <a:pos x="276" y="3"/>
                  </a:cxn>
                  <a:cxn ang="0">
                    <a:pos x="286" y="2"/>
                  </a:cxn>
                  <a:cxn ang="0">
                    <a:pos x="296" y="2"/>
                  </a:cxn>
                  <a:cxn ang="0">
                    <a:pos x="307" y="4"/>
                  </a:cxn>
                  <a:cxn ang="0">
                    <a:pos x="313" y="8"/>
                  </a:cxn>
                  <a:cxn ang="0">
                    <a:pos x="320" y="13"/>
                  </a:cxn>
                  <a:cxn ang="0">
                    <a:pos x="327" y="19"/>
                  </a:cxn>
                </a:cxnLst>
                <a:rect l="0" t="0" r="r" b="b"/>
                <a:pathLst>
                  <a:path w="334" h="239">
                    <a:moveTo>
                      <a:pt x="0" y="228"/>
                    </a:moveTo>
                    <a:lnTo>
                      <a:pt x="0" y="230"/>
                    </a:lnTo>
                    <a:lnTo>
                      <a:pt x="4" y="231"/>
                    </a:lnTo>
                    <a:lnTo>
                      <a:pt x="7" y="233"/>
                    </a:lnTo>
                    <a:lnTo>
                      <a:pt x="7" y="234"/>
                    </a:lnTo>
                    <a:lnTo>
                      <a:pt x="10" y="235"/>
                    </a:lnTo>
                    <a:lnTo>
                      <a:pt x="14" y="236"/>
                    </a:lnTo>
                    <a:lnTo>
                      <a:pt x="17" y="238"/>
                    </a:lnTo>
                    <a:lnTo>
                      <a:pt x="21" y="239"/>
                    </a:lnTo>
                    <a:lnTo>
                      <a:pt x="24" y="239"/>
                    </a:lnTo>
                    <a:lnTo>
                      <a:pt x="28" y="239"/>
                    </a:lnTo>
                    <a:lnTo>
                      <a:pt x="31" y="239"/>
                    </a:lnTo>
                    <a:lnTo>
                      <a:pt x="35" y="238"/>
                    </a:lnTo>
                    <a:lnTo>
                      <a:pt x="38" y="236"/>
                    </a:lnTo>
                    <a:lnTo>
                      <a:pt x="41" y="236"/>
                    </a:lnTo>
                    <a:lnTo>
                      <a:pt x="45" y="235"/>
                    </a:lnTo>
                    <a:lnTo>
                      <a:pt x="45" y="234"/>
                    </a:lnTo>
                    <a:lnTo>
                      <a:pt x="48" y="233"/>
                    </a:lnTo>
                    <a:lnTo>
                      <a:pt x="52" y="230"/>
                    </a:lnTo>
                    <a:lnTo>
                      <a:pt x="55" y="229"/>
                    </a:lnTo>
                    <a:lnTo>
                      <a:pt x="55" y="228"/>
                    </a:lnTo>
                    <a:lnTo>
                      <a:pt x="59" y="225"/>
                    </a:lnTo>
                    <a:lnTo>
                      <a:pt x="62" y="224"/>
                    </a:lnTo>
                    <a:lnTo>
                      <a:pt x="62" y="221"/>
                    </a:lnTo>
                    <a:lnTo>
                      <a:pt x="66" y="220"/>
                    </a:lnTo>
                    <a:lnTo>
                      <a:pt x="69" y="217"/>
                    </a:lnTo>
                    <a:lnTo>
                      <a:pt x="72" y="215"/>
                    </a:lnTo>
                    <a:lnTo>
                      <a:pt x="72" y="212"/>
                    </a:lnTo>
                    <a:lnTo>
                      <a:pt x="76" y="210"/>
                    </a:lnTo>
                    <a:lnTo>
                      <a:pt x="79" y="207"/>
                    </a:lnTo>
                    <a:lnTo>
                      <a:pt x="79" y="205"/>
                    </a:lnTo>
                    <a:lnTo>
                      <a:pt x="83" y="201"/>
                    </a:lnTo>
                    <a:lnTo>
                      <a:pt x="86" y="199"/>
                    </a:lnTo>
                    <a:lnTo>
                      <a:pt x="90" y="196"/>
                    </a:lnTo>
                    <a:lnTo>
                      <a:pt x="90" y="193"/>
                    </a:lnTo>
                    <a:lnTo>
                      <a:pt x="93" y="191"/>
                    </a:lnTo>
                    <a:lnTo>
                      <a:pt x="97" y="188"/>
                    </a:lnTo>
                    <a:lnTo>
                      <a:pt x="100" y="186"/>
                    </a:lnTo>
                    <a:lnTo>
                      <a:pt x="100" y="185"/>
                    </a:lnTo>
                    <a:lnTo>
                      <a:pt x="103" y="183"/>
                    </a:lnTo>
                    <a:lnTo>
                      <a:pt x="107" y="181"/>
                    </a:lnTo>
                    <a:lnTo>
                      <a:pt x="107" y="180"/>
                    </a:lnTo>
                    <a:lnTo>
                      <a:pt x="110" y="178"/>
                    </a:lnTo>
                    <a:lnTo>
                      <a:pt x="114" y="177"/>
                    </a:lnTo>
                    <a:lnTo>
                      <a:pt x="117" y="176"/>
                    </a:lnTo>
                    <a:lnTo>
                      <a:pt x="121" y="175"/>
                    </a:lnTo>
                    <a:lnTo>
                      <a:pt x="124" y="173"/>
                    </a:lnTo>
                    <a:lnTo>
                      <a:pt x="124" y="172"/>
                    </a:lnTo>
                    <a:lnTo>
                      <a:pt x="128" y="171"/>
                    </a:lnTo>
                    <a:lnTo>
                      <a:pt x="131" y="170"/>
                    </a:lnTo>
                    <a:lnTo>
                      <a:pt x="134" y="167"/>
                    </a:lnTo>
                    <a:lnTo>
                      <a:pt x="134" y="166"/>
                    </a:lnTo>
                    <a:lnTo>
                      <a:pt x="138" y="163"/>
                    </a:lnTo>
                    <a:lnTo>
                      <a:pt x="141" y="161"/>
                    </a:lnTo>
                    <a:lnTo>
                      <a:pt x="145" y="158"/>
                    </a:lnTo>
                    <a:lnTo>
                      <a:pt x="145" y="157"/>
                    </a:lnTo>
                    <a:lnTo>
                      <a:pt x="148" y="154"/>
                    </a:lnTo>
                    <a:lnTo>
                      <a:pt x="152" y="152"/>
                    </a:lnTo>
                    <a:lnTo>
                      <a:pt x="152" y="149"/>
                    </a:lnTo>
                    <a:lnTo>
                      <a:pt x="155" y="147"/>
                    </a:lnTo>
                    <a:lnTo>
                      <a:pt x="159" y="146"/>
                    </a:lnTo>
                    <a:lnTo>
                      <a:pt x="162" y="144"/>
                    </a:lnTo>
                    <a:lnTo>
                      <a:pt x="162" y="142"/>
                    </a:lnTo>
                    <a:lnTo>
                      <a:pt x="165" y="139"/>
                    </a:lnTo>
                    <a:lnTo>
                      <a:pt x="169" y="137"/>
                    </a:lnTo>
                    <a:lnTo>
                      <a:pt x="172" y="134"/>
                    </a:lnTo>
                    <a:lnTo>
                      <a:pt x="172" y="130"/>
                    </a:lnTo>
                    <a:lnTo>
                      <a:pt x="176" y="127"/>
                    </a:lnTo>
                    <a:lnTo>
                      <a:pt x="179" y="123"/>
                    </a:lnTo>
                    <a:lnTo>
                      <a:pt x="179" y="118"/>
                    </a:lnTo>
                    <a:lnTo>
                      <a:pt x="183" y="113"/>
                    </a:lnTo>
                    <a:lnTo>
                      <a:pt x="186" y="108"/>
                    </a:lnTo>
                    <a:lnTo>
                      <a:pt x="190" y="104"/>
                    </a:lnTo>
                    <a:lnTo>
                      <a:pt x="190" y="100"/>
                    </a:lnTo>
                    <a:lnTo>
                      <a:pt x="193" y="96"/>
                    </a:lnTo>
                    <a:lnTo>
                      <a:pt x="196" y="93"/>
                    </a:lnTo>
                    <a:lnTo>
                      <a:pt x="196" y="90"/>
                    </a:lnTo>
                    <a:lnTo>
                      <a:pt x="200" y="87"/>
                    </a:lnTo>
                    <a:lnTo>
                      <a:pt x="203" y="85"/>
                    </a:lnTo>
                    <a:lnTo>
                      <a:pt x="207" y="82"/>
                    </a:lnTo>
                    <a:lnTo>
                      <a:pt x="207" y="80"/>
                    </a:lnTo>
                    <a:lnTo>
                      <a:pt x="210" y="76"/>
                    </a:lnTo>
                    <a:lnTo>
                      <a:pt x="214" y="72"/>
                    </a:lnTo>
                    <a:lnTo>
                      <a:pt x="217" y="69"/>
                    </a:lnTo>
                    <a:lnTo>
                      <a:pt x="217" y="65"/>
                    </a:lnTo>
                    <a:lnTo>
                      <a:pt x="221" y="61"/>
                    </a:lnTo>
                    <a:lnTo>
                      <a:pt x="224" y="56"/>
                    </a:lnTo>
                    <a:lnTo>
                      <a:pt x="224" y="51"/>
                    </a:lnTo>
                    <a:lnTo>
                      <a:pt x="227" y="46"/>
                    </a:lnTo>
                    <a:lnTo>
                      <a:pt x="231" y="42"/>
                    </a:lnTo>
                    <a:lnTo>
                      <a:pt x="234" y="38"/>
                    </a:lnTo>
                    <a:lnTo>
                      <a:pt x="234" y="34"/>
                    </a:lnTo>
                    <a:lnTo>
                      <a:pt x="238" y="31"/>
                    </a:lnTo>
                    <a:lnTo>
                      <a:pt x="241" y="27"/>
                    </a:lnTo>
                    <a:lnTo>
                      <a:pt x="241" y="24"/>
                    </a:lnTo>
                    <a:lnTo>
                      <a:pt x="245" y="22"/>
                    </a:lnTo>
                    <a:lnTo>
                      <a:pt x="248" y="19"/>
                    </a:lnTo>
                    <a:lnTo>
                      <a:pt x="251" y="17"/>
                    </a:lnTo>
                    <a:lnTo>
                      <a:pt x="251" y="14"/>
                    </a:lnTo>
                    <a:lnTo>
                      <a:pt x="255" y="12"/>
                    </a:lnTo>
                    <a:lnTo>
                      <a:pt x="258" y="11"/>
                    </a:lnTo>
                    <a:lnTo>
                      <a:pt x="262" y="9"/>
                    </a:lnTo>
                    <a:lnTo>
                      <a:pt x="262" y="8"/>
                    </a:lnTo>
                    <a:lnTo>
                      <a:pt x="265" y="7"/>
                    </a:lnTo>
                    <a:lnTo>
                      <a:pt x="269" y="5"/>
                    </a:lnTo>
                    <a:lnTo>
                      <a:pt x="269" y="4"/>
                    </a:lnTo>
                    <a:lnTo>
                      <a:pt x="272" y="3"/>
                    </a:lnTo>
                    <a:lnTo>
                      <a:pt x="276" y="3"/>
                    </a:lnTo>
                    <a:lnTo>
                      <a:pt x="279" y="2"/>
                    </a:lnTo>
                    <a:lnTo>
                      <a:pt x="282" y="2"/>
                    </a:lnTo>
                    <a:lnTo>
                      <a:pt x="286" y="2"/>
                    </a:lnTo>
                    <a:lnTo>
                      <a:pt x="289" y="0"/>
                    </a:lnTo>
                    <a:lnTo>
                      <a:pt x="293" y="0"/>
                    </a:lnTo>
                    <a:lnTo>
                      <a:pt x="296" y="2"/>
                    </a:lnTo>
                    <a:lnTo>
                      <a:pt x="300" y="2"/>
                    </a:lnTo>
                    <a:lnTo>
                      <a:pt x="303" y="3"/>
                    </a:lnTo>
                    <a:lnTo>
                      <a:pt x="307" y="4"/>
                    </a:lnTo>
                    <a:lnTo>
                      <a:pt x="307" y="5"/>
                    </a:lnTo>
                    <a:lnTo>
                      <a:pt x="310" y="7"/>
                    </a:lnTo>
                    <a:lnTo>
                      <a:pt x="313" y="8"/>
                    </a:lnTo>
                    <a:lnTo>
                      <a:pt x="313" y="11"/>
                    </a:lnTo>
                    <a:lnTo>
                      <a:pt x="317" y="12"/>
                    </a:lnTo>
                    <a:lnTo>
                      <a:pt x="320" y="13"/>
                    </a:lnTo>
                    <a:lnTo>
                      <a:pt x="324" y="16"/>
                    </a:lnTo>
                    <a:lnTo>
                      <a:pt x="324" y="18"/>
                    </a:lnTo>
                    <a:lnTo>
                      <a:pt x="327" y="19"/>
                    </a:lnTo>
                    <a:lnTo>
                      <a:pt x="331" y="22"/>
                    </a:lnTo>
                    <a:lnTo>
                      <a:pt x="334" y="2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24"/>
              <p:cNvSpPr>
                <a:spLocks/>
              </p:cNvSpPr>
              <p:nvPr/>
            </p:nvSpPr>
            <p:spPr bwMode="auto">
              <a:xfrm>
                <a:off x="1470025" y="1466851"/>
                <a:ext cx="508000" cy="471488"/>
              </a:xfrm>
              <a:custGeom>
                <a:avLst/>
                <a:gdLst/>
                <a:ahLst/>
                <a:cxnLst>
                  <a:cxn ang="0">
                    <a:pos x="4" y="8"/>
                  </a:cxn>
                  <a:cxn ang="0">
                    <a:pos x="10" y="23"/>
                  </a:cxn>
                  <a:cxn ang="0">
                    <a:pos x="17" y="40"/>
                  </a:cxn>
                  <a:cxn ang="0">
                    <a:pos x="24" y="57"/>
                  </a:cxn>
                  <a:cxn ang="0">
                    <a:pos x="35" y="80"/>
                  </a:cxn>
                  <a:cxn ang="0">
                    <a:pos x="41" y="111"/>
                  </a:cxn>
                  <a:cxn ang="0">
                    <a:pos x="48" y="156"/>
                  </a:cxn>
                  <a:cxn ang="0">
                    <a:pos x="55" y="195"/>
                  </a:cxn>
                  <a:cxn ang="0">
                    <a:pos x="62" y="221"/>
                  </a:cxn>
                  <a:cxn ang="0">
                    <a:pos x="72" y="233"/>
                  </a:cxn>
                  <a:cxn ang="0">
                    <a:pos x="79" y="236"/>
                  </a:cxn>
                  <a:cxn ang="0">
                    <a:pos x="86" y="240"/>
                  </a:cxn>
                  <a:cxn ang="0">
                    <a:pos x="93" y="244"/>
                  </a:cxn>
                  <a:cxn ang="0">
                    <a:pos x="100" y="252"/>
                  </a:cxn>
                  <a:cxn ang="0">
                    <a:pos x="107" y="260"/>
                  </a:cxn>
                  <a:cxn ang="0">
                    <a:pos x="117" y="268"/>
                  </a:cxn>
                  <a:cxn ang="0">
                    <a:pos x="128" y="275"/>
                  </a:cxn>
                  <a:cxn ang="0">
                    <a:pos x="131" y="277"/>
                  </a:cxn>
                  <a:cxn ang="0">
                    <a:pos x="138" y="281"/>
                  </a:cxn>
                  <a:cxn ang="0">
                    <a:pos x="145" y="287"/>
                  </a:cxn>
                  <a:cxn ang="0">
                    <a:pos x="152" y="292"/>
                  </a:cxn>
                  <a:cxn ang="0">
                    <a:pos x="162" y="296"/>
                  </a:cxn>
                  <a:cxn ang="0">
                    <a:pos x="172" y="294"/>
                  </a:cxn>
                  <a:cxn ang="0">
                    <a:pos x="179" y="291"/>
                  </a:cxn>
                  <a:cxn ang="0">
                    <a:pos x="186" y="287"/>
                  </a:cxn>
                  <a:cxn ang="0">
                    <a:pos x="196" y="283"/>
                  </a:cxn>
                  <a:cxn ang="0">
                    <a:pos x="203" y="278"/>
                  </a:cxn>
                  <a:cxn ang="0">
                    <a:pos x="210" y="273"/>
                  </a:cxn>
                  <a:cxn ang="0">
                    <a:pos x="217" y="265"/>
                  </a:cxn>
                  <a:cxn ang="0">
                    <a:pos x="224" y="259"/>
                  </a:cxn>
                  <a:cxn ang="0">
                    <a:pos x="234" y="254"/>
                  </a:cxn>
                  <a:cxn ang="0">
                    <a:pos x="241" y="249"/>
                  </a:cxn>
                  <a:cxn ang="0">
                    <a:pos x="248" y="239"/>
                  </a:cxn>
                  <a:cxn ang="0">
                    <a:pos x="255" y="221"/>
                  </a:cxn>
                  <a:cxn ang="0">
                    <a:pos x="262" y="197"/>
                  </a:cxn>
                  <a:cxn ang="0">
                    <a:pos x="269" y="173"/>
                  </a:cxn>
                  <a:cxn ang="0">
                    <a:pos x="279" y="157"/>
                  </a:cxn>
                  <a:cxn ang="0">
                    <a:pos x="286" y="146"/>
                  </a:cxn>
                  <a:cxn ang="0">
                    <a:pos x="293" y="132"/>
                  </a:cxn>
                  <a:cxn ang="0">
                    <a:pos x="300" y="110"/>
                  </a:cxn>
                  <a:cxn ang="0">
                    <a:pos x="307" y="84"/>
                  </a:cxn>
                  <a:cxn ang="0">
                    <a:pos x="313" y="58"/>
                  </a:cxn>
                </a:cxnLst>
                <a:rect l="0" t="0" r="r" b="b"/>
                <a:pathLst>
                  <a:path w="320" h="297">
                    <a:moveTo>
                      <a:pt x="0" y="0"/>
                    </a:moveTo>
                    <a:lnTo>
                      <a:pt x="0" y="4"/>
                    </a:lnTo>
                    <a:lnTo>
                      <a:pt x="4" y="8"/>
                    </a:lnTo>
                    <a:lnTo>
                      <a:pt x="7" y="12"/>
                    </a:lnTo>
                    <a:lnTo>
                      <a:pt x="7" y="17"/>
                    </a:lnTo>
                    <a:lnTo>
                      <a:pt x="10" y="23"/>
                    </a:lnTo>
                    <a:lnTo>
                      <a:pt x="14" y="28"/>
                    </a:lnTo>
                    <a:lnTo>
                      <a:pt x="17" y="34"/>
                    </a:lnTo>
                    <a:lnTo>
                      <a:pt x="17" y="40"/>
                    </a:lnTo>
                    <a:lnTo>
                      <a:pt x="21" y="46"/>
                    </a:lnTo>
                    <a:lnTo>
                      <a:pt x="24" y="52"/>
                    </a:lnTo>
                    <a:lnTo>
                      <a:pt x="24" y="57"/>
                    </a:lnTo>
                    <a:lnTo>
                      <a:pt x="28" y="65"/>
                    </a:lnTo>
                    <a:lnTo>
                      <a:pt x="31" y="71"/>
                    </a:lnTo>
                    <a:lnTo>
                      <a:pt x="35" y="80"/>
                    </a:lnTo>
                    <a:lnTo>
                      <a:pt x="35" y="89"/>
                    </a:lnTo>
                    <a:lnTo>
                      <a:pt x="38" y="100"/>
                    </a:lnTo>
                    <a:lnTo>
                      <a:pt x="41" y="111"/>
                    </a:lnTo>
                    <a:lnTo>
                      <a:pt x="45" y="125"/>
                    </a:lnTo>
                    <a:lnTo>
                      <a:pt x="45" y="139"/>
                    </a:lnTo>
                    <a:lnTo>
                      <a:pt x="48" y="156"/>
                    </a:lnTo>
                    <a:lnTo>
                      <a:pt x="52" y="169"/>
                    </a:lnTo>
                    <a:lnTo>
                      <a:pt x="52" y="183"/>
                    </a:lnTo>
                    <a:lnTo>
                      <a:pt x="55" y="195"/>
                    </a:lnTo>
                    <a:lnTo>
                      <a:pt x="59" y="205"/>
                    </a:lnTo>
                    <a:lnTo>
                      <a:pt x="62" y="214"/>
                    </a:lnTo>
                    <a:lnTo>
                      <a:pt x="62" y="221"/>
                    </a:lnTo>
                    <a:lnTo>
                      <a:pt x="66" y="226"/>
                    </a:lnTo>
                    <a:lnTo>
                      <a:pt x="69" y="230"/>
                    </a:lnTo>
                    <a:lnTo>
                      <a:pt x="72" y="233"/>
                    </a:lnTo>
                    <a:lnTo>
                      <a:pt x="72" y="234"/>
                    </a:lnTo>
                    <a:lnTo>
                      <a:pt x="76" y="235"/>
                    </a:lnTo>
                    <a:lnTo>
                      <a:pt x="79" y="236"/>
                    </a:lnTo>
                    <a:lnTo>
                      <a:pt x="79" y="238"/>
                    </a:lnTo>
                    <a:lnTo>
                      <a:pt x="83" y="239"/>
                    </a:lnTo>
                    <a:lnTo>
                      <a:pt x="86" y="240"/>
                    </a:lnTo>
                    <a:lnTo>
                      <a:pt x="90" y="241"/>
                    </a:lnTo>
                    <a:lnTo>
                      <a:pt x="90" y="243"/>
                    </a:lnTo>
                    <a:lnTo>
                      <a:pt x="93" y="244"/>
                    </a:lnTo>
                    <a:lnTo>
                      <a:pt x="97" y="246"/>
                    </a:lnTo>
                    <a:lnTo>
                      <a:pt x="97" y="249"/>
                    </a:lnTo>
                    <a:lnTo>
                      <a:pt x="100" y="252"/>
                    </a:lnTo>
                    <a:lnTo>
                      <a:pt x="103" y="254"/>
                    </a:lnTo>
                    <a:lnTo>
                      <a:pt x="107" y="257"/>
                    </a:lnTo>
                    <a:lnTo>
                      <a:pt x="107" y="260"/>
                    </a:lnTo>
                    <a:lnTo>
                      <a:pt x="110" y="263"/>
                    </a:lnTo>
                    <a:lnTo>
                      <a:pt x="114" y="265"/>
                    </a:lnTo>
                    <a:lnTo>
                      <a:pt x="117" y="268"/>
                    </a:lnTo>
                    <a:lnTo>
                      <a:pt x="117" y="270"/>
                    </a:lnTo>
                    <a:lnTo>
                      <a:pt x="121" y="272"/>
                    </a:lnTo>
                    <a:lnTo>
                      <a:pt x="128" y="275"/>
                    </a:lnTo>
                    <a:lnTo>
                      <a:pt x="124" y="275"/>
                    </a:lnTo>
                    <a:lnTo>
                      <a:pt x="128" y="275"/>
                    </a:lnTo>
                    <a:lnTo>
                      <a:pt x="131" y="277"/>
                    </a:lnTo>
                    <a:lnTo>
                      <a:pt x="134" y="278"/>
                    </a:lnTo>
                    <a:lnTo>
                      <a:pt x="134" y="279"/>
                    </a:lnTo>
                    <a:lnTo>
                      <a:pt x="138" y="281"/>
                    </a:lnTo>
                    <a:lnTo>
                      <a:pt x="141" y="283"/>
                    </a:lnTo>
                    <a:lnTo>
                      <a:pt x="141" y="284"/>
                    </a:lnTo>
                    <a:lnTo>
                      <a:pt x="145" y="287"/>
                    </a:lnTo>
                    <a:lnTo>
                      <a:pt x="148" y="288"/>
                    </a:lnTo>
                    <a:lnTo>
                      <a:pt x="152" y="291"/>
                    </a:lnTo>
                    <a:lnTo>
                      <a:pt x="152" y="292"/>
                    </a:lnTo>
                    <a:lnTo>
                      <a:pt x="155" y="293"/>
                    </a:lnTo>
                    <a:lnTo>
                      <a:pt x="158" y="294"/>
                    </a:lnTo>
                    <a:lnTo>
                      <a:pt x="162" y="296"/>
                    </a:lnTo>
                    <a:lnTo>
                      <a:pt x="165" y="297"/>
                    </a:lnTo>
                    <a:lnTo>
                      <a:pt x="169" y="296"/>
                    </a:lnTo>
                    <a:lnTo>
                      <a:pt x="172" y="294"/>
                    </a:lnTo>
                    <a:lnTo>
                      <a:pt x="176" y="293"/>
                    </a:lnTo>
                    <a:lnTo>
                      <a:pt x="179" y="292"/>
                    </a:lnTo>
                    <a:lnTo>
                      <a:pt x="179" y="291"/>
                    </a:lnTo>
                    <a:lnTo>
                      <a:pt x="183" y="289"/>
                    </a:lnTo>
                    <a:lnTo>
                      <a:pt x="186" y="288"/>
                    </a:lnTo>
                    <a:lnTo>
                      <a:pt x="186" y="287"/>
                    </a:lnTo>
                    <a:lnTo>
                      <a:pt x="189" y="286"/>
                    </a:lnTo>
                    <a:lnTo>
                      <a:pt x="193" y="284"/>
                    </a:lnTo>
                    <a:lnTo>
                      <a:pt x="196" y="283"/>
                    </a:lnTo>
                    <a:lnTo>
                      <a:pt x="196" y="282"/>
                    </a:lnTo>
                    <a:lnTo>
                      <a:pt x="200" y="281"/>
                    </a:lnTo>
                    <a:lnTo>
                      <a:pt x="203" y="278"/>
                    </a:lnTo>
                    <a:lnTo>
                      <a:pt x="207" y="277"/>
                    </a:lnTo>
                    <a:lnTo>
                      <a:pt x="207" y="274"/>
                    </a:lnTo>
                    <a:lnTo>
                      <a:pt x="210" y="273"/>
                    </a:lnTo>
                    <a:lnTo>
                      <a:pt x="214" y="270"/>
                    </a:lnTo>
                    <a:lnTo>
                      <a:pt x="214" y="268"/>
                    </a:lnTo>
                    <a:lnTo>
                      <a:pt x="217" y="265"/>
                    </a:lnTo>
                    <a:lnTo>
                      <a:pt x="220" y="263"/>
                    </a:lnTo>
                    <a:lnTo>
                      <a:pt x="224" y="262"/>
                    </a:lnTo>
                    <a:lnTo>
                      <a:pt x="224" y="259"/>
                    </a:lnTo>
                    <a:lnTo>
                      <a:pt x="227" y="257"/>
                    </a:lnTo>
                    <a:lnTo>
                      <a:pt x="231" y="255"/>
                    </a:lnTo>
                    <a:lnTo>
                      <a:pt x="234" y="254"/>
                    </a:lnTo>
                    <a:lnTo>
                      <a:pt x="234" y="253"/>
                    </a:lnTo>
                    <a:lnTo>
                      <a:pt x="238" y="250"/>
                    </a:lnTo>
                    <a:lnTo>
                      <a:pt x="241" y="249"/>
                    </a:lnTo>
                    <a:lnTo>
                      <a:pt x="241" y="246"/>
                    </a:lnTo>
                    <a:lnTo>
                      <a:pt x="245" y="243"/>
                    </a:lnTo>
                    <a:lnTo>
                      <a:pt x="248" y="239"/>
                    </a:lnTo>
                    <a:lnTo>
                      <a:pt x="251" y="234"/>
                    </a:lnTo>
                    <a:lnTo>
                      <a:pt x="251" y="228"/>
                    </a:lnTo>
                    <a:lnTo>
                      <a:pt x="255" y="221"/>
                    </a:lnTo>
                    <a:lnTo>
                      <a:pt x="258" y="212"/>
                    </a:lnTo>
                    <a:lnTo>
                      <a:pt x="258" y="205"/>
                    </a:lnTo>
                    <a:lnTo>
                      <a:pt x="262" y="197"/>
                    </a:lnTo>
                    <a:lnTo>
                      <a:pt x="265" y="188"/>
                    </a:lnTo>
                    <a:lnTo>
                      <a:pt x="269" y="181"/>
                    </a:lnTo>
                    <a:lnTo>
                      <a:pt x="269" y="173"/>
                    </a:lnTo>
                    <a:lnTo>
                      <a:pt x="272" y="167"/>
                    </a:lnTo>
                    <a:lnTo>
                      <a:pt x="276" y="162"/>
                    </a:lnTo>
                    <a:lnTo>
                      <a:pt x="279" y="157"/>
                    </a:lnTo>
                    <a:lnTo>
                      <a:pt x="279" y="153"/>
                    </a:lnTo>
                    <a:lnTo>
                      <a:pt x="282" y="149"/>
                    </a:lnTo>
                    <a:lnTo>
                      <a:pt x="286" y="146"/>
                    </a:lnTo>
                    <a:lnTo>
                      <a:pt x="286" y="142"/>
                    </a:lnTo>
                    <a:lnTo>
                      <a:pt x="289" y="137"/>
                    </a:lnTo>
                    <a:lnTo>
                      <a:pt x="293" y="132"/>
                    </a:lnTo>
                    <a:lnTo>
                      <a:pt x="296" y="125"/>
                    </a:lnTo>
                    <a:lnTo>
                      <a:pt x="296" y="118"/>
                    </a:lnTo>
                    <a:lnTo>
                      <a:pt x="300" y="110"/>
                    </a:lnTo>
                    <a:lnTo>
                      <a:pt x="303" y="101"/>
                    </a:lnTo>
                    <a:lnTo>
                      <a:pt x="303" y="94"/>
                    </a:lnTo>
                    <a:lnTo>
                      <a:pt x="307" y="84"/>
                    </a:lnTo>
                    <a:lnTo>
                      <a:pt x="310" y="75"/>
                    </a:lnTo>
                    <a:lnTo>
                      <a:pt x="313" y="67"/>
                    </a:lnTo>
                    <a:lnTo>
                      <a:pt x="313" y="58"/>
                    </a:lnTo>
                    <a:lnTo>
                      <a:pt x="317" y="51"/>
                    </a:lnTo>
                    <a:lnTo>
                      <a:pt x="320" y="43"/>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25"/>
              <p:cNvSpPr>
                <a:spLocks/>
              </p:cNvSpPr>
              <p:nvPr/>
            </p:nvSpPr>
            <p:spPr bwMode="auto">
              <a:xfrm>
                <a:off x="1978025" y="1252538"/>
                <a:ext cx="508000" cy="355600"/>
              </a:xfrm>
              <a:custGeom>
                <a:avLst/>
                <a:gdLst/>
                <a:ahLst/>
                <a:cxnLst>
                  <a:cxn ang="0">
                    <a:pos x="4" y="164"/>
                  </a:cxn>
                  <a:cxn ang="0">
                    <a:pos x="11" y="145"/>
                  </a:cxn>
                  <a:cxn ang="0">
                    <a:pos x="21" y="130"/>
                  </a:cxn>
                  <a:cxn ang="0">
                    <a:pos x="28" y="118"/>
                  </a:cxn>
                  <a:cxn ang="0">
                    <a:pos x="35" y="105"/>
                  </a:cxn>
                  <a:cxn ang="0">
                    <a:pos x="42" y="91"/>
                  </a:cxn>
                  <a:cxn ang="0">
                    <a:pos x="49" y="80"/>
                  </a:cxn>
                  <a:cxn ang="0">
                    <a:pos x="55" y="69"/>
                  </a:cxn>
                  <a:cxn ang="0">
                    <a:pos x="66" y="60"/>
                  </a:cxn>
                  <a:cxn ang="0">
                    <a:pos x="73" y="52"/>
                  </a:cxn>
                  <a:cxn ang="0">
                    <a:pos x="79" y="43"/>
                  </a:cxn>
                  <a:cxn ang="0">
                    <a:pos x="86" y="36"/>
                  </a:cxn>
                  <a:cxn ang="0">
                    <a:pos x="93" y="29"/>
                  </a:cxn>
                  <a:cxn ang="0">
                    <a:pos x="100" y="24"/>
                  </a:cxn>
                  <a:cxn ang="0">
                    <a:pos x="110" y="19"/>
                  </a:cxn>
                  <a:cxn ang="0">
                    <a:pos x="117" y="14"/>
                  </a:cxn>
                  <a:cxn ang="0">
                    <a:pos x="124" y="9"/>
                  </a:cxn>
                  <a:cxn ang="0">
                    <a:pos x="131" y="4"/>
                  </a:cxn>
                  <a:cxn ang="0">
                    <a:pos x="138" y="2"/>
                  </a:cxn>
                  <a:cxn ang="0">
                    <a:pos x="148" y="0"/>
                  </a:cxn>
                  <a:cxn ang="0">
                    <a:pos x="159" y="0"/>
                  </a:cxn>
                  <a:cxn ang="0">
                    <a:pos x="166" y="4"/>
                  </a:cxn>
                  <a:cxn ang="0">
                    <a:pos x="172" y="9"/>
                  </a:cxn>
                  <a:cxn ang="0">
                    <a:pos x="183" y="18"/>
                  </a:cxn>
                  <a:cxn ang="0">
                    <a:pos x="190" y="28"/>
                  </a:cxn>
                  <a:cxn ang="0">
                    <a:pos x="197" y="37"/>
                  </a:cxn>
                  <a:cxn ang="0">
                    <a:pos x="203" y="42"/>
                  </a:cxn>
                  <a:cxn ang="0">
                    <a:pos x="210" y="47"/>
                  </a:cxn>
                  <a:cxn ang="0">
                    <a:pos x="217" y="52"/>
                  </a:cxn>
                  <a:cxn ang="0">
                    <a:pos x="228" y="58"/>
                  </a:cxn>
                  <a:cxn ang="0">
                    <a:pos x="234" y="65"/>
                  </a:cxn>
                  <a:cxn ang="0">
                    <a:pos x="241" y="75"/>
                  </a:cxn>
                  <a:cxn ang="0">
                    <a:pos x="248" y="91"/>
                  </a:cxn>
                  <a:cxn ang="0">
                    <a:pos x="255" y="109"/>
                  </a:cxn>
                  <a:cxn ang="0">
                    <a:pos x="265" y="124"/>
                  </a:cxn>
                  <a:cxn ang="0">
                    <a:pos x="272" y="138"/>
                  </a:cxn>
                  <a:cxn ang="0">
                    <a:pos x="279" y="153"/>
                  </a:cxn>
                  <a:cxn ang="0">
                    <a:pos x="286" y="172"/>
                  </a:cxn>
                  <a:cxn ang="0">
                    <a:pos x="293" y="188"/>
                  </a:cxn>
                  <a:cxn ang="0">
                    <a:pos x="300" y="201"/>
                  </a:cxn>
                  <a:cxn ang="0">
                    <a:pos x="310" y="212"/>
                  </a:cxn>
                  <a:cxn ang="0">
                    <a:pos x="317" y="220"/>
                  </a:cxn>
                </a:cxnLst>
                <a:rect l="0" t="0" r="r" b="b"/>
                <a:pathLst>
                  <a:path w="320" h="224">
                    <a:moveTo>
                      <a:pt x="0" y="178"/>
                    </a:moveTo>
                    <a:lnTo>
                      <a:pt x="4" y="171"/>
                    </a:lnTo>
                    <a:lnTo>
                      <a:pt x="4" y="164"/>
                    </a:lnTo>
                    <a:lnTo>
                      <a:pt x="7" y="157"/>
                    </a:lnTo>
                    <a:lnTo>
                      <a:pt x="11" y="152"/>
                    </a:lnTo>
                    <a:lnTo>
                      <a:pt x="11" y="145"/>
                    </a:lnTo>
                    <a:lnTo>
                      <a:pt x="14" y="140"/>
                    </a:lnTo>
                    <a:lnTo>
                      <a:pt x="18" y="135"/>
                    </a:lnTo>
                    <a:lnTo>
                      <a:pt x="21" y="130"/>
                    </a:lnTo>
                    <a:lnTo>
                      <a:pt x="21" y="127"/>
                    </a:lnTo>
                    <a:lnTo>
                      <a:pt x="24" y="122"/>
                    </a:lnTo>
                    <a:lnTo>
                      <a:pt x="28" y="118"/>
                    </a:lnTo>
                    <a:lnTo>
                      <a:pt x="31" y="114"/>
                    </a:lnTo>
                    <a:lnTo>
                      <a:pt x="31" y="109"/>
                    </a:lnTo>
                    <a:lnTo>
                      <a:pt x="35" y="105"/>
                    </a:lnTo>
                    <a:lnTo>
                      <a:pt x="38" y="100"/>
                    </a:lnTo>
                    <a:lnTo>
                      <a:pt x="38" y="96"/>
                    </a:lnTo>
                    <a:lnTo>
                      <a:pt x="42" y="91"/>
                    </a:lnTo>
                    <a:lnTo>
                      <a:pt x="45" y="87"/>
                    </a:lnTo>
                    <a:lnTo>
                      <a:pt x="49" y="84"/>
                    </a:lnTo>
                    <a:lnTo>
                      <a:pt x="49" y="80"/>
                    </a:lnTo>
                    <a:lnTo>
                      <a:pt x="52" y="76"/>
                    </a:lnTo>
                    <a:lnTo>
                      <a:pt x="55" y="72"/>
                    </a:lnTo>
                    <a:lnTo>
                      <a:pt x="55" y="69"/>
                    </a:lnTo>
                    <a:lnTo>
                      <a:pt x="59" y="66"/>
                    </a:lnTo>
                    <a:lnTo>
                      <a:pt x="62" y="62"/>
                    </a:lnTo>
                    <a:lnTo>
                      <a:pt x="66" y="60"/>
                    </a:lnTo>
                    <a:lnTo>
                      <a:pt x="66" y="57"/>
                    </a:lnTo>
                    <a:lnTo>
                      <a:pt x="69" y="55"/>
                    </a:lnTo>
                    <a:lnTo>
                      <a:pt x="73" y="52"/>
                    </a:lnTo>
                    <a:lnTo>
                      <a:pt x="76" y="50"/>
                    </a:lnTo>
                    <a:lnTo>
                      <a:pt x="76" y="47"/>
                    </a:lnTo>
                    <a:lnTo>
                      <a:pt x="79" y="43"/>
                    </a:lnTo>
                    <a:lnTo>
                      <a:pt x="83" y="41"/>
                    </a:lnTo>
                    <a:lnTo>
                      <a:pt x="83" y="38"/>
                    </a:lnTo>
                    <a:lnTo>
                      <a:pt x="86" y="36"/>
                    </a:lnTo>
                    <a:lnTo>
                      <a:pt x="90" y="34"/>
                    </a:lnTo>
                    <a:lnTo>
                      <a:pt x="93" y="32"/>
                    </a:lnTo>
                    <a:lnTo>
                      <a:pt x="93" y="29"/>
                    </a:lnTo>
                    <a:lnTo>
                      <a:pt x="97" y="27"/>
                    </a:lnTo>
                    <a:lnTo>
                      <a:pt x="100" y="26"/>
                    </a:lnTo>
                    <a:lnTo>
                      <a:pt x="100" y="24"/>
                    </a:lnTo>
                    <a:lnTo>
                      <a:pt x="104" y="22"/>
                    </a:lnTo>
                    <a:lnTo>
                      <a:pt x="107" y="21"/>
                    </a:lnTo>
                    <a:lnTo>
                      <a:pt x="110" y="19"/>
                    </a:lnTo>
                    <a:lnTo>
                      <a:pt x="110" y="17"/>
                    </a:lnTo>
                    <a:lnTo>
                      <a:pt x="114" y="16"/>
                    </a:lnTo>
                    <a:lnTo>
                      <a:pt x="117" y="14"/>
                    </a:lnTo>
                    <a:lnTo>
                      <a:pt x="121" y="12"/>
                    </a:lnTo>
                    <a:lnTo>
                      <a:pt x="121" y="10"/>
                    </a:lnTo>
                    <a:lnTo>
                      <a:pt x="124" y="9"/>
                    </a:lnTo>
                    <a:lnTo>
                      <a:pt x="128" y="8"/>
                    </a:lnTo>
                    <a:lnTo>
                      <a:pt x="128" y="7"/>
                    </a:lnTo>
                    <a:lnTo>
                      <a:pt x="131" y="4"/>
                    </a:lnTo>
                    <a:lnTo>
                      <a:pt x="135" y="4"/>
                    </a:lnTo>
                    <a:lnTo>
                      <a:pt x="138" y="3"/>
                    </a:lnTo>
                    <a:lnTo>
                      <a:pt x="138" y="2"/>
                    </a:lnTo>
                    <a:lnTo>
                      <a:pt x="141" y="0"/>
                    </a:lnTo>
                    <a:lnTo>
                      <a:pt x="145" y="0"/>
                    </a:lnTo>
                    <a:lnTo>
                      <a:pt x="148" y="0"/>
                    </a:lnTo>
                    <a:lnTo>
                      <a:pt x="152" y="0"/>
                    </a:lnTo>
                    <a:lnTo>
                      <a:pt x="155" y="0"/>
                    </a:lnTo>
                    <a:lnTo>
                      <a:pt x="159" y="0"/>
                    </a:lnTo>
                    <a:lnTo>
                      <a:pt x="162" y="2"/>
                    </a:lnTo>
                    <a:lnTo>
                      <a:pt x="166" y="3"/>
                    </a:lnTo>
                    <a:lnTo>
                      <a:pt x="166" y="4"/>
                    </a:lnTo>
                    <a:lnTo>
                      <a:pt x="169" y="5"/>
                    </a:lnTo>
                    <a:lnTo>
                      <a:pt x="172" y="8"/>
                    </a:lnTo>
                    <a:lnTo>
                      <a:pt x="172" y="9"/>
                    </a:lnTo>
                    <a:lnTo>
                      <a:pt x="176" y="12"/>
                    </a:lnTo>
                    <a:lnTo>
                      <a:pt x="179" y="16"/>
                    </a:lnTo>
                    <a:lnTo>
                      <a:pt x="183" y="18"/>
                    </a:lnTo>
                    <a:lnTo>
                      <a:pt x="183" y="22"/>
                    </a:lnTo>
                    <a:lnTo>
                      <a:pt x="186" y="26"/>
                    </a:lnTo>
                    <a:lnTo>
                      <a:pt x="190" y="28"/>
                    </a:lnTo>
                    <a:lnTo>
                      <a:pt x="193" y="31"/>
                    </a:lnTo>
                    <a:lnTo>
                      <a:pt x="193" y="34"/>
                    </a:lnTo>
                    <a:lnTo>
                      <a:pt x="197" y="37"/>
                    </a:lnTo>
                    <a:lnTo>
                      <a:pt x="200" y="38"/>
                    </a:lnTo>
                    <a:lnTo>
                      <a:pt x="200" y="41"/>
                    </a:lnTo>
                    <a:lnTo>
                      <a:pt x="203" y="42"/>
                    </a:lnTo>
                    <a:lnTo>
                      <a:pt x="207" y="43"/>
                    </a:lnTo>
                    <a:lnTo>
                      <a:pt x="210" y="46"/>
                    </a:lnTo>
                    <a:lnTo>
                      <a:pt x="210" y="47"/>
                    </a:lnTo>
                    <a:lnTo>
                      <a:pt x="214" y="48"/>
                    </a:lnTo>
                    <a:lnTo>
                      <a:pt x="217" y="51"/>
                    </a:lnTo>
                    <a:lnTo>
                      <a:pt x="217" y="52"/>
                    </a:lnTo>
                    <a:lnTo>
                      <a:pt x="221" y="55"/>
                    </a:lnTo>
                    <a:lnTo>
                      <a:pt x="224" y="56"/>
                    </a:lnTo>
                    <a:lnTo>
                      <a:pt x="228" y="58"/>
                    </a:lnTo>
                    <a:lnTo>
                      <a:pt x="228" y="60"/>
                    </a:lnTo>
                    <a:lnTo>
                      <a:pt x="231" y="62"/>
                    </a:lnTo>
                    <a:lnTo>
                      <a:pt x="234" y="65"/>
                    </a:lnTo>
                    <a:lnTo>
                      <a:pt x="238" y="67"/>
                    </a:lnTo>
                    <a:lnTo>
                      <a:pt x="238" y="71"/>
                    </a:lnTo>
                    <a:lnTo>
                      <a:pt x="241" y="75"/>
                    </a:lnTo>
                    <a:lnTo>
                      <a:pt x="245" y="80"/>
                    </a:lnTo>
                    <a:lnTo>
                      <a:pt x="245" y="85"/>
                    </a:lnTo>
                    <a:lnTo>
                      <a:pt x="248" y="91"/>
                    </a:lnTo>
                    <a:lnTo>
                      <a:pt x="252" y="96"/>
                    </a:lnTo>
                    <a:lnTo>
                      <a:pt x="255" y="103"/>
                    </a:lnTo>
                    <a:lnTo>
                      <a:pt x="255" y="109"/>
                    </a:lnTo>
                    <a:lnTo>
                      <a:pt x="259" y="114"/>
                    </a:lnTo>
                    <a:lnTo>
                      <a:pt x="262" y="120"/>
                    </a:lnTo>
                    <a:lnTo>
                      <a:pt x="265" y="124"/>
                    </a:lnTo>
                    <a:lnTo>
                      <a:pt x="265" y="129"/>
                    </a:lnTo>
                    <a:lnTo>
                      <a:pt x="269" y="133"/>
                    </a:lnTo>
                    <a:lnTo>
                      <a:pt x="272" y="138"/>
                    </a:lnTo>
                    <a:lnTo>
                      <a:pt x="272" y="143"/>
                    </a:lnTo>
                    <a:lnTo>
                      <a:pt x="276" y="148"/>
                    </a:lnTo>
                    <a:lnTo>
                      <a:pt x="279" y="153"/>
                    </a:lnTo>
                    <a:lnTo>
                      <a:pt x="283" y="159"/>
                    </a:lnTo>
                    <a:lnTo>
                      <a:pt x="283" y="166"/>
                    </a:lnTo>
                    <a:lnTo>
                      <a:pt x="286" y="172"/>
                    </a:lnTo>
                    <a:lnTo>
                      <a:pt x="290" y="178"/>
                    </a:lnTo>
                    <a:lnTo>
                      <a:pt x="290" y="183"/>
                    </a:lnTo>
                    <a:lnTo>
                      <a:pt x="293" y="188"/>
                    </a:lnTo>
                    <a:lnTo>
                      <a:pt x="296" y="193"/>
                    </a:lnTo>
                    <a:lnTo>
                      <a:pt x="300" y="197"/>
                    </a:lnTo>
                    <a:lnTo>
                      <a:pt x="300" y="201"/>
                    </a:lnTo>
                    <a:lnTo>
                      <a:pt x="303" y="205"/>
                    </a:lnTo>
                    <a:lnTo>
                      <a:pt x="307" y="209"/>
                    </a:lnTo>
                    <a:lnTo>
                      <a:pt x="310" y="212"/>
                    </a:lnTo>
                    <a:lnTo>
                      <a:pt x="310" y="215"/>
                    </a:lnTo>
                    <a:lnTo>
                      <a:pt x="314" y="217"/>
                    </a:lnTo>
                    <a:lnTo>
                      <a:pt x="317" y="220"/>
                    </a:lnTo>
                    <a:lnTo>
                      <a:pt x="317" y="222"/>
                    </a:lnTo>
                    <a:lnTo>
                      <a:pt x="320" y="22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26"/>
              <p:cNvSpPr>
                <a:spLocks/>
              </p:cNvSpPr>
              <p:nvPr/>
            </p:nvSpPr>
            <p:spPr bwMode="auto">
              <a:xfrm>
                <a:off x="2486025" y="1595438"/>
                <a:ext cx="207963" cy="12700"/>
              </a:xfrm>
              <a:custGeom>
                <a:avLst/>
                <a:gdLst/>
                <a:ahLst/>
                <a:cxnLst>
                  <a:cxn ang="0">
                    <a:pos x="0" y="8"/>
                  </a:cxn>
                  <a:cxn ang="0">
                    <a:pos x="4" y="8"/>
                  </a:cxn>
                  <a:cxn ang="0">
                    <a:pos x="7" y="8"/>
                  </a:cxn>
                  <a:cxn ang="0">
                    <a:pos x="11" y="6"/>
                  </a:cxn>
                  <a:cxn ang="0">
                    <a:pos x="14" y="5"/>
                  </a:cxn>
                  <a:cxn ang="0">
                    <a:pos x="14" y="4"/>
                  </a:cxn>
                  <a:cxn ang="0">
                    <a:pos x="18" y="3"/>
                  </a:cxn>
                  <a:cxn ang="0">
                    <a:pos x="21" y="3"/>
                  </a:cxn>
                  <a:cxn ang="0">
                    <a:pos x="25" y="1"/>
                  </a:cxn>
                  <a:cxn ang="0">
                    <a:pos x="28" y="0"/>
                  </a:cxn>
                  <a:cxn ang="0">
                    <a:pos x="31" y="0"/>
                  </a:cxn>
                  <a:cxn ang="0">
                    <a:pos x="35" y="0"/>
                  </a:cxn>
                  <a:cxn ang="0">
                    <a:pos x="38" y="0"/>
                  </a:cxn>
                  <a:cxn ang="0">
                    <a:pos x="42" y="0"/>
                  </a:cxn>
                  <a:cxn ang="0">
                    <a:pos x="45" y="0"/>
                  </a:cxn>
                  <a:cxn ang="0">
                    <a:pos x="49" y="0"/>
                  </a:cxn>
                  <a:cxn ang="0">
                    <a:pos x="52" y="0"/>
                  </a:cxn>
                  <a:cxn ang="0">
                    <a:pos x="56" y="0"/>
                  </a:cxn>
                  <a:cxn ang="0">
                    <a:pos x="59" y="0"/>
                  </a:cxn>
                  <a:cxn ang="0">
                    <a:pos x="62" y="0"/>
                  </a:cxn>
                  <a:cxn ang="0">
                    <a:pos x="66" y="0"/>
                  </a:cxn>
                  <a:cxn ang="0">
                    <a:pos x="69" y="0"/>
                  </a:cxn>
                  <a:cxn ang="0">
                    <a:pos x="73" y="0"/>
                  </a:cxn>
                  <a:cxn ang="0">
                    <a:pos x="76" y="0"/>
                  </a:cxn>
                  <a:cxn ang="0">
                    <a:pos x="80" y="0"/>
                  </a:cxn>
                  <a:cxn ang="0">
                    <a:pos x="83" y="0"/>
                  </a:cxn>
                  <a:cxn ang="0">
                    <a:pos x="87" y="0"/>
                  </a:cxn>
                  <a:cxn ang="0">
                    <a:pos x="90" y="0"/>
                  </a:cxn>
                  <a:cxn ang="0">
                    <a:pos x="93" y="0"/>
                  </a:cxn>
                  <a:cxn ang="0">
                    <a:pos x="97" y="0"/>
                  </a:cxn>
                  <a:cxn ang="0">
                    <a:pos x="100" y="0"/>
                  </a:cxn>
                  <a:cxn ang="0">
                    <a:pos x="104" y="0"/>
                  </a:cxn>
                  <a:cxn ang="0">
                    <a:pos x="107" y="0"/>
                  </a:cxn>
                  <a:cxn ang="0">
                    <a:pos x="111" y="0"/>
                  </a:cxn>
                  <a:cxn ang="0">
                    <a:pos x="114" y="0"/>
                  </a:cxn>
                  <a:cxn ang="0">
                    <a:pos x="118" y="0"/>
                  </a:cxn>
                  <a:cxn ang="0">
                    <a:pos x="121" y="0"/>
                  </a:cxn>
                  <a:cxn ang="0">
                    <a:pos x="124" y="0"/>
                  </a:cxn>
                  <a:cxn ang="0">
                    <a:pos x="128" y="0"/>
                  </a:cxn>
                  <a:cxn ang="0">
                    <a:pos x="131" y="0"/>
                  </a:cxn>
                </a:cxnLst>
                <a:rect l="0" t="0" r="r" b="b"/>
                <a:pathLst>
                  <a:path w="131" h="8">
                    <a:moveTo>
                      <a:pt x="0" y="8"/>
                    </a:moveTo>
                    <a:lnTo>
                      <a:pt x="4" y="8"/>
                    </a:lnTo>
                    <a:lnTo>
                      <a:pt x="7" y="8"/>
                    </a:lnTo>
                    <a:lnTo>
                      <a:pt x="11" y="6"/>
                    </a:lnTo>
                    <a:lnTo>
                      <a:pt x="14" y="5"/>
                    </a:lnTo>
                    <a:lnTo>
                      <a:pt x="14" y="4"/>
                    </a:lnTo>
                    <a:lnTo>
                      <a:pt x="18" y="3"/>
                    </a:lnTo>
                    <a:lnTo>
                      <a:pt x="21" y="3"/>
                    </a:lnTo>
                    <a:lnTo>
                      <a:pt x="25" y="1"/>
                    </a:lnTo>
                    <a:lnTo>
                      <a:pt x="28" y="0"/>
                    </a:lnTo>
                    <a:lnTo>
                      <a:pt x="31" y="0"/>
                    </a:lnTo>
                    <a:lnTo>
                      <a:pt x="35" y="0"/>
                    </a:lnTo>
                    <a:lnTo>
                      <a:pt x="38" y="0"/>
                    </a:lnTo>
                    <a:lnTo>
                      <a:pt x="42" y="0"/>
                    </a:lnTo>
                    <a:lnTo>
                      <a:pt x="45" y="0"/>
                    </a:lnTo>
                    <a:lnTo>
                      <a:pt x="49" y="0"/>
                    </a:lnTo>
                    <a:lnTo>
                      <a:pt x="52" y="0"/>
                    </a:lnTo>
                    <a:lnTo>
                      <a:pt x="56" y="0"/>
                    </a:lnTo>
                    <a:lnTo>
                      <a:pt x="59" y="0"/>
                    </a:lnTo>
                    <a:lnTo>
                      <a:pt x="62" y="0"/>
                    </a:lnTo>
                    <a:lnTo>
                      <a:pt x="66" y="0"/>
                    </a:lnTo>
                    <a:lnTo>
                      <a:pt x="69" y="0"/>
                    </a:lnTo>
                    <a:lnTo>
                      <a:pt x="73" y="0"/>
                    </a:lnTo>
                    <a:lnTo>
                      <a:pt x="76" y="0"/>
                    </a:lnTo>
                    <a:lnTo>
                      <a:pt x="80" y="0"/>
                    </a:lnTo>
                    <a:lnTo>
                      <a:pt x="83" y="0"/>
                    </a:lnTo>
                    <a:lnTo>
                      <a:pt x="87" y="0"/>
                    </a:lnTo>
                    <a:lnTo>
                      <a:pt x="90" y="0"/>
                    </a:lnTo>
                    <a:lnTo>
                      <a:pt x="93" y="0"/>
                    </a:lnTo>
                    <a:lnTo>
                      <a:pt x="97" y="0"/>
                    </a:lnTo>
                    <a:lnTo>
                      <a:pt x="100" y="0"/>
                    </a:lnTo>
                    <a:lnTo>
                      <a:pt x="104" y="0"/>
                    </a:lnTo>
                    <a:lnTo>
                      <a:pt x="107" y="0"/>
                    </a:lnTo>
                    <a:lnTo>
                      <a:pt x="111" y="0"/>
                    </a:lnTo>
                    <a:lnTo>
                      <a:pt x="114" y="0"/>
                    </a:lnTo>
                    <a:lnTo>
                      <a:pt x="118" y="0"/>
                    </a:lnTo>
                    <a:lnTo>
                      <a:pt x="121" y="0"/>
                    </a:lnTo>
                    <a:lnTo>
                      <a:pt x="124" y="0"/>
                    </a:lnTo>
                    <a:lnTo>
                      <a:pt x="128" y="0"/>
                    </a:lnTo>
                    <a:lnTo>
                      <a:pt x="131"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 name="Group 227"/>
            <p:cNvGrpSpPr/>
            <p:nvPr/>
          </p:nvGrpSpPr>
          <p:grpSpPr>
            <a:xfrm>
              <a:off x="4206446" y="2184041"/>
              <a:ext cx="1947585" cy="421103"/>
              <a:chOff x="398463" y="1252538"/>
              <a:chExt cx="2295525" cy="685800"/>
            </a:xfrm>
          </p:grpSpPr>
          <p:sp>
            <p:nvSpPr>
              <p:cNvPr id="28" name="Freeform 117"/>
              <p:cNvSpPr>
                <a:spLocks/>
              </p:cNvSpPr>
              <p:nvPr/>
            </p:nvSpPr>
            <p:spPr bwMode="auto">
              <a:xfrm>
                <a:off x="398463" y="1252538"/>
                <a:ext cx="574675" cy="344488"/>
              </a:xfrm>
              <a:custGeom>
                <a:avLst/>
                <a:gdLst/>
                <a:ahLst/>
                <a:cxnLst>
                  <a:cxn ang="0">
                    <a:pos x="7" y="217"/>
                  </a:cxn>
                  <a:cxn ang="0">
                    <a:pos x="18" y="217"/>
                  </a:cxn>
                  <a:cxn ang="0">
                    <a:pos x="28" y="217"/>
                  </a:cxn>
                  <a:cxn ang="0">
                    <a:pos x="38" y="217"/>
                  </a:cxn>
                  <a:cxn ang="0">
                    <a:pos x="49" y="217"/>
                  </a:cxn>
                  <a:cxn ang="0">
                    <a:pos x="59" y="217"/>
                  </a:cxn>
                  <a:cxn ang="0">
                    <a:pos x="69" y="217"/>
                  </a:cxn>
                  <a:cxn ang="0">
                    <a:pos x="80" y="217"/>
                  </a:cxn>
                  <a:cxn ang="0">
                    <a:pos x="90" y="217"/>
                  </a:cxn>
                  <a:cxn ang="0">
                    <a:pos x="100" y="217"/>
                  </a:cxn>
                  <a:cxn ang="0">
                    <a:pos x="110" y="217"/>
                  </a:cxn>
                  <a:cxn ang="0">
                    <a:pos x="117" y="214"/>
                  </a:cxn>
                  <a:cxn ang="0">
                    <a:pos x="124" y="202"/>
                  </a:cxn>
                  <a:cxn ang="0">
                    <a:pos x="135" y="182"/>
                  </a:cxn>
                  <a:cxn ang="0">
                    <a:pos x="141" y="161"/>
                  </a:cxn>
                  <a:cxn ang="0">
                    <a:pos x="148" y="143"/>
                  </a:cxn>
                  <a:cxn ang="0">
                    <a:pos x="155" y="129"/>
                  </a:cxn>
                  <a:cxn ang="0">
                    <a:pos x="162" y="116"/>
                  </a:cxn>
                  <a:cxn ang="0">
                    <a:pos x="169" y="100"/>
                  </a:cxn>
                  <a:cxn ang="0">
                    <a:pos x="179" y="86"/>
                  </a:cxn>
                  <a:cxn ang="0">
                    <a:pos x="186" y="75"/>
                  </a:cxn>
                  <a:cxn ang="0">
                    <a:pos x="193" y="69"/>
                  </a:cxn>
                  <a:cxn ang="0">
                    <a:pos x="200" y="62"/>
                  </a:cxn>
                  <a:cxn ang="0">
                    <a:pos x="207" y="57"/>
                  </a:cxn>
                  <a:cxn ang="0">
                    <a:pos x="214" y="53"/>
                  </a:cxn>
                  <a:cxn ang="0">
                    <a:pos x="224" y="50"/>
                  </a:cxn>
                  <a:cxn ang="0">
                    <a:pos x="231" y="46"/>
                  </a:cxn>
                  <a:cxn ang="0">
                    <a:pos x="238" y="41"/>
                  </a:cxn>
                  <a:cxn ang="0">
                    <a:pos x="245" y="34"/>
                  </a:cxn>
                  <a:cxn ang="0">
                    <a:pos x="252" y="26"/>
                  </a:cxn>
                  <a:cxn ang="0">
                    <a:pos x="259" y="18"/>
                  </a:cxn>
                  <a:cxn ang="0">
                    <a:pos x="272" y="12"/>
                  </a:cxn>
                  <a:cxn ang="0">
                    <a:pos x="276" y="10"/>
                  </a:cxn>
                  <a:cxn ang="0">
                    <a:pos x="283" y="8"/>
                  </a:cxn>
                  <a:cxn ang="0">
                    <a:pos x="293" y="4"/>
                  </a:cxn>
                  <a:cxn ang="0">
                    <a:pos x="303" y="2"/>
                  </a:cxn>
                  <a:cxn ang="0">
                    <a:pos x="314" y="0"/>
                  </a:cxn>
                  <a:cxn ang="0">
                    <a:pos x="324" y="0"/>
                  </a:cxn>
                  <a:cxn ang="0">
                    <a:pos x="334" y="4"/>
                  </a:cxn>
                  <a:cxn ang="0">
                    <a:pos x="341" y="9"/>
                  </a:cxn>
                  <a:cxn ang="0">
                    <a:pos x="348" y="13"/>
                  </a:cxn>
                  <a:cxn ang="0">
                    <a:pos x="358" y="21"/>
                  </a:cxn>
                </a:cxnLst>
                <a:rect l="0" t="0" r="r" b="b"/>
                <a:pathLst>
                  <a:path w="362" h="217">
                    <a:moveTo>
                      <a:pt x="0" y="217"/>
                    </a:moveTo>
                    <a:lnTo>
                      <a:pt x="4" y="217"/>
                    </a:lnTo>
                    <a:lnTo>
                      <a:pt x="7" y="217"/>
                    </a:lnTo>
                    <a:lnTo>
                      <a:pt x="11" y="217"/>
                    </a:lnTo>
                    <a:lnTo>
                      <a:pt x="14" y="217"/>
                    </a:lnTo>
                    <a:lnTo>
                      <a:pt x="18" y="217"/>
                    </a:lnTo>
                    <a:lnTo>
                      <a:pt x="21" y="217"/>
                    </a:lnTo>
                    <a:lnTo>
                      <a:pt x="24" y="217"/>
                    </a:lnTo>
                    <a:lnTo>
                      <a:pt x="28" y="217"/>
                    </a:lnTo>
                    <a:lnTo>
                      <a:pt x="31" y="217"/>
                    </a:lnTo>
                    <a:lnTo>
                      <a:pt x="35" y="217"/>
                    </a:lnTo>
                    <a:lnTo>
                      <a:pt x="38" y="217"/>
                    </a:lnTo>
                    <a:lnTo>
                      <a:pt x="42" y="217"/>
                    </a:lnTo>
                    <a:lnTo>
                      <a:pt x="45" y="217"/>
                    </a:lnTo>
                    <a:lnTo>
                      <a:pt x="49" y="217"/>
                    </a:lnTo>
                    <a:lnTo>
                      <a:pt x="52" y="217"/>
                    </a:lnTo>
                    <a:lnTo>
                      <a:pt x="55" y="217"/>
                    </a:lnTo>
                    <a:lnTo>
                      <a:pt x="59" y="217"/>
                    </a:lnTo>
                    <a:lnTo>
                      <a:pt x="62" y="217"/>
                    </a:lnTo>
                    <a:lnTo>
                      <a:pt x="66" y="217"/>
                    </a:lnTo>
                    <a:lnTo>
                      <a:pt x="69" y="217"/>
                    </a:lnTo>
                    <a:lnTo>
                      <a:pt x="73" y="217"/>
                    </a:lnTo>
                    <a:lnTo>
                      <a:pt x="76" y="217"/>
                    </a:lnTo>
                    <a:lnTo>
                      <a:pt x="80" y="217"/>
                    </a:lnTo>
                    <a:lnTo>
                      <a:pt x="83" y="217"/>
                    </a:lnTo>
                    <a:lnTo>
                      <a:pt x="86" y="217"/>
                    </a:lnTo>
                    <a:lnTo>
                      <a:pt x="90" y="217"/>
                    </a:lnTo>
                    <a:lnTo>
                      <a:pt x="93" y="217"/>
                    </a:lnTo>
                    <a:lnTo>
                      <a:pt x="97" y="217"/>
                    </a:lnTo>
                    <a:lnTo>
                      <a:pt x="100" y="217"/>
                    </a:lnTo>
                    <a:lnTo>
                      <a:pt x="104" y="217"/>
                    </a:lnTo>
                    <a:lnTo>
                      <a:pt x="107" y="217"/>
                    </a:lnTo>
                    <a:lnTo>
                      <a:pt x="110" y="217"/>
                    </a:lnTo>
                    <a:lnTo>
                      <a:pt x="114" y="216"/>
                    </a:lnTo>
                    <a:lnTo>
                      <a:pt x="114" y="215"/>
                    </a:lnTo>
                    <a:lnTo>
                      <a:pt x="117" y="214"/>
                    </a:lnTo>
                    <a:lnTo>
                      <a:pt x="121" y="211"/>
                    </a:lnTo>
                    <a:lnTo>
                      <a:pt x="124" y="207"/>
                    </a:lnTo>
                    <a:lnTo>
                      <a:pt x="124" y="202"/>
                    </a:lnTo>
                    <a:lnTo>
                      <a:pt x="128" y="197"/>
                    </a:lnTo>
                    <a:lnTo>
                      <a:pt x="131" y="190"/>
                    </a:lnTo>
                    <a:lnTo>
                      <a:pt x="135" y="182"/>
                    </a:lnTo>
                    <a:lnTo>
                      <a:pt x="135" y="175"/>
                    </a:lnTo>
                    <a:lnTo>
                      <a:pt x="138" y="167"/>
                    </a:lnTo>
                    <a:lnTo>
                      <a:pt x="141" y="161"/>
                    </a:lnTo>
                    <a:lnTo>
                      <a:pt x="141" y="153"/>
                    </a:lnTo>
                    <a:lnTo>
                      <a:pt x="145" y="148"/>
                    </a:lnTo>
                    <a:lnTo>
                      <a:pt x="148" y="143"/>
                    </a:lnTo>
                    <a:lnTo>
                      <a:pt x="152" y="138"/>
                    </a:lnTo>
                    <a:lnTo>
                      <a:pt x="152" y="134"/>
                    </a:lnTo>
                    <a:lnTo>
                      <a:pt x="155" y="129"/>
                    </a:lnTo>
                    <a:lnTo>
                      <a:pt x="159" y="125"/>
                    </a:lnTo>
                    <a:lnTo>
                      <a:pt x="162" y="122"/>
                    </a:lnTo>
                    <a:lnTo>
                      <a:pt x="162" y="116"/>
                    </a:lnTo>
                    <a:lnTo>
                      <a:pt x="166" y="111"/>
                    </a:lnTo>
                    <a:lnTo>
                      <a:pt x="169" y="106"/>
                    </a:lnTo>
                    <a:lnTo>
                      <a:pt x="169" y="100"/>
                    </a:lnTo>
                    <a:lnTo>
                      <a:pt x="172" y="95"/>
                    </a:lnTo>
                    <a:lnTo>
                      <a:pt x="176" y="90"/>
                    </a:lnTo>
                    <a:lnTo>
                      <a:pt x="179" y="86"/>
                    </a:lnTo>
                    <a:lnTo>
                      <a:pt x="179" y="82"/>
                    </a:lnTo>
                    <a:lnTo>
                      <a:pt x="183" y="79"/>
                    </a:lnTo>
                    <a:lnTo>
                      <a:pt x="186" y="75"/>
                    </a:lnTo>
                    <a:lnTo>
                      <a:pt x="186" y="72"/>
                    </a:lnTo>
                    <a:lnTo>
                      <a:pt x="190" y="70"/>
                    </a:lnTo>
                    <a:lnTo>
                      <a:pt x="193" y="69"/>
                    </a:lnTo>
                    <a:lnTo>
                      <a:pt x="197" y="66"/>
                    </a:lnTo>
                    <a:lnTo>
                      <a:pt x="197" y="65"/>
                    </a:lnTo>
                    <a:lnTo>
                      <a:pt x="200" y="62"/>
                    </a:lnTo>
                    <a:lnTo>
                      <a:pt x="203" y="61"/>
                    </a:lnTo>
                    <a:lnTo>
                      <a:pt x="207" y="58"/>
                    </a:lnTo>
                    <a:lnTo>
                      <a:pt x="207" y="57"/>
                    </a:lnTo>
                    <a:lnTo>
                      <a:pt x="210" y="56"/>
                    </a:lnTo>
                    <a:lnTo>
                      <a:pt x="214" y="55"/>
                    </a:lnTo>
                    <a:lnTo>
                      <a:pt x="214" y="53"/>
                    </a:lnTo>
                    <a:lnTo>
                      <a:pt x="217" y="52"/>
                    </a:lnTo>
                    <a:lnTo>
                      <a:pt x="221" y="51"/>
                    </a:lnTo>
                    <a:lnTo>
                      <a:pt x="224" y="50"/>
                    </a:lnTo>
                    <a:lnTo>
                      <a:pt x="224" y="48"/>
                    </a:lnTo>
                    <a:lnTo>
                      <a:pt x="228" y="47"/>
                    </a:lnTo>
                    <a:lnTo>
                      <a:pt x="231" y="46"/>
                    </a:lnTo>
                    <a:lnTo>
                      <a:pt x="231" y="45"/>
                    </a:lnTo>
                    <a:lnTo>
                      <a:pt x="234" y="43"/>
                    </a:lnTo>
                    <a:lnTo>
                      <a:pt x="238" y="41"/>
                    </a:lnTo>
                    <a:lnTo>
                      <a:pt x="241" y="39"/>
                    </a:lnTo>
                    <a:lnTo>
                      <a:pt x="241" y="37"/>
                    </a:lnTo>
                    <a:lnTo>
                      <a:pt x="245" y="34"/>
                    </a:lnTo>
                    <a:lnTo>
                      <a:pt x="248" y="32"/>
                    </a:lnTo>
                    <a:lnTo>
                      <a:pt x="252" y="29"/>
                    </a:lnTo>
                    <a:lnTo>
                      <a:pt x="252" y="26"/>
                    </a:lnTo>
                    <a:lnTo>
                      <a:pt x="255" y="23"/>
                    </a:lnTo>
                    <a:lnTo>
                      <a:pt x="259" y="21"/>
                    </a:lnTo>
                    <a:lnTo>
                      <a:pt x="259" y="18"/>
                    </a:lnTo>
                    <a:lnTo>
                      <a:pt x="262" y="17"/>
                    </a:lnTo>
                    <a:lnTo>
                      <a:pt x="265" y="16"/>
                    </a:lnTo>
                    <a:lnTo>
                      <a:pt x="272" y="12"/>
                    </a:lnTo>
                    <a:lnTo>
                      <a:pt x="269" y="12"/>
                    </a:lnTo>
                    <a:lnTo>
                      <a:pt x="272" y="12"/>
                    </a:lnTo>
                    <a:lnTo>
                      <a:pt x="276" y="10"/>
                    </a:lnTo>
                    <a:lnTo>
                      <a:pt x="283" y="8"/>
                    </a:lnTo>
                    <a:lnTo>
                      <a:pt x="279" y="8"/>
                    </a:lnTo>
                    <a:lnTo>
                      <a:pt x="283" y="8"/>
                    </a:lnTo>
                    <a:lnTo>
                      <a:pt x="286" y="7"/>
                    </a:lnTo>
                    <a:lnTo>
                      <a:pt x="290" y="5"/>
                    </a:lnTo>
                    <a:lnTo>
                      <a:pt x="293" y="4"/>
                    </a:lnTo>
                    <a:lnTo>
                      <a:pt x="296" y="3"/>
                    </a:lnTo>
                    <a:lnTo>
                      <a:pt x="300" y="3"/>
                    </a:lnTo>
                    <a:lnTo>
                      <a:pt x="303" y="2"/>
                    </a:lnTo>
                    <a:lnTo>
                      <a:pt x="307" y="0"/>
                    </a:lnTo>
                    <a:lnTo>
                      <a:pt x="310" y="0"/>
                    </a:lnTo>
                    <a:lnTo>
                      <a:pt x="314" y="0"/>
                    </a:lnTo>
                    <a:lnTo>
                      <a:pt x="317" y="0"/>
                    </a:lnTo>
                    <a:lnTo>
                      <a:pt x="321" y="0"/>
                    </a:lnTo>
                    <a:lnTo>
                      <a:pt x="324" y="0"/>
                    </a:lnTo>
                    <a:lnTo>
                      <a:pt x="327" y="2"/>
                    </a:lnTo>
                    <a:lnTo>
                      <a:pt x="331" y="3"/>
                    </a:lnTo>
                    <a:lnTo>
                      <a:pt x="334" y="4"/>
                    </a:lnTo>
                    <a:lnTo>
                      <a:pt x="338" y="5"/>
                    </a:lnTo>
                    <a:lnTo>
                      <a:pt x="341" y="8"/>
                    </a:lnTo>
                    <a:lnTo>
                      <a:pt x="341" y="9"/>
                    </a:lnTo>
                    <a:lnTo>
                      <a:pt x="345" y="10"/>
                    </a:lnTo>
                    <a:lnTo>
                      <a:pt x="348" y="12"/>
                    </a:lnTo>
                    <a:lnTo>
                      <a:pt x="348" y="13"/>
                    </a:lnTo>
                    <a:lnTo>
                      <a:pt x="351" y="16"/>
                    </a:lnTo>
                    <a:lnTo>
                      <a:pt x="355" y="18"/>
                    </a:lnTo>
                    <a:lnTo>
                      <a:pt x="358" y="21"/>
                    </a:lnTo>
                    <a:lnTo>
                      <a:pt x="358" y="23"/>
                    </a:lnTo>
                    <a:lnTo>
                      <a:pt x="362" y="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18"/>
              <p:cNvSpPr>
                <a:spLocks/>
              </p:cNvSpPr>
              <p:nvPr/>
            </p:nvSpPr>
            <p:spPr bwMode="auto">
              <a:xfrm>
                <a:off x="973138" y="1293813"/>
                <a:ext cx="512763" cy="644525"/>
              </a:xfrm>
              <a:custGeom>
                <a:avLst/>
                <a:gdLst/>
                <a:ahLst/>
                <a:cxnLst>
                  <a:cxn ang="0">
                    <a:pos x="7" y="6"/>
                  </a:cxn>
                  <a:cxn ang="0">
                    <a:pos x="14" y="20"/>
                  </a:cxn>
                  <a:cxn ang="0">
                    <a:pos x="20" y="39"/>
                  </a:cxn>
                  <a:cxn ang="0">
                    <a:pos x="27" y="60"/>
                  </a:cxn>
                  <a:cxn ang="0">
                    <a:pos x="34" y="79"/>
                  </a:cxn>
                  <a:cxn ang="0">
                    <a:pos x="41" y="96"/>
                  </a:cxn>
                  <a:cxn ang="0">
                    <a:pos x="51" y="109"/>
                  </a:cxn>
                  <a:cxn ang="0">
                    <a:pos x="58" y="126"/>
                  </a:cxn>
                  <a:cxn ang="0">
                    <a:pos x="65" y="145"/>
                  </a:cxn>
                  <a:cxn ang="0">
                    <a:pos x="72" y="174"/>
                  </a:cxn>
                  <a:cxn ang="0">
                    <a:pos x="79" y="213"/>
                  </a:cxn>
                  <a:cxn ang="0">
                    <a:pos x="86" y="258"/>
                  </a:cxn>
                  <a:cxn ang="0">
                    <a:pos x="96" y="296"/>
                  </a:cxn>
                  <a:cxn ang="0">
                    <a:pos x="103" y="325"/>
                  </a:cxn>
                  <a:cxn ang="0">
                    <a:pos x="110" y="345"/>
                  </a:cxn>
                  <a:cxn ang="0">
                    <a:pos x="117" y="366"/>
                  </a:cxn>
                  <a:cxn ang="0">
                    <a:pos x="124" y="382"/>
                  </a:cxn>
                  <a:cxn ang="0">
                    <a:pos x="131" y="393"/>
                  </a:cxn>
                  <a:cxn ang="0">
                    <a:pos x="141" y="400"/>
                  </a:cxn>
                  <a:cxn ang="0">
                    <a:pos x="148" y="403"/>
                  </a:cxn>
                  <a:cxn ang="0">
                    <a:pos x="158" y="406"/>
                  </a:cxn>
                  <a:cxn ang="0">
                    <a:pos x="169" y="403"/>
                  </a:cxn>
                  <a:cxn ang="0">
                    <a:pos x="175" y="398"/>
                  </a:cxn>
                  <a:cxn ang="0">
                    <a:pos x="186" y="390"/>
                  </a:cxn>
                  <a:cxn ang="0">
                    <a:pos x="193" y="379"/>
                  </a:cxn>
                  <a:cxn ang="0">
                    <a:pos x="200" y="367"/>
                  </a:cxn>
                  <a:cxn ang="0">
                    <a:pos x="206" y="354"/>
                  </a:cxn>
                  <a:cxn ang="0">
                    <a:pos x="213" y="343"/>
                  </a:cxn>
                  <a:cxn ang="0">
                    <a:pos x="220" y="331"/>
                  </a:cxn>
                  <a:cxn ang="0">
                    <a:pos x="230" y="320"/>
                  </a:cxn>
                  <a:cxn ang="0">
                    <a:pos x="237" y="309"/>
                  </a:cxn>
                  <a:cxn ang="0">
                    <a:pos x="244" y="299"/>
                  </a:cxn>
                  <a:cxn ang="0">
                    <a:pos x="251" y="285"/>
                  </a:cxn>
                  <a:cxn ang="0">
                    <a:pos x="258" y="267"/>
                  </a:cxn>
                  <a:cxn ang="0">
                    <a:pos x="268" y="244"/>
                  </a:cxn>
                  <a:cxn ang="0">
                    <a:pos x="275" y="222"/>
                  </a:cxn>
                  <a:cxn ang="0">
                    <a:pos x="282" y="200"/>
                  </a:cxn>
                  <a:cxn ang="0">
                    <a:pos x="289" y="180"/>
                  </a:cxn>
                  <a:cxn ang="0">
                    <a:pos x="296" y="165"/>
                  </a:cxn>
                  <a:cxn ang="0">
                    <a:pos x="303" y="154"/>
                  </a:cxn>
                  <a:cxn ang="0">
                    <a:pos x="313" y="143"/>
                  </a:cxn>
                  <a:cxn ang="0">
                    <a:pos x="320" y="133"/>
                  </a:cxn>
                </a:cxnLst>
                <a:rect l="0" t="0" r="r" b="b"/>
                <a:pathLst>
                  <a:path w="323" h="406">
                    <a:moveTo>
                      <a:pt x="0" y="0"/>
                    </a:moveTo>
                    <a:lnTo>
                      <a:pt x="3" y="2"/>
                    </a:lnTo>
                    <a:lnTo>
                      <a:pt x="7" y="6"/>
                    </a:lnTo>
                    <a:lnTo>
                      <a:pt x="7" y="11"/>
                    </a:lnTo>
                    <a:lnTo>
                      <a:pt x="10" y="15"/>
                    </a:lnTo>
                    <a:lnTo>
                      <a:pt x="14" y="20"/>
                    </a:lnTo>
                    <a:lnTo>
                      <a:pt x="14" y="26"/>
                    </a:lnTo>
                    <a:lnTo>
                      <a:pt x="17" y="32"/>
                    </a:lnTo>
                    <a:lnTo>
                      <a:pt x="20" y="39"/>
                    </a:lnTo>
                    <a:lnTo>
                      <a:pt x="24" y="45"/>
                    </a:lnTo>
                    <a:lnTo>
                      <a:pt x="24" y="51"/>
                    </a:lnTo>
                    <a:lnTo>
                      <a:pt x="27" y="60"/>
                    </a:lnTo>
                    <a:lnTo>
                      <a:pt x="31" y="66"/>
                    </a:lnTo>
                    <a:lnTo>
                      <a:pt x="34" y="73"/>
                    </a:lnTo>
                    <a:lnTo>
                      <a:pt x="34" y="79"/>
                    </a:lnTo>
                    <a:lnTo>
                      <a:pt x="38" y="85"/>
                    </a:lnTo>
                    <a:lnTo>
                      <a:pt x="41" y="90"/>
                    </a:lnTo>
                    <a:lnTo>
                      <a:pt x="41" y="96"/>
                    </a:lnTo>
                    <a:lnTo>
                      <a:pt x="45" y="101"/>
                    </a:lnTo>
                    <a:lnTo>
                      <a:pt x="48" y="106"/>
                    </a:lnTo>
                    <a:lnTo>
                      <a:pt x="51" y="109"/>
                    </a:lnTo>
                    <a:lnTo>
                      <a:pt x="51" y="114"/>
                    </a:lnTo>
                    <a:lnTo>
                      <a:pt x="55" y="119"/>
                    </a:lnTo>
                    <a:lnTo>
                      <a:pt x="58" y="126"/>
                    </a:lnTo>
                    <a:lnTo>
                      <a:pt x="58" y="132"/>
                    </a:lnTo>
                    <a:lnTo>
                      <a:pt x="62" y="138"/>
                    </a:lnTo>
                    <a:lnTo>
                      <a:pt x="65" y="145"/>
                    </a:lnTo>
                    <a:lnTo>
                      <a:pt x="69" y="154"/>
                    </a:lnTo>
                    <a:lnTo>
                      <a:pt x="69" y="164"/>
                    </a:lnTo>
                    <a:lnTo>
                      <a:pt x="72" y="174"/>
                    </a:lnTo>
                    <a:lnTo>
                      <a:pt x="76" y="186"/>
                    </a:lnTo>
                    <a:lnTo>
                      <a:pt x="79" y="199"/>
                    </a:lnTo>
                    <a:lnTo>
                      <a:pt x="79" y="213"/>
                    </a:lnTo>
                    <a:lnTo>
                      <a:pt x="82" y="227"/>
                    </a:lnTo>
                    <a:lnTo>
                      <a:pt x="86" y="242"/>
                    </a:lnTo>
                    <a:lnTo>
                      <a:pt x="86" y="258"/>
                    </a:lnTo>
                    <a:lnTo>
                      <a:pt x="89" y="272"/>
                    </a:lnTo>
                    <a:lnTo>
                      <a:pt x="93" y="285"/>
                    </a:lnTo>
                    <a:lnTo>
                      <a:pt x="96" y="296"/>
                    </a:lnTo>
                    <a:lnTo>
                      <a:pt x="96" y="306"/>
                    </a:lnTo>
                    <a:lnTo>
                      <a:pt x="100" y="316"/>
                    </a:lnTo>
                    <a:lnTo>
                      <a:pt x="103" y="325"/>
                    </a:lnTo>
                    <a:lnTo>
                      <a:pt x="103" y="333"/>
                    </a:lnTo>
                    <a:lnTo>
                      <a:pt x="107" y="339"/>
                    </a:lnTo>
                    <a:lnTo>
                      <a:pt x="110" y="345"/>
                    </a:lnTo>
                    <a:lnTo>
                      <a:pt x="113" y="352"/>
                    </a:lnTo>
                    <a:lnTo>
                      <a:pt x="113" y="358"/>
                    </a:lnTo>
                    <a:lnTo>
                      <a:pt x="117" y="366"/>
                    </a:lnTo>
                    <a:lnTo>
                      <a:pt x="120" y="371"/>
                    </a:lnTo>
                    <a:lnTo>
                      <a:pt x="124" y="377"/>
                    </a:lnTo>
                    <a:lnTo>
                      <a:pt x="124" y="382"/>
                    </a:lnTo>
                    <a:lnTo>
                      <a:pt x="127" y="387"/>
                    </a:lnTo>
                    <a:lnTo>
                      <a:pt x="131" y="390"/>
                    </a:lnTo>
                    <a:lnTo>
                      <a:pt x="131" y="393"/>
                    </a:lnTo>
                    <a:lnTo>
                      <a:pt x="134" y="396"/>
                    </a:lnTo>
                    <a:lnTo>
                      <a:pt x="138" y="398"/>
                    </a:lnTo>
                    <a:lnTo>
                      <a:pt x="141" y="400"/>
                    </a:lnTo>
                    <a:lnTo>
                      <a:pt x="141" y="401"/>
                    </a:lnTo>
                    <a:lnTo>
                      <a:pt x="144" y="402"/>
                    </a:lnTo>
                    <a:lnTo>
                      <a:pt x="148" y="403"/>
                    </a:lnTo>
                    <a:lnTo>
                      <a:pt x="151" y="405"/>
                    </a:lnTo>
                    <a:lnTo>
                      <a:pt x="155" y="405"/>
                    </a:lnTo>
                    <a:lnTo>
                      <a:pt x="158" y="406"/>
                    </a:lnTo>
                    <a:lnTo>
                      <a:pt x="162" y="405"/>
                    </a:lnTo>
                    <a:lnTo>
                      <a:pt x="165" y="405"/>
                    </a:lnTo>
                    <a:lnTo>
                      <a:pt x="169" y="403"/>
                    </a:lnTo>
                    <a:lnTo>
                      <a:pt x="172" y="402"/>
                    </a:lnTo>
                    <a:lnTo>
                      <a:pt x="175" y="401"/>
                    </a:lnTo>
                    <a:lnTo>
                      <a:pt x="175" y="398"/>
                    </a:lnTo>
                    <a:lnTo>
                      <a:pt x="179" y="396"/>
                    </a:lnTo>
                    <a:lnTo>
                      <a:pt x="182" y="393"/>
                    </a:lnTo>
                    <a:lnTo>
                      <a:pt x="186" y="390"/>
                    </a:lnTo>
                    <a:lnTo>
                      <a:pt x="186" y="386"/>
                    </a:lnTo>
                    <a:lnTo>
                      <a:pt x="189" y="383"/>
                    </a:lnTo>
                    <a:lnTo>
                      <a:pt x="193" y="379"/>
                    </a:lnTo>
                    <a:lnTo>
                      <a:pt x="196" y="374"/>
                    </a:lnTo>
                    <a:lnTo>
                      <a:pt x="196" y="371"/>
                    </a:lnTo>
                    <a:lnTo>
                      <a:pt x="200" y="367"/>
                    </a:lnTo>
                    <a:lnTo>
                      <a:pt x="203" y="362"/>
                    </a:lnTo>
                    <a:lnTo>
                      <a:pt x="203" y="358"/>
                    </a:lnTo>
                    <a:lnTo>
                      <a:pt x="206" y="354"/>
                    </a:lnTo>
                    <a:lnTo>
                      <a:pt x="210" y="350"/>
                    </a:lnTo>
                    <a:lnTo>
                      <a:pt x="213" y="347"/>
                    </a:lnTo>
                    <a:lnTo>
                      <a:pt x="213" y="343"/>
                    </a:lnTo>
                    <a:lnTo>
                      <a:pt x="217" y="339"/>
                    </a:lnTo>
                    <a:lnTo>
                      <a:pt x="220" y="335"/>
                    </a:lnTo>
                    <a:lnTo>
                      <a:pt x="220" y="331"/>
                    </a:lnTo>
                    <a:lnTo>
                      <a:pt x="224" y="328"/>
                    </a:lnTo>
                    <a:lnTo>
                      <a:pt x="227" y="324"/>
                    </a:lnTo>
                    <a:lnTo>
                      <a:pt x="230" y="320"/>
                    </a:lnTo>
                    <a:lnTo>
                      <a:pt x="230" y="316"/>
                    </a:lnTo>
                    <a:lnTo>
                      <a:pt x="234" y="313"/>
                    </a:lnTo>
                    <a:lnTo>
                      <a:pt x="237" y="309"/>
                    </a:lnTo>
                    <a:lnTo>
                      <a:pt x="241" y="305"/>
                    </a:lnTo>
                    <a:lnTo>
                      <a:pt x="241" y="302"/>
                    </a:lnTo>
                    <a:lnTo>
                      <a:pt x="244" y="299"/>
                    </a:lnTo>
                    <a:lnTo>
                      <a:pt x="248" y="295"/>
                    </a:lnTo>
                    <a:lnTo>
                      <a:pt x="248" y="290"/>
                    </a:lnTo>
                    <a:lnTo>
                      <a:pt x="251" y="285"/>
                    </a:lnTo>
                    <a:lnTo>
                      <a:pt x="255" y="280"/>
                    </a:lnTo>
                    <a:lnTo>
                      <a:pt x="258" y="273"/>
                    </a:lnTo>
                    <a:lnTo>
                      <a:pt x="258" y="267"/>
                    </a:lnTo>
                    <a:lnTo>
                      <a:pt x="261" y="261"/>
                    </a:lnTo>
                    <a:lnTo>
                      <a:pt x="265" y="253"/>
                    </a:lnTo>
                    <a:lnTo>
                      <a:pt x="268" y="244"/>
                    </a:lnTo>
                    <a:lnTo>
                      <a:pt x="268" y="237"/>
                    </a:lnTo>
                    <a:lnTo>
                      <a:pt x="272" y="229"/>
                    </a:lnTo>
                    <a:lnTo>
                      <a:pt x="275" y="222"/>
                    </a:lnTo>
                    <a:lnTo>
                      <a:pt x="275" y="214"/>
                    </a:lnTo>
                    <a:lnTo>
                      <a:pt x="279" y="207"/>
                    </a:lnTo>
                    <a:lnTo>
                      <a:pt x="282" y="200"/>
                    </a:lnTo>
                    <a:lnTo>
                      <a:pt x="286" y="193"/>
                    </a:lnTo>
                    <a:lnTo>
                      <a:pt x="286" y="186"/>
                    </a:lnTo>
                    <a:lnTo>
                      <a:pt x="289" y="180"/>
                    </a:lnTo>
                    <a:lnTo>
                      <a:pt x="292" y="175"/>
                    </a:lnTo>
                    <a:lnTo>
                      <a:pt x="292" y="170"/>
                    </a:lnTo>
                    <a:lnTo>
                      <a:pt x="296" y="165"/>
                    </a:lnTo>
                    <a:lnTo>
                      <a:pt x="299" y="161"/>
                    </a:lnTo>
                    <a:lnTo>
                      <a:pt x="303" y="156"/>
                    </a:lnTo>
                    <a:lnTo>
                      <a:pt x="303" y="154"/>
                    </a:lnTo>
                    <a:lnTo>
                      <a:pt x="306" y="150"/>
                    </a:lnTo>
                    <a:lnTo>
                      <a:pt x="310" y="147"/>
                    </a:lnTo>
                    <a:lnTo>
                      <a:pt x="313" y="143"/>
                    </a:lnTo>
                    <a:lnTo>
                      <a:pt x="313" y="141"/>
                    </a:lnTo>
                    <a:lnTo>
                      <a:pt x="317" y="137"/>
                    </a:lnTo>
                    <a:lnTo>
                      <a:pt x="320" y="133"/>
                    </a:lnTo>
                    <a:lnTo>
                      <a:pt x="320" y="130"/>
                    </a:lnTo>
                    <a:lnTo>
                      <a:pt x="323" y="1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19"/>
              <p:cNvSpPr>
                <a:spLocks/>
              </p:cNvSpPr>
              <p:nvPr/>
            </p:nvSpPr>
            <p:spPr bwMode="auto">
              <a:xfrm>
                <a:off x="1485900" y="1349376"/>
                <a:ext cx="525463" cy="511175"/>
              </a:xfrm>
              <a:custGeom>
                <a:avLst/>
                <a:gdLst/>
                <a:ahLst/>
                <a:cxnLst>
                  <a:cxn ang="0">
                    <a:pos x="7" y="82"/>
                  </a:cxn>
                  <a:cxn ang="0">
                    <a:pos x="14" y="69"/>
                  </a:cxn>
                  <a:cxn ang="0">
                    <a:pos x="21" y="59"/>
                  </a:cxn>
                  <a:cxn ang="0">
                    <a:pos x="28" y="52"/>
                  </a:cxn>
                  <a:cxn ang="0">
                    <a:pos x="35" y="48"/>
                  </a:cxn>
                  <a:cxn ang="0">
                    <a:pos x="42" y="44"/>
                  </a:cxn>
                  <a:cxn ang="0">
                    <a:pos x="52" y="40"/>
                  </a:cxn>
                  <a:cxn ang="0">
                    <a:pos x="59" y="35"/>
                  </a:cxn>
                  <a:cxn ang="0">
                    <a:pos x="66" y="30"/>
                  </a:cxn>
                  <a:cxn ang="0">
                    <a:pos x="73" y="24"/>
                  </a:cxn>
                  <a:cxn ang="0">
                    <a:pos x="80" y="18"/>
                  </a:cxn>
                  <a:cxn ang="0">
                    <a:pos x="87" y="13"/>
                  </a:cxn>
                  <a:cxn ang="0">
                    <a:pos x="100" y="6"/>
                  </a:cxn>
                  <a:cxn ang="0">
                    <a:pos x="104" y="5"/>
                  </a:cxn>
                  <a:cxn ang="0">
                    <a:pos x="111" y="2"/>
                  </a:cxn>
                  <a:cxn ang="0">
                    <a:pos x="121" y="0"/>
                  </a:cxn>
                  <a:cxn ang="0">
                    <a:pos x="131" y="0"/>
                  </a:cxn>
                  <a:cxn ang="0">
                    <a:pos x="142" y="1"/>
                  </a:cxn>
                  <a:cxn ang="0">
                    <a:pos x="152" y="4"/>
                  </a:cxn>
                  <a:cxn ang="0">
                    <a:pos x="159" y="9"/>
                  </a:cxn>
                  <a:cxn ang="0">
                    <a:pos x="166" y="20"/>
                  </a:cxn>
                  <a:cxn ang="0">
                    <a:pos x="173" y="38"/>
                  </a:cxn>
                  <a:cxn ang="0">
                    <a:pos x="179" y="55"/>
                  </a:cxn>
                  <a:cxn ang="0">
                    <a:pos x="186" y="73"/>
                  </a:cxn>
                  <a:cxn ang="0">
                    <a:pos x="197" y="90"/>
                  </a:cxn>
                  <a:cxn ang="0">
                    <a:pos x="204" y="107"/>
                  </a:cxn>
                  <a:cxn ang="0">
                    <a:pos x="210" y="124"/>
                  </a:cxn>
                  <a:cxn ang="0">
                    <a:pos x="217" y="139"/>
                  </a:cxn>
                  <a:cxn ang="0">
                    <a:pos x="224" y="153"/>
                  </a:cxn>
                  <a:cxn ang="0">
                    <a:pos x="231" y="167"/>
                  </a:cxn>
                  <a:cxn ang="0">
                    <a:pos x="241" y="182"/>
                  </a:cxn>
                  <a:cxn ang="0">
                    <a:pos x="248" y="198"/>
                  </a:cxn>
                  <a:cxn ang="0">
                    <a:pos x="255" y="214"/>
                  </a:cxn>
                  <a:cxn ang="0">
                    <a:pos x="262" y="232"/>
                  </a:cxn>
                  <a:cxn ang="0">
                    <a:pos x="269" y="250"/>
                  </a:cxn>
                  <a:cxn ang="0">
                    <a:pos x="276" y="270"/>
                  </a:cxn>
                  <a:cxn ang="0">
                    <a:pos x="286" y="286"/>
                  </a:cxn>
                  <a:cxn ang="0">
                    <a:pos x="293" y="300"/>
                  </a:cxn>
                  <a:cxn ang="0">
                    <a:pos x="300" y="309"/>
                  </a:cxn>
                  <a:cxn ang="0">
                    <a:pos x="307" y="317"/>
                  </a:cxn>
                  <a:cxn ang="0">
                    <a:pos x="314" y="320"/>
                  </a:cxn>
                  <a:cxn ang="0">
                    <a:pos x="324" y="322"/>
                  </a:cxn>
                </a:cxnLst>
                <a:rect l="0" t="0" r="r" b="b"/>
                <a:pathLst>
                  <a:path w="331" h="322">
                    <a:moveTo>
                      <a:pt x="0" y="91"/>
                    </a:moveTo>
                    <a:lnTo>
                      <a:pt x="4" y="87"/>
                    </a:lnTo>
                    <a:lnTo>
                      <a:pt x="7" y="82"/>
                    </a:lnTo>
                    <a:lnTo>
                      <a:pt x="7" y="78"/>
                    </a:lnTo>
                    <a:lnTo>
                      <a:pt x="11" y="74"/>
                    </a:lnTo>
                    <a:lnTo>
                      <a:pt x="14" y="69"/>
                    </a:lnTo>
                    <a:lnTo>
                      <a:pt x="14" y="66"/>
                    </a:lnTo>
                    <a:lnTo>
                      <a:pt x="18" y="62"/>
                    </a:lnTo>
                    <a:lnTo>
                      <a:pt x="21" y="59"/>
                    </a:lnTo>
                    <a:lnTo>
                      <a:pt x="25" y="57"/>
                    </a:lnTo>
                    <a:lnTo>
                      <a:pt x="25" y="54"/>
                    </a:lnTo>
                    <a:lnTo>
                      <a:pt x="28" y="52"/>
                    </a:lnTo>
                    <a:lnTo>
                      <a:pt x="31" y="50"/>
                    </a:lnTo>
                    <a:lnTo>
                      <a:pt x="35" y="49"/>
                    </a:lnTo>
                    <a:lnTo>
                      <a:pt x="35" y="48"/>
                    </a:lnTo>
                    <a:lnTo>
                      <a:pt x="38" y="47"/>
                    </a:lnTo>
                    <a:lnTo>
                      <a:pt x="42" y="45"/>
                    </a:lnTo>
                    <a:lnTo>
                      <a:pt x="42" y="44"/>
                    </a:lnTo>
                    <a:lnTo>
                      <a:pt x="45" y="43"/>
                    </a:lnTo>
                    <a:lnTo>
                      <a:pt x="49" y="42"/>
                    </a:lnTo>
                    <a:lnTo>
                      <a:pt x="52" y="40"/>
                    </a:lnTo>
                    <a:lnTo>
                      <a:pt x="52" y="38"/>
                    </a:lnTo>
                    <a:lnTo>
                      <a:pt x="56" y="37"/>
                    </a:lnTo>
                    <a:lnTo>
                      <a:pt x="59" y="35"/>
                    </a:lnTo>
                    <a:lnTo>
                      <a:pt x="62" y="34"/>
                    </a:lnTo>
                    <a:lnTo>
                      <a:pt x="62" y="31"/>
                    </a:lnTo>
                    <a:lnTo>
                      <a:pt x="66" y="30"/>
                    </a:lnTo>
                    <a:lnTo>
                      <a:pt x="69" y="28"/>
                    </a:lnTo>
                    <a:lnTo>
                      <a:pt x="69" y="26"/>
                    </a:lnTo>
                    <a:lnTo>
                      <a:pt x="73" y="24"/>
                    </a:lnTo>
                    <a:lnTo>
                      <a:pt x="76" y="21"/>
                    </a:lnTo>
                    <a:lnTo>
                      <a:pt x="80" y="20"/>
                    </a:lnTo>
                    <a:lnTo>
                      <a:pt x="80" y="18"/>
                    </a:lnTo>
                    <a:lnTo>
                      <a:pt x="83" y="15"/>
                    </a:lnTo>
                    <a:lnTo>
                      <a:pt x="87" y="14"/>
                    </a:lnTo>
                    <a:lnTo>
                      <a:pt x="87" y="13"/>
                    </a:lnTo>
                    <a:lnTo>
                      <a:pt x="90" y="10"/>
                    </a:lnTo>
                    <a:lnTo>
                      <a:pt x="93" y="9"/>
                    </a:lnTo>
                    <a:lnTo>
                      <a:pt x="100" y="6"/>
                    </a:lnTo>
                    <a:lnTo>
                      <a:pt x="97" y="6"/>
                    </a:lnTo>
                    <a:lnTo>
                      <a:pt x="100" y="6"/>
                    </a:lnTo>
                    <a:lnTo>
                      <a:pt x="104" y="5"/>
                    </a:lnTo>
                    <a:lnTo>
                      <a:pt x="111" y="2"/>
                    </a:lnTo>
                    <a:lnTo>
                      <a:pt x="107" y="2"/>
                    </a:lnTo>
                    <a:lnTo>
                      <a:pt x="111" y="2"/>
                    </a:lnTo>
                    <a:lnTo>
                      <a:pt x="114" y="1"/>
                    </a:lnTo>
                    <a:lnTo>
                      <a:pt x="118" y="0"/>
                    </a:lnTo>
                    <a:lnTo>
                      <a:pt x="121" y="0"/>
                    </a:lnTo>
                    <a:lnTo>
                      <a:pt x="124" y="0"/>
                    </a:lnTo>
                    <a:lnTo>
                      <a:pt x="128" y="0"/>
                    </a:lnTo>
                    <a:lnTo>
                      <a:pt x="131" y="0"/>
                    </a:lnTo>
                    <a:lnTo>
                      <a:pt x="135" y="0"/>
                    </a:lnTo>
                    <a:lnTo>
                      <a:pt x="138" y="0"/>
                    </a:lnTo>
                    <a:lnTo>
                      <a:pt x="142" y="1"/>
                    </a:lnTo>
                    <a:lnTo>
                      <a:pt x="145" y="1"/>
                    </a:lnTo>
                    <a:lnTo>
                      <a:pt x="148" y="2"/>
                    </a:lnTo>
                    <a:lnTo>
                      <a:pt x="152" y="4"/>
                    </a:lnTo>
                    <a:lnTo>
                      <a:pt x="152" y="5"/>
                    </a:lnTo>
                    <a:lnTo>
                      <a:pt x="155" y="6"/>
                    </a:lnTo>
                    <a:lnTo>
                      <a:pt x="159" y="9"/>
                    </a:lnTo>
                    <a:lnTo>
                      <a:pt x="159" y="13"/>
                    </a:lnTo>
                    <a:lnTo>
                      <a:pt x="162" y="16"/>
                    </a:lnTo>
                    <a:lnTo>
                      <a:pt x="166" y="20"/>
                    </a:lnTo>
                    <a:lnTo>
                      <a:pt x="169" y="26"/>
                    </a:lnTo>
                    <a:lnTo>
                      <a:pt x="169" y="31"/>
                    </a:lnTo>
                    <a:lnTo>
                      <a:pt x="173" y="38"/>
                    </a:lnTo>
                    <a:lnTo>
                      <a:pt x="176" y="44"/>
                    </a:lnTo>
                    <a:lnTo>
                      <a:pt x="176" y="50"/>
                    </a:lnTo>
                    <a:lnTo>
                      <a:pt x="179" y="55"/>
                    </a:lnTo>
                    <a:lnTo>
                      <a:pt x="183" y="62"/>
                    </a:lnTo>
                    <a:lnTo>
                      <a:pt x="186" y="68"/>
                    </a:lnTo>
                    <a:lnTo>
                      <a:pt x="186" y="73"/>
                    </a:lnTo>
                    <a:lnTo>
                      <a:pt x="190" y="79"/>
                    </a:lnTo>
                    <a:lnTo>
                      <a:pt x="193" y="84"/>
                    </a:lnTo>
                    <a:lnTo>
                      <a:pt x="197" y="90"/>
                    </a:lnTo>
                    <a:lnTo>
                      <a:pt x="197" y="95"/>
                    </a:lnTo>
                    <a:lnTo>
                      <a:pt x="200" y="101"/>
                    </a:lnTo>
                    <a:lnTo>
                      <a:pt x="204" y="107"/>
                    </a:lnTo>
                    <a:lnTo>
                      <a:pt x="204" y="112"/>
                    </a:lnTo>
                    <a:lnTo>
                      <a:pt x="207" y="119"/>
                    </a:lnTo>
                    <a:lnTo>
                      <a:pt x="210" y="124"/>
                    </a:lnTo>
                    <a:lnTo>
                      <a:pt x="214" y="129"/>
                    </a:lnTo>
                    <a:lnTo>
                      <a:pt x="214" y="134"/>
                    </a:lnTo>
                    <a:lnTo>
                      <a:pt x="217" y="139"/>
                    </a:lnTo>
                    <a:lnTo>
                      <a:pt x="221" y="144"/>
                    </a:lnTo>
                    <a:lnTo>
                      <a:pt x="224" y="149"/>
                    </a:lnTo>
                    <a:lnTo>
                      <a:pt x="224" y="153"/>
                    </a:lnTo>
                    <a:lnTo>
                      <a:pt x="228" y="158"/>
                    </a:lnTo>
                    <a:lnTo>
                      <a:pt x="231" y="163"/>
                    </a:lnTo>
                    <a:lnTo>
                      <a:pt x="231" y="167"/>
                    </a:lnTo>
                    <a:lnTo>
                      <a:pt x="235" y="172"/>
                    </a:lnTo>
                    <a:lnTo>
                      <a:pt x="238" y="177"/>
                    </a:lnTo>
                    <a:lnTo>
                      <a:pt x="241" y="182"/>
                    </a:lnTo>
                    <a:lnTo>
                      <a:pt x="241" y="188"/>
                    </a:lnTo>
                    <a:lnTo>
                      <a:pt x="245" y="193"/>
                    </a:lnTo>
                    <a:lnTo>
                      <a:pt x="248" y="198"/>
                    </a:lnTo>
                    <a:lnTo>
                      <a:pt x="248" y="203"/>
                    </a:lnTo>
                    <a:lnTo>
                      <a:pt x="252" y="209"/>
                    </a:lnTo>
                    <a:lnTo>
                      <a:pt x="255" y="214"/>
                    </a:lnTo>
                    <a:lnTo>
                      <a:pt x="259" y="221"/>
                    </a:lnTo>
                    <a:lnTo>
                      <a:pt x="259" y="226"/>
                    </a:lnTo>
                    <a:lnTo>
                      <a:pt x="262" y="232"/>
                    </a:lnTo>
                    <a:lnTo>
                      <a:pt x="266" y="238"/>
                    </a:lnTo>
                    <a:lnTo>
                      <a:pt x="269" y="243"/>
                    </a:lnTo>
                    <a:lnTo>
                      <a:pt x="269" y="250"/>
                    </a:lnTo>
                    <a:lnTo>
                      <a:pt x="272" y="257"/>
                    </a:lnTo>
                    <a:lnTo>
                      <a:pt x="276" y="264"/>
                    </a:lnTo>
                    <a:lnTo>
                      <a:pt x="276" y="270"/>
                    </a:lnTo>
                    <a:lnTo>
                      <a:pt x="279" y="275"/>
                    </a:lnTo>
                    <a:lnTo>
                      <a:pt x="283" y="281"/>
                    </a:lnTo>
                    <a:lnTo>
                      <a:pt x="286" y="286"/>
                    </a:lnTo>
                    <a:lnTo>
                      <a:pt x="286" y="291"/>
                    </a:lnTo>
                    <a:lnTo>
                      <a:pt x="290" y="296"/>
                    </a:lnTo>
                    <a:lnTo>
                      <a:pt x="293" y="300"/>
                    </a:lnTo>
                    <a:lnTo>
                      <a:pt x="293" y="303"/>
                    </a:lnTo>
                    <a:lnTo>
                      <a:pt x="297" y="307"/>
                    </a:lnTo>
                    <a:lnTo>
                      <a:pt x="300" y="309"/>
                    </a:lnTo>
                    <a:lnTo>
                      <a:pt x="303" y="312"/>
                    </a:lnTo>
                    <a:lnTo>
                      <a:pt x="303" y="314"/>
                    </a:lnTo>
                    <a:lnTo>
                      <a:pt x="307" y="317"/>
                    </a:lnTo>
                    <a:lnTo>
                      <a:pt x="310" y="318"/>
                    </a:lnTo>
                    <a:lnTo>
                      <a:pt x="317" y="320"/>
                    </a:lnTo>
                    <a:lnTo>
                      <a:pt x="314" y="320"/>
                    </a:lnTo>
                    <a:lnTo>
                      <a:pt x="317" y="320"/>
                    </a:lnTo>
                    <a:lnTo>
                      <a:pt x="321" y="322"/>
                    </a:lnTo>
                    <a:lnTo>
                      <a:pt x="324" y="322"/>
                    </a:lnTo>
                    <a:lnTo>
                      <a:pt x="328" y="322"/>
                    </a:lnTo>
                    <a:lnTo>
                      <a:pt x="331" y="322"/>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20"/>
              <p:cNvSpPr>
                <a:spLocks/>
              </p:cNvSpPr>
              <p:nvPr/>
            </p:nvSpPr>
            <p:spPr bwMode="auto">
              <a:xfrm>
                <a:off x="2011363" y="1419226"/>
                <a:ext cx="563563" cy="441325"/>
              </a:xfrm>
              <a:custGeom>
                <a:avLst/>
                <a:gdLst/>
                <a:ahLst/>
                <a:cxnLst>
                  <a:cxn ang="0">
                    <a:pos x="7" y="276"/>
                  </a:cxn>
                  <a:cxn ang="0">
                    <a:pos x="17" y="273"/>
                  </a:cxn>
                  <a:cxn ang="0">
                    <a:pos x="28" y="270"/>
                  </a:cxn>
                  <a:cxn ang="0">
                    <a:pos x="34" y="266"/>
                  </a:cxn>
                  <a:cxn ang="0">
                    <a:pos x="45" y="263"/>
                  </a:cxn>
                  <a:cxn ang="0">
                    <a:pos x="52" y="259"/>
                  </a:cxn>
                  <a:cxn ang="0">
                    <a:pos x="58" y="255"/>
                  </a:cxn>
                  <a:cxn ang="0">
                    <a:pos x="65" y="251"/>
                  </a:cxn>
                  <a:cxn ang="0">
                    <a:pos x="72" y="247"/>
                  </a:cxn>
                  <a:cxn ang="0">
                    <a:pos x="79" y="242"/>
                  </a:cxn>
                  <a:cxn ang="0">
                    <a:pos x="89" y="239"/>
                  </a:cxn>
                  <a:cxn ang="0">
                    <a:pos x="96" y="232"/>
                  </a:cxn>
                  <a:cxn ang="0">
                    <a:pos x="103" y="225"/>
                  </a:cxn>
                  <a:cxn ang="0">
                    <a:pos x="110" y="213"/>
                  </a:cxn>
                  <a:cxn ang="0">
                    <a:pos x="117" y="199"/>
                  </a:cxn>
                  <a:cxn ang="0">
                    <a:pos x="127" y="186"/>
                  </a:cxn>
                  <a:cxn ang="0">
                    <a:pos x="134" y="172"/>
                  </a:cxn>
                  <a:cxn ang="0">
                    <a:pos x="141" y="160"/>
                  </a:cxn>
                  <a:cxn ang="0">
                    <a:pos x="148" y="152"/>
                  </a:cxn>
                  <a:cxn ang="0">
                    <a:pos x="155" y="139"/>
                  </a:cxn>
                  <a:cxn ang="0">
                    <a:pos x="162" y="123"/>
                  </a:cxn>
                  <a:cxn ang="0">
                    <a:pos x="172" y="101"/>
                  </a:cxn>
                  <a:cxn ang="0">
                    <a:pos x="179" y="78"/>
                  </a:cxn>
                  <a:cxn ang="0">
                    <a:pos x="186" y="57"/>
                  </a:cxn>
                  <a:cxn ang="0">
                    <a:pos x="193" y="37"/>
                  </a:cxn>
                  <a:cxn ang="0">
                    <a:pos x="200" y="23"/>
                  </a:cxn>
                  <a:cxn ang="0">
                    <a:pos x="207" y="15"/>
                  </a:cxn>
                  <a:cxn ang="0">
                    <a:pos x="217" y="11"/>
                  </a:cxn>
                  <a:cxn ang="0">
                    <a:pos x="227" y="8"/>
                  </a:cxn>
                  <a:cxn ang="0">
                    <a:pos x="238" y="5"/>
                  </a:cxn>
                  <a:cxn ang="0">
                    <a:pos x="248" y="3"/>
                  </a:cxn>
                  <a:cxn ang="0">
                    <a:pos x="258" y="1"/>
                  </a:cxn>
                  <a:cxn ang="0">
                    <a:pos x="269" y="0"/>
                  </a:cxn>
                  <a:cxn ang="0">
                    <a:pos x="279" y="0"/>
                  </a:cxn>
                  <a:cxn ang="0">
                    <a:pos x="289" y="0"/>
                  </a:cxn>
                  <a:cxn ang="0">
                    <a:pos x="299" y="1"/>
                  </a:cxn>
                  <a:cxn ang="0">
                    <a:pos x="310" y="3"/>
                  </a:cxn>
                  <a:cxn ang="0">
                    <a:pos x="320" y="6"/>
                  </a:cxn>
                  <a:cxn ang="0">
                    <a:pos x="327" y="10"/>
                  </a:cxn>
                  <a:cxn ang="0">
                    <a:pos x="334" y="14"/>
                  </a:cxn>
                  <a:cxn ang="0">
                    <a:pos x="341" y="19"/>
                  </a:cxn>
                  <a:cxn ang="0">
                    <a:pos x="351" y="27"/>
                  </a:cxn>
                </a:cxnLst>
                <a:rect l="0" t="0" r="r" b="b"/>
                <a:pathLst>
                  <a:path w="355" h="278">
                    <a:moveTo>
                      <a:pt x="0" y="278"/>
                    </a:moveTo>
                    <a:lnTo>
                      <a:pt x="3" y="278"/>
                    </a:lnTo>
                    <a:lnTo>
                      <a:pt x="7" y="276"/>
                    </a:lnTo>
                    <a:lnTo>
                      <a:pt x="10" y="275"/>
                    </a:lnTo>
                    <a:lnTo>
                      <a:pt x="14" y="274"/>
                    </a:lnTo>
                    <a:lnTo>
                      <a:pt x="17" y="273"/>
                    </a:lnTo>
                    <a:lnTo>
                      <a:pt x="21" y="271"/>
                    </a:lnTo>
                    <a:lnTo>
                      <a:pt x="24" y="271"/>
                    </a:lnTo>
                    <a:lnTo>
                      <a:pt x="28" y="270"/>
                    </a:lnTo>
                    <a:lnTo>
                      <a:pt x="28" y="269"/>
                    </a:lnTo>
                    <a:lnTo>
                      <a:pt x="31" y="268"/>
                    </a:lnTo>
                    <a:lnTo>
                      <a:pt x="34" y="266"/>
                    </a:lnTo>
                    <a:lnTo>
                      <a:pt x="38" y="265"/>
                    </a:lnTo>
                    <a:lnTo>
                      <a:pt x="41" y="264"/>
                    </a:lnTo>
                    <a:lnTo>
                      <a:pt x="45" y="263"/>
                    </a:lnTo>
                    <a:lnTo>
                      <a:pt x="45" y="261"/>
                    </a:lnTo>
                    <a:lnTo>
                      <a:pt x="48" y="260"/>
                    </a:lnTo>
                    <a:lnTo>
                      <a:pt x="52" y="259"/>
                    </a:lnTo>
                    <a:lnTo>
                      <a:pt x="55" y="258"/>
                    </a:lnTo>
                    <a:lnTo>
                      <a:pt x="55" y="256"/>
                    </a:lnTo>
                    <a:lnTo>
                      <a:pt x="58" y="255"/>
                    </a:lnTo>
                    <a:lnTo>
                      <a:pt x="62" y="254"/>
                    </a:lnTo>
                    <a:lnTo>
                      <a:pt x="62" y="252"/>
                    </a:lnTo>
                    <a:lnTo>
                      <a:pt x="65" y="251"/>
                    </a:lnTo>
                    <a:lnTo>
                      <a:pt x="69" y="250"/>
                    </a:lnTo>
                    <a:lnTo>
                      <a:pt x="72" y="249"/>
                    </a:lnTo>
                    <a:lnTo>
                      <a:pt x="72" y="247"/>
                    </a:lnTo>
                    <a:lnTo>
                      <a:pt x="76" y="246"/>
                    </a:lnTo>
                    <a:lnTo>
                      <a:pt x="79" y="245"/>
                    </a:lnTo>
                    <a:lnTo>
                      <a:pt x="79" y="242"/>
                    </a:lnTo>
                    <a:lnTo>
                      <a:pt x="83" y="241"/>
                    </a:lnTo>
                    <a:lnTo>
                      <a:pt x="86" y="240"/>
                    </a:lnTo>
                    <a:lnTo>
                      <a:pt x="89" y="239"/>
                    </a:lnTo>
                    <a:lnTo>
                      <a:pt x="89" y="236"/>
                    </a:lnTo>
                    <a:lnTo>
                      <a:pt x="93" y="235"/>
                    </a:lnTo>
                    <a:lnTo>
                      <a:pt x="96" y="232"/>
                    </a:lnTo>
                    <a:lnTo>
                      <a:pt x="100" y="230"/>
                    </a:lnTo>
                    <a:lnTo>
                      <a:pt x="100" y="227"/>
                    </a:lnTo>
                    <a:lnTo>
                      <a:pt x="103" y="225"/>
                    </a:lnTo>
                    <a:lnTo>
                      <a:pt x="107" y="221"/>
                    </a:lnTo>
                    <a:lnTo>
                      <a:pt x="107" y="217"/>
                    </a:lnTo>
                    <a:lnTo>
                      <a:pt x="110" y="213"/>
                    </a:lnTo>
                    <a:lnTo>
                      <a:pt x="114" y="208"/>
                    </a:lnTo>
                    <a:lnTo>
                      <a:pt x="117" y="205"/>
                    </a:lnTo>
                    <a:lnTo>
                      <a:pt x="117" y="199"/>
                    </a:lnTo>
                    <a:lnTo>
                      <a:pt x="120" y="194"/>
                    </a:lnTo>
                    <a:lnTo>
                      <a:pt x="124" y="189"/>
                    </a:lnTo>
                    <a:lnTo>
                      <a:pt x="127" y="186"/>
                    </a:lnTo>
                    <a:lnTo>
                      <a:pt x="127" y="181"/>
                    </a:lnTo>
                    <a:lnTo>
                      <a:pt x="131" y="176"/>
                    </a:lnTo>
                    <a:lnTo>
                      <a:pt x="134" y="172"/>
                    </a:lnTo>
                    <a:lnTo>
                      <a:pt x="134" y="168"/>
                    </a:lnTo>
                    <a:lnTo>
                      <a:pt x="138" y="164"/>
                    </a:lnTo>
                    <a:lnTo>
                      <a:pt x="141" y="160"/>
                    </a:lnTo>
                    <a:lnTo>
                      <a:pt x="145" y="158"/>
                    </a:lnTo>
                    <a:lnTo>
                      <a:pt x="145" y="154"/>
                    </a:lnTo>
                    <a:lnTo>
                      <a:pt x="148" y="152"/>
                    </a:lnTo>
                    <a:lnTo>
                      <a:pt x="151" y="148"/>
                    </a:lnTo>
                    <a:lnTo>
                      <a:pt x="151" y="144"/>
                    </a:lnTo>
                    <a:lnTo>
                      <a:pt x="155" y="139"/>
                    </a:lnTo>
                    <a:lnTo>
                      <a:pt x="158" y="134"/>
                    </a:lnTo>
                    <a:lnTo>
                      <a:pt x="162" y="129"/>
                    </a:lnTo>
                    <a:lnTo>
                      <a:pt x="162" y="123"/>
                    </a:lnTo>
                    <a:lnTo>
                      <a:pt x="165" y="116"/>
                    </a:lnTo>
                    <a:lnTo>
                      <a:pt x="169" y="109"/>
                    </a:lnTo>
                    <a:lnTo>
                      <a:pt x="172" y="101"/>
                    </a:lnTo>
                    <a:lnTo>
                      <a:pt x="172" y="93"/>
                    </a:lnTo>
                    <a:lnTo>
                      <a:pt x="176" y="86"/>
                    </a:lnTo>
                    <a:lnTo>
                      <a:pt x="179" y="78"/>
                    </a:lnTo>
                    <a:lnTo>
                      <a:pt x="179" y="72"/>
                    </a:lnTo>
                    <a:lnTo>
                      <a:pt x="182" y="64"/>
                    </a:lnTo>
                    <a:lnTo>
                      <a:pt x="186" y="57"/>
                    </a:lnTo>
                    <a:lnTo>
                      <a:pt x="189" y="51"/>
                    </a:lnTo>
                    <a:lnTo>
                      <a:pt x="189" y="43"/>
                    </a:lnTo>
                    <a:lnTo>
                      <a:pt x="193" y="37"/>
                    </a:lnTo>
                    <a:lnTo>
                      <a:pt x="196" y="32"/>
                    </a:lnTo>
                    <a:lnTo>
                      <a:pt x="196" y="27"/>
                    </a:lnTo>
                    <a:lnTo>
                      <a:pt x="200" y="23"/>
                    </a:lnTo>
                    <a:lnTo>
                      <a:pt x="203" y="20"/>
                    </a:lnTo>
                    <a:lnTo>
                      <a:pt x="207" y="17"/>
                    </a:lnTo>
                    <a:lnTo>
                      <a:pt x="207" y="15"/>
                    </a:lnTo>
                    <a:lnTo>
                      <a:pt x="210" y="14"/>
                    </a:lnTo>
                    <a:lnTo>
                      <a:pt x="213" y="13"/>
                    </a:lnTo>
                    <a:lnTo>
                      <a:pt x="217" y="11"/>
                    </a:lnTo>
                    <a:lnTo>
                      <a:pt x="220" y="10"/>
                    </a:lnTo>
                    <a:lnTo>
                      <a:pt x="224" y="9"/>
                    </a:lnTo>
                    <a:lnTo>
                      <a:pt x="227" y="8"/>
                    </a:lnTo>
                    <a:lnTo>
                      <a:pt x="231" y="8"/>
                    </a:lnTo>
                    <a:lnTo>
                      <a:pt x="234" y="6"/>
                    </a:lnTo>
                    <a:lnTo>
                      <a:pt x="238" y="5"/>
                    </a:lnTo>
                    <a:lnTo>
                      <a:pt x="241" y="4"/>
                    </a:lnTo>
                    <a:lnTo>
                      <a:pt x="244" y="4"/>
                    </a:lnTo>
                    <a:lnTo>
                      <a:pt x="248" y="3"/>
                    </a:lnTo>
                    <a:lnTo>
                      <a:pt x="251" y="1"/>
                    </a:lnTo>
                    <a:lnTo>
                      <a:pt x="255" y="1"/>
                    </a:lnTo>
                    <a:lnTo>
                      <a:pt x="258" y="1"/>
                    </a:lnTo>
                    <a:lnTo>
                      <a:pt x="262" y="0"/>
                    </a:lnTo>
                    <a:lnTo>
                      <a:pt x="265" y="0"/>
                    </a:lnTo>
                    <a:lnTo>
                      <a:pt x="269" y="0"/>
                    </a:lnTo>
                    <a:lnTo>
                      <a:pt x="272" y="0"/>
                    </a:lnTo>
                    <a:lnTo>
                      <a:pt x="275" y="0"/>
                    </a:lnTo>
                    <a:lnTo>
                      <a:pt x="279" y="0"/>
                    </a:lnTo>
                    <a:lnTo>
                      <a:pt x="282" y="0"/>
                    </a:lnTo>
                    <a:lnTo>
                      <a:pt x="286" y="0"/>
                    </a:lnTo>
                    <a:lnTo>
                      <a:pt x="289" y="0"/>
                    </a:lnTo>
                    <a:lnTo>
                      <a:pt x="293" y="0"/>
                    </a:lnTo>
                    <a:lnTo>
                      <a:pt x="296" y="1"/>
                    </a:lnTo>
                    <a:lnTo>
                      <a:pt x="299" y="1"/>
                    </a:lnTo>
                    <a:lnTo>
                      <a:pt x="303" y="1"/>
                    </a:lnTo>
                    <a:lnTo>
                      <a:pt x="306" y="3"/>
                    </a:lnTo>
                    <a:lnTo>
                      <a:pt x="310" y="3"/>
                    </a:lnTo>
                    <a:lnTo>
                      <a:pt x="313" y="4"/>
                    </a:lnTo>
                    <a:lnTo>
                      <a:pt x="317" y="5"/>
                    </a:lnTo>
                    <a:lnTo>
                      <a:pt x="320" y="6"/>
                    </a:lnTo>
                    <a:lnTo>
                      <a:pt x="324" y="8"/>
                    </a:lnTo>
                    <a:lnTo>
                      <a:pt x="324" y="9"/>
                    </a:lnTo>
                    <a:lnTo>
                      <a:pt x="327" y="10"/>
                    </a:lnTo>
                    <a:lnTo>
                      <a:pt x="330" y="11"/>
                    </a:lnTo>
                    <a:lnTo>
                      <a:pt x="334" y="13"/>
                    </a:lnTo>
                    <a:lnTo>
                      <a:pt x="334" y="14"/>
                    </a:lnTo>
                    <a:lnTo>
                      <a:pt x="337" y="15"/>
                    </a:lnTo>
                    <a:lnTo>
                      <a:pt x="341" y="17"/>
                    </a:lnTo>
                    <a:lnTo>
                      <a:pt x="341" y="19"/>
                    </a:lnTo>
                    <a:lnTo>
                      <a:pt x="344" y="22"/>
                    </a:lnTo>
                    <a:lnTo>
                      <a:pt x="348" y="23"/>
                    </a:lnTo>
                    <a:lnTo>
                      <a:pt x="351" y="27"/>
                    </a:lnTo>
                    <a:lnTo>
                      <a:pt x="351" y="29"/>
                    </a:lnTo>
                    <a:lnTo>
                      <a:pt x="355" y="33"/>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21"/>
              <p:cNvSpPr>
                <a:spLocks/>
              </p:cNvSpPr>
              <p:nvPr/>
            </p:nvSpPr>
            <p:spPr bwMode="auto">
              <a:xfrm>
                <a:off x="2574925" y="1471613"/>
                <a:ext cx="119063" cy="142875"/>
              </a:xfrm>
              <a:custGeom>
                <a:avLst/>
                <a:gdLst/>
                <a:ahLst/>
                <a:cxnLst>
                  <a:cxn ang="0">
                    <a:pos x="0" y="0"/>
                  </a:cxn>
                  <a:cxn ang="0">
                    <a:pos x="3" y="4"/>
                  </a:cxn>
                  <a:cxn ang="0">
                    <a:pos x="6" y="9"/>
                  </a:cxn>
                  <a:cxn ang="0">
                    <a:pos x="6" y="13"/>
                  </a:cxn>
                  <a:cxn ang="0">
                    <a:pos x="10" y="18"/>
                  </a:cxn>
                  <a:cxn ang="0">
                    <a:pos x="13" y="21"/>
                  </a:cxn>
                  <a:cxn ang="0">
                    <a:pos x="13" y="26"/>
                  </a:cxn>
                  <a:cxn ang="0">
                    <a:pos x="17" y="30"/>
                  </a:cxn>
                  <a:cxn ang="0">
                    <a:pos x="20" y="34"/>
                  </a:cxn>
                  <a:cxn ang="0">
                    <a:pos x="24" y="37"/>
                  </a:cxn>
                  <a:cxn ang="0">
                    <a:pos x="24" y="40"/>
                  </a:cxn>
                  <a:cxn ang="0">
                    <a:pos x="27" y="43"/>
                  </a:cxn>
                  <a:cxn ang="0">
                    <a:pos x="31" y="44"/>
                  </a:cxn>
                  <a:cxn ang="0">
                    <a:pos x="31" y="47"/>
                  </a:cxn>
                  <a:cxn ang="0">
                    <a:pos x="34" y="49"/>
                  </a:cxn>
                  <a:cxn ang="0">
                    <a:pos x="37" y="50"/>
                  </a:cxn>
                  <a:cxn ang="0">
                    <a:pos x="41" y="52"/>
                  </a:cxn>
                  <a:cxn ang="0">
                    <a:pos x="41" y="54"/>
                  </a:cxn>
                  <a:cxn ang="0">
                    <a:pos x="44" y="57"/>
                  </a:cxn>
                  <a:cxn ang="0">
                    <a:pos x="48" y="58"/>
                  </a:cxn>
                  <a:cxn ang="0">
                    <a:pos x="51" y="60"/>
                  </a:cxn>
                  <a:cxn ang="0">
                    <a:pos x="51" y="63"/>
                  </a:cxn>
                  <a:cxn ang="0">
                    <a:pos x="55" y="67"/>
                  </a:cxn>
                  <a:cxn ang="0">
                    <a:pos x="58" y="69"/>
                  </a:cxn>
                  <a:cxn ang="0">
                    <a:pos x="58" y="73"/>
                  </a:cxn>
                  <a:cxn ang="0">
                    <a:pos x="62" y="76"/>
                  </a:cxn>
                  <a:cxn ang="0">
                    <a:pos x="65" y="79"/>
                  </a:cxn>
                  <a:cxn ang="0">
                    <a:pos x="68" y="83"/>
                  </a:cxn>
                  <a:cxn ang="0">
                    <a:pos x="68" y="84"/>
                  </a:cxn>
                  <a:cxn ang="0">
                    <a:pos x="72" y="86"/>
                  </a:cxn>
                  <a:cxn ang="0">
                    <a:pos x="75" y="88"/>
                  </a:cxn>
                  <a:cxn ang="0">
                    <a:pos x="75" y="90"/>
                  </a:cxn>
                </a:cxnLst>
                <a:rect l="0" t="0" r="r" b="b"/>
                <a:pathLst>
                  <a:path w="75" h="90">
                    <a:moveTo>
                      <a:pt x="0" y="0"/>
                    </a:moveTo>
                    <a:lnTo>
                      <a:pt x="3" y="4"/>
                    </a:lnTo>
                    <a:lnTo>
                      <a:pt x="6" y="9"/>
                    </a:lnTo>
                    <a:lnTo>
                      <a:pt x="6" y="13"/>
                    </a:lnTo>
                    <a:lnTo>
                      <a:pt x="10" y="18"/>
                    </a:lnTo>
                    <a:lnTo>
                      <a:pt x="13" y="21"/>
                    </a:lnTo>
                    <a:lnTo>
                      <a:pt x="13" y="26"/>
                    </a:lnTo>
                    <a:lnTo>
                      <a:pt x="17" y="30"/>
                    </a:lnTo>
                    <a:lnTo>
                      <a:pt x="20" y="34"/>
                    </a:lnTo>
                    <a:lnTo>
                      <a:pt x="24" y="37"/>
                    </a:lnTo>
                    <a:lnTo>
                      <a:pt x="24" y="40"/>
                    </a:lnTo>
                    <a:lnTo>
                      <a:pt x="27" y="43"/>
                    </a:lnTo>
                    <a:lnTo>
                      <a:pt x="31" y="44"/>
                    </a:lnTo>
                    <a:lnTo>
                      <a:pt x="31" y="47"/>
                    </a:lnTo>
                    <a:lnTo>
                      <a:pt x="34" y="49"/>
                    </a:lnTo>
                    <a:lnTo>
                      <a:pt x="37" y="50"/>
                    </a:lnTo>
                    <a:lnTo>
                      <a:pt x="41" y="52"/>
                    </a:lnTo>
                    <a:lnTo>
                      <a:pt x="41" y="54"/>
                    </a:lnTo>
                    <a:lnTo>
                      <a:pt x="44" y="57"/>
                    </a:lnTo>
                    <a:lnTo>
                      <a:pt x="48" y="58"/>
                    </a:lnTo>
                    <a:lnTo>
                      <a:pt x="51" y="60"/>
                    </a:lnTo>
                    <a:lnTo>
                      <a:pt x="51" y="63"/>
                    </a:lnTo>
                    <a:lnTo>
                      <a:pt x="55" y="67"/>
                    </a:lnTo>
                    <a:lnTo>
                      <a:pt x="58" y="69"/>
                    </a:lnTo>
                    <a:lnTo>
                      <a:pt x="58" y="73"/>
                    </a:lnTo>
                    <a:lnTo>
                      <a:pt x="62" y="76"/>
                    </a:lnTo>
                    <a:lnTo>
                      <a:pt x="65" y="79"/>
                    </a:lnTo>
                    <a:lnTo>
                      <a:pt x="68" y="83"/>
                    </a:lnTo>
                    <a:lnTo>
                      <a:pt x="68" y="84"/>
                    </a:lnTo>
                    <a:lnTo>
                      <a:pt x="72" y="86"/>
                    </a:lnTo>
                    <a:lnTo>
                      <a:pt x="75" y="88"/>
                    </a:lnTo>
                    <a:lnTo>
                      <a:pt x="75" y="90"/>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 name="Right Brace 6"/>
            <p:cNvSpPr/>
            <p:nvPr/>
          </p:nvSpPr>
          <p:spPr>
            <a:xfrm>
              <a:off x="6308625" y="1987463"/>
              <a:ext cx="258632" cy="679537"/>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a:off x="2797575" y="2057658"/>
              <a:ext cx="258632" cy="534176"/>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497018" y="2375433"/>
              <a:ext cx="284782" cy="181857"/>
            </a:xfrm>
            <a:prstGeom prst="rect">
              <a:avLst/>
            </a:prstGeom>
            <a:noFill/>
          </p:spPr>
          <p:txBody>
            <a:bodyPr wrap="none" rtlCol="0">
              <a:spAutoFit/>
            </a:bodyPr>
            <a:lstStyle/>
            <a:p>
              <a:r>
                <a:rPr lang="en-US" sz="1200" i="1" dirty="0" smtClean="0">
                  <a:latin typeface="Times New Roman" pitchFamily="18" charset="0"/>
                  <a:cs typeface="Times New Roman" pitchFamily="18" charset="0"/>
                </a:rPr>
                <a:t>U</a:t>
              </a:r>
              <a:endParaRPr lang="en-US" sz="1200" i="1" dirty="0">
                <a:latin typeface="Times New Roman" pitchFamily="18" charset="0"/>
                <a:cs typeface="Times New Roman" pitchFamily="18" charset="0"/>
              </a:endParaRPr>
            </a:p>
          </p:txBody>
        </p:sp>
        <p:sp>
          <p:nvSpPr>
            <p:cNvPr id="11" name="TextBox 10"/>
            <p:cNvSpPr txBox="1"/>
            <p:nvPr/>
          </p:nvSpPr>
          <p:spPr>
            <a:xfrm>
              <a:off x="5980622" y="2061103"/>
              <a:ext cx="321886" cy="171753"/>
            </a:xfrm>
            <a:prstGeom prst="rect">
              <a:avLst/>
            </a:prstGeom>
            <a:noFill/>
          </p:spPr>
          <p:txBody>
            <a:bodyPr wrap="none" rtlCol="0">
              <a:spAutoFit/>
            </a:bodyPr>
            <a:lstStyle/>
            <a:p>
              <a:r>
                <a:rPr lang="en-US" sz="1100" i="1" dirty="0" smtClean="0">
                  <a:latin typeface="Times New Roman" pitchFamily="18" charset="0"/>
                  <a:cs typeface="Times New Roman" pitchFamily="18" charset="0"/>
                </a:rPr>
                <a:t>U</a:t>
              </a:r>
              <a:r>
                <a:rPr lang="en-US" sz="1100" baseline="-25000" dirty="0" smtClean="0">
                  <a:latin typeface="Times New Roman" pitchFamily="18" charset="0"/>
                  <a:cs typeface="Times New Roman" pitchFamily="18" charset="0"/>
                </a:rPr>
                <a:t>1</a:t>
              </a:r>
              <a:endParaRPr lang="en-US" sz="1100" baseline="-25000" dirty="0">
                <a:latin typeface="Times New Roman" pitchFamily="18" charset="0"/>
                <a:cs typeface="Times New Roman" pitchFamily="18" charset="0"/>
              </a:endParaRPr>
            </a:p>
          </p:txBody>
        </p:sp>
        <p:sp>
          <p:nvSpPr>
            <p:cNvPr id="12" name="TextBox 11"/>
            <p:cNvSpPr txBox="1"/>
            <p:nvPr/>
          </p:nvSpPr>
          <p:spPr>
            <a:xfrm>
              <a:off x="5980622" y="2421475"/>
              <a:ext cx="321886" cy="171753"/>
            </a:xfrm>
            <a:prstGeom prst="rect">
              <a:avLst/>
            </a:prstGeom>
            <a:noFill/>
          </p:spPr>
          <p:txBody>
            <a:bodyPr wrap="none" rtlCol="0">
              <a:spAutoFit/>
            </a:bodyPr>
            <a:lstStyle/>
            <a:p>
              <a:r>
                <a:rPr lang="en-US" sz="1100" i="1" dirty="0" smtClean="0">
                  <a:latin typeface="Times New Roman" pitchFamily="18" charset="0"/>
                  <a:cs typeface="Times New Roman" pitchFamily="18" charset="0"/>
                </a:rPr>
                <a:t>U</a:t>
              </a:r>
              <a:r>
                <a:rPr lang="en-US" sz="1100" baseline="-25000" dirty="0" smtClean="0">
                  <a:latin typeface="Times New Roman" pitchFamily="18" charset="0"/>
                  <a:cs typeface="Times New Roman" pitchFamily="18" charset="0"/>
                </a:rPr>
                <a:t>2</a:t>
              </a:r>
              <a:endParaRPr lang="en-US" sz="1100" baseline="-25000" dirty="0">
                <a:latin typeface="Times New Roman" pitchFamily="18" charset="0"/>
                <a:cs typeface="Times New Roman" pitchFamily="18" charset="0"/>
              </a:endParaRPr>
            </a:p>
          </p:txBody>
        </p:sp>
        <p:sp>
          <p:nvSpPr>
            <p:cNvPr id="13" name="TextBox 12"/>
            <p:cNvSpPr txBox="1"/>
            <p:nvPr/>
          </p:nvSpPr>
          <p:spPr>
            <a:xfrm>
              <a:off x="2477378" y="2325944"/>
              <a:ext cx="306425" cy="171753"/>
            </a:xfrm>
            <a:prstGeom prst="rect">
              <a:avLst/>
            </a:prstGeom>
            <a:noFill/>
          </p:spPr>
          <p:txBody>
            <a:bodyPr wrap="none" rtlCol="0">
              <a:spAutoFit/>
            </a:bodyPr>
            <a:lstStyle/>
            <a:p>
              <a:r>
                <a:rPr lang="en-US" sz="1100" i="1" dirty="0" smtClean="0">
                  <a:latin typeface="Times New Roman" pitchFamily="18" charset="0"/>
                  <a:cs typeface="Times New Roman" pitchFamily="18" charset="0"/>
                </a:rPr>
                <a:t>P</a:t>
              </a:r>
              <a:r>
                <a:rPr lang="en-US" sz="1100" baseline="-25000" dirty="0" smtClean="0">
                  <a:latin typeface="Times New Roman" pitchFamily="18" charset="0"/>
                  <a:cs typeface="Times New Roman" pitchFamily="18" charset="0"/>
                </a:rPr>
                <a:t>1</a:t>
              </a:r>
              <a:endParaRPr lang="en-US" sz="1100" baseline="-25000" dirty="0">
                <a:latin typeface="Times New Roman" pitchFamily="18" charset="0"/>
                <a:cs typeface="Times New Roman" pitchFamily="18" charset="0"/>
              </a:endParaRPr>
            </a:p>
          </p:txBody>
        </p:sp>
        <p:grpSp>
          <p:nvGrpSpPr>
            <p:cNvPr id="14" name="Group 13"/>
            <p:cNvGrpSpPr/>
            <p:nvPr/>
          </p:nvGrpSpPr>
          <p:grpSpPr>
            <a:xfrm>
              <a:off x="381000" y="1987463"/>
              <a:ext cx="239682" cy="565746"/>
              <a:chOff x="3917578" y="1342448"/>
              <a:chExt cx="211204" cy="732354"/>
            </a:xfrm>
          </p:grpSpPr>
          <p:grpSp>
            <p:nvGrpSpPr>
              <p:cNvPr id="22" name="Group 21"/>
              <p:cNvGrpSpPr/>
              <p:nvPr/>
            </p:nvGrpSpPr>
            <p:grpSpPr>
              <a:xfrm>
                <a:off x="3917578" y="1427327"/>
                <a:ext cx="45719" cy="549112"/>
                <a:chOff x="1998291" y="3503776"/>
                <a:chExt cx="68634" cy="712639"/>
              </a:xfrm>
            </p:grpSpPr>
            <p:cxnSp>
              <p:nvCxnSpPr>
                <p:cNvPr id="25" name="Straight Connector 24"/>
                <p:cNvCxnSpPr/>
                <p:nvPr/>
              </p:nvCxnSpPr>
              <p:spPr>
                <a:xfrm>
                  <a:off x="1998291" y="3503776"/>
                  <a:ext cx="0" cy="70930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998291" y="3507558"/>
                  <a:ext cx="686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98291" y="4216415"/>
                  <a:ext cx="686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3988452" y="1890136"/>
                <a:ext cx="130805" cy="184666"/>
              </a:xfrm>
              <a:prstGeom prst="rect">
                <a:avLst/>
              </a:prstGeom>
              <a:noFill/>
            </p:spPr>
            <p:txBody>
              <a:bodyPr wrap="none" lIns="0" rtlCol="0">
                <a:spAutoFit/>
              </a:bodyPr>
              <a:lstStyle/>
              <a:p>
                <a:r>
                  <a:rPr lang="en-US" sz="600" dirty="0" smtClean="0">
                    <a:latin typeface="Times New Roman" pitchFamily="18" charset="0"/>
                    <a:cs typeface="Times New Roman" pitchFamily="18" charset="0"/>
                  </a:rPr>
                  <a:t>0</a:t>
                </a:r>
                <a:endParaRPr lang="en-US" sz="600" baseline="-25000" dirty="0">
                  <a:latin typeface="Times New Roman" pitchFamily="18" charset="0"/>
                  <a:cs typeface="Times New Roman" pitchFamily="18" charset="0"/>
                </a:endParaRPr>
              </a:p>
            </p:txBody>
          </p:sp>
          <p:sp>
            <p:nvSpPr>
              <p:cNvPr id="24" name="TextBox 23"/>
              <p:cNvSpPr txBox="1"/>
              <p:nvPr/>
            </p:nvSpPr>
            <p:spPr>
              <a:xfrm>
                <a:off x="3997977" y="1342448"/>
                <a:ext cx="130805" cy="184666"/>
              </a:xfrm>
              <a:prstGeom prst="rect">
                <a:avLst/>
              </a:prstGeom>
              <a:noFill/>
            </p:spPr>
            <p:txBody>
              <a:bodyPr wrap="none" lIns="0" rtlCol="0">
                <a:spAutoFit/>
              </a:bodyPr>
              <a:lstStyle/>
              <a:p>
                <a:r>
                  <a:rPr lang="en-US" sz="600" dirty="0" smtClean="0">
                    <a:latin typeface="Times New Roman" pitchFamily="18" charset="0"/>
                    <a:cs typeface="Times New Roman" pitchFamily="18" charset="0"/>
                  </a:rPr>
                  <a:t>1</a:t>
                </a:r>
                <a:endParaRPr lang="en-US" sz="600" baseline="-25000" dirty="0">
                  <a:latin typeface="Times New Roman" pitchFamily="18" charset="0"/>
                  <a:cs typeface="Times New Roman" pitchFamily="18" charset="0"/>
                </a:endParaRPr>
              </a:p>
            </p:txBody>
          </p:sp>
        </p:grpSp>
        <p:grpSp>
          <p:nvGrpSpPr>
            <p:cNvPr id="15" name="Group 14"/>
            <p:cNvGrpSpPr/>
            <p:nvPr/>
          </p:nvGrpSpPr>
          <p:grpSpPr>
            <a:xfrm>
              <a:off x="3890749" y="2028847"/>
              <a:ext cx="239682" cy="565746"/>
              <a:chOff x="3917578" y="1342448"/>
              <a:chExt cx="211204" cy="732354"/>
            </a:xfrm>
          </p:grpSpPr>
          <p:grpSp>
            <p:nvGrpSpPr>
              <p:cNvPr id="16" name="Group 692"/>
              <p:cNvGrpSpPr/>
              <p:nvPr/>
            </p:nvGrpSpPr>
            <p:grpSpPr>
              <a:xfrm>
                <a:off x="3917578" y="1427327"/>
                <a:ext cx="45719" cy="549112"/>
                <a:chOff x="1998291" y="3503776"/>
                <a:chExt cx="68634" cy="712639"/>
              </a:xfrm>
            </p:grpSpPr>
            <p:cxnSp>
              <p:nvCxnSpPr>
                <p:cNvPr id="19" name="Straight Connector 18"/>
                <p:cNvCxnSpPr/>
                <p:nvPr/>
              </p:nvCxnSpPr>
              <p:spPr>
                <a:xfrm>
                  <a:off x="1998291" y="3503776"/>
                  <a:ext cx="0" cy="70930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98291" y="3507558"/>
                  <a:ext cx="686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98291" y="4216415"/>
                  <a:ext cx="686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3988452" y="1890136"/>
                <a:ext cx="130805" cy="184666"/>
              </a:xfrm>
              <a:prstGeom prst="rect">
                <a:avLst/>
              </a:prstGeom>
              <a:noFill/>
            </p:spPr>
            <p:txBody>
              <a:bodyPr wrap="none" lIns="0" rtlCol="0">
                <a:spAutoFit/>
              </a:bodyPr>
              <a:lstStyle/>
              <a:p>
                <a:r>
                  <a:rPr lang="en-US" sz="600" dirty="0" smtClean="0">
                    <a:latin typeface="Times New Roman" pitchFamily="18" charset="0"/>
                    <a:cs typeface="Times New Roman" pitchFamily="18" charset="0"/>
                  </a:rPr>
                  <a:t>0</a:t>
                </a:r>
                <a:endParaRPr lang="en-US" sz="600" baseline="-25000" dirty="0">
                  <a:latin typeface="Times New Roman" pitchFamily="18" charset="0"/>
                  <a:cs typeface="Times New Roman" pitchFamily="18" charset="0"/>
                </a:endParaRPr>
              </a:p>
            </p:txBody>
          </p:sp>
          <p:sp>
            <p:nvSpPr>
              <p:cNvPr id="18" name="TextBox 17"/>
              <p:cNvSpPr txBox="1"/>
              <p:nvPr/>
            </p:nvSpPr>
            <p:spPr>
              <a:xfrm>
                <a:off x="3997977" y="1342448"/>
                <a:ext cx="130805" cy="184666"/>
              </a:xfrm>
              <a:prstGeom prst="rect">
                <a:avLst/>
              </a:prstGeom>
              <a:noFill/>
            </p:spPr>
            <p:txBody>
              <a:bodyPr wrap="none" lIns="0" rtlCol="0">
                <a:spAutoFit/>
              </a:bodyPr>
              <a:lstStyle/>
              <a:p>
                <a:r>
                  <a:rPr lang="en-US" sz="600" dirty="0" smtClean="0">
                    <a:latin typeface="Times New Roman" pitchFamily="18" charset="0"/>
                    <a:cs typeface="Times New Roman" pitchFamily="18" charset="0"/>
                  </a:rPr>
                  <a:t>1</a:t>
                </a:r>
                <a:endParaRPr lang="en-US" sz="600" baseline="-25000" dirty="0">
                  <a:latin typeface="Times New Roman" pitchFamily="18" charset="0"/>
                  <a:cs typeface="Times New Roman" pitchFamily="18" charset="0"/>
                </a:endParaRPr>
              </a:p>
            </p:txBody>
          </p:sp>
        </p:grpSp>
      </p:grpSp>
      <p:sp>
        <p:nvSpPr>
          <p:cNvPr id="44" name="TextBox 43"/>
          <p:cNvSpPr txBox="1"/>
          <p:nvPr/>
        </p:nvSpPr>
        <p:spPr>
          <a:xfrm>
            <a:off x="304800" y="3124200"/>
            <a:ext cx="4191000" cy="584775"/>
          </a:xfrm>
          <a:prstGeom prst="rect">
            <a:avLst/>
          </a:prstGeom>
          <a:noFill/>
        </p:spPr>
        <p:txBody>
          <a:bodyPr wrap="square" rtlCol="0">
            <a:spAutoFit/>
          </a:bodyPr>
          <a:lstStyle/>
          <a:p>
            <a:r>
              <a:rPr lang="en-US" sz="1600" dirty="0" smtClean="0"/>
              <a:t>Ask any </a:t>
            </a:r>
            <a:r>
              <a:rPr lang="en-US" sz="1600" dirty="0"/>
              <a:t>SSL algorithm to choose one object from </a:t>
            </a:r>
            <a:r>
              <a:rPr lang="en-US" sz="1600" i="1" dirty="0"/>
              <a:t>U</a:t>
            </a:r>
            <a:r>
              <a:rPr lang="en-US" sz="1600" dirty="0"/>
              <a:t> to add to </a:t>
            </a:r>
            <a:r>
              <a:rPr lang="en-US" sz="1600" i="1" dirty="0"/>
              <a:t>P</a:t>
            </a:r>
            <a:r>
              <a:rPr lang="en-US" sz="1600" dirty="0"/>
              <a:t> using the </a:t>
            </a:r>
            <a:r>
              <a:rPr lang="en-US" sz="1600" b="1" dirty="0">
                <a:solidFill>
                  <a:srgbClr val="CE02B1"/>
                </a:solidFill>
              </a:rPr>
              <a:t>Euclidean distance.</a:t>
            </a:r>
          </a:p>
        </p:txBody>
      </p:sp>
      <p:grpSp>
        <p:nvGrpSpPr>
          <p:cNvPr id="49" name="Group 48"/>
          <p:cNvGrpSpPr/>
          <p:nvPr/>
        </p:nvGrpSpPr>
        <p:grpSpPr>
          <a:xfrm>
            <a:off x="376051" y="3886200"/>
            <a:ext cx="4195949" cy="1842195"/>
            <a:chOff x="376051" y="4038600"/>
            <a:chExt cx="4195949" cy="1842195"/>
          </a:xfrm>
        </p:grpSpPr>
        <p:grpSp>
          <p:nvGrpSpPr>
            <p:cNvPr id="3072" name="Group 3071"/>
            <p:cNvGrpSpPr/>
            <p:nvPr/>
          </p:nvGrpSpPr>
          <p:grpSpPr>
            <a:xfrm>
              <a:off x="376051" y="4038600"/>
              <a:ext cx="3891149" cy="1102043"/>
              <a:chOff x="228600" y="4038600"/>
              <a:chExt cx="3891149" cy="1102043"/>
            </a:xfrm>
          </p:grpSpPr>
          <p:sp>
            <p:nvSpPr>
              <p:cNvPr id="51" name="Line 20"/>
              <p:cNvSpPr>
                <a:spLocks noChangeShapeType="1"/>
              </p:cNvSpPr>
              <p:nvPr/>
            </p:nvSpPr>
            <p:spPr bwMode="auto">
              <a:xfrm>
                <a:off x="306206" y="4510619"/>
                <a:ext cx="1316" cy="513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Line 21"/>
              <p:cNvSpPr>
                <a:spLocks noChangeShapeType="1"/>
              </p:cNvSpPr>
              <p:nvPr/>
            </p:nvSpPr>
            <p:spPr bwMode="auto">
              <a:xfrm>
                <a:off x="324622" y="4490070"/>
                <a:ext cx="1316" cy="3493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Line 23"/>
              <p:cNvSpPr>
                <a:spLocks noChangeShapeType="1"/>
              </p:cNvSpPr>
              <p:nvPr/>
            </p:nvSpPr>
            <p:spPr bwMode="auto">
              <a:xfrm>
                <a:off x="365399" y="4459243"/>
                <a:ext cx="1316" cy="7603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Line 25"/>
              <p:cNvSpPr>
                <a:spLocks noChangeShapeType="1"/>
              </p:cNvSpPr>
              <p:nvPr/>
            </p:nvSpPr>
            <p:spPr bwMode="auto">
              <a:xfrm>
                <a:off x="406175" y="4459243"/>
                <a:ext cx="1316" cy="7603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Line 28"/>
              <p:cNvSpPr>
                <a:spLocks noChangeShapeType="1"/>
              </p:cNvSpPr>
              <p:nvPr/>
            </p:nvSpPr>
            <p:spPr bwMode="auto">
              <a:xfrm>
                <a:off x="464052" y="4479795"/>
                <a:ext cx="1316" cy="6986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Line 29"/>
              <p:cNvSpPr>
                <a:spLocks noChangeShapeType="1"/>
              </p:cNvSpPr>
              <p:nvPr/>
            </p:nvSpPr>
            <p:spPr bwMode="auto">
              <a:xfrm>
                <a:off x="482467" y="4500344"/>
                <a:ext cx="1316" cy="4932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30"/>
              <p:cNvSpPr>
                <a:spLocks noChangeShapeType="1"/>
              </p:cNvSpPr>
              <p:nvPr/>
            </p:nvSpPr>
            <p:spPr bwMode="auto">
              <a:xfrm>
                <a:off x="500881" y="4537335"/>
                <a:ext cx="1316" cy="102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Line 31"/>
              <p:cNvSpPr>
                <a:spLocks noChangeShapeType="1"/>
              </p:cNvSpPr>
              <p:nvPr/>
            </p:nvSpPr>
            <p:spPr bwMode="auto">
              <a:xfrm flipV="1">
                <a:off x="523243" y="4555830"/>
                <a:ext cx="1316" cy="2260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Line 32"/>
              <p:cNvSpPr>
                <a:spLocks noChangeShapeType="1"/>
              </p:cNvSpPr>
              <p:nvPr/>
            </p:nvSpPr>
            <p:spPr bwMode="auto">
              <a:xfrm flipV="1">
                <a:off x="541658" y="4537335"/>
                <a:ext cx="1316" cy="6781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Line 34"/>
              <p:cNvSpPr>
                <a:spLocks noChangeShapeType="1"/>
              </p:cNvSpPr>
              <p:nvPr/>
            </p:nvSpPr>
            <p:spPr bwMode="auto">
              <a:xfrm flipV="1">
                <a:off x="582434" y="4545555"/>
                <a:ext cx="1316" cy="10275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Line 36"/>
              <p:cNvSpPr>
                <a:spLocks noChangeShapeType="1"/>
              </p:cNvSpPr>
              <p:nvPr/>
            </p:nvSpPr>
            <p:spPr bwMode="auto">
              <a:xfrm flipV="1">
                <a:off x="617950" y="4537335"/>
                <a:ext cx="1316" cy="20139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Line 38"/>
              <p:cNvSpPr>
                <a:spLocks noChangeShapeType="1"/>
              </p:cNvSpPr>
              <p:nvPr/>
            </p:nvSpPr>
            <p:spPr bwMode="auto">
              <a:xfrm flipV="1">
                <a:off x="658727" y="4547610"/>
                <a:ext cx="1316" cy="22810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Line 40"/>
              <p:cNvSpPr>
                <a:spLocks noChangeShapeType="1"/>
              </p:cNvSpPr>
              <p:nvPr/>
            </p:nvSpPr>
            <p:spPr bwMode="auto">
              <a:xfrm flipV="1">
                <a:off x="699504" y="4535279"/>
                <a:ext cx="1316" cy="27537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Line 42"/>
              <p:cNvSpPr>
                <a:spLocks noChangeShapeType="1"/>
              </p:cNvSpPr>
              <p:nvPr/>
            </p:nvSpPr>
            <p:spPr bwMode="auto">
              <a:xfrm flipV="1">
                <a:off x="736334" y="4541443"/>
                <a:ext cx="1316" cy="26304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Line 44"/>
              <p:cNvSpPr>
                <a:spLocks noChangeShapeType="1"/>
              </p:cNvSpPr>
              <p:nvPr/>
            </p:nvSpPr>
            <p:spPr bwMode="auto">
              <a:xfrm flipV="1">
                <a:off x="777110" y="4557883"/>
                <a:ext cx="1316" cy="19728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Line 46"/>
              <p:cNvSpPr>
                <a:spLocks noChangeShapeType="1"/>
              </p:cNvSpPr>
              <p:nvPr/>
            </p:nvSpPr>
            <p:spPr bwMode="auto">
              <a:xfrm flipV="1">
                <a:off x="817887" y="4545555"/>
                <a:ext cx="1316" cy="15206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Line 48"/>
              <p:cNvSpPr>
                <a:spLocks noChangeShapeType="1"/>
              </p:cNvSpPr>
              <p:nvPr/>
            </p:nvSpPr>
            <p:spPr bwMode="auto">
              <a:xfrm flipV="1">
                <a:off x="853401" y="4541443"/>
                <a:ext cx="1316" cy="12535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Line 50"/>
              <p:cNvSpPr>
                <a:spLocks noChangeShapeType="1"/>
              </p:cNvSpPr>
              <p:nvPr/>
            </p:nvSpPr>
            <p:spPr bwMode="auto">
              <a:xfrm flipV="1">
                <a:off x="894177" y="4551719"/>
                <a:ext cx="1316" cy="5959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Line 51"/>
              <p:cNvSpPr>
                <a:spLocks noChangeShapeType="1"/>
              </p:cNvSpPr>
              <p:nvPr/>
            </p:nvSpPr>
            <p:spPr bwMode="auto">
              <a:xfrm flipV="1">
                <a:off x="912595" y="4539391"/>
                <a:ext cx="1316" cy="3082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Line 52"/>
              <p:cNvSpPr>
                <a:spLocks noChangeShapeType="1"/>
              </p:cNvSpPr>
              <p:nvPr/>
            </p:nvSpPr>
            <p:spPr bwMode="auto">
              <a:xfrm>
                <a:off x="934954" y="4518840"/>
                <a:ext cx="1316" cy="2671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Line 54"/>
              <p:cNvSpPr>
                <a:spLocks noChangeShapeType="1"/>
              </p:cNvSpPr>
              <p:nvPr/>
            </p:nvSpPr>
            <p:spPr bwMode="auto">
              <a:xfrm>
                <a:off x="971785" y="4434583"/>
                <a:ext cx="1316" cy="10480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Line 56"/>
              <p:cNvSpPr>
                <a:spLocks noChangeShapeType="1"/>
              </p:cNvSpPr>
              <p:nvPr/>
            </p:nvSpPr>
            <p:spPr bwMode="auto">
              <a:xfrm>
                <a:off x="1012562" y="4356494"/>
                <a:ext cx="1316" cy="19933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Line 58"/>
              <p:cNvSpPr>
                <a:spLocks noChangeShapeType="1"/>
              </p:cNvSpPr>
              <p:nvPr/>
            </p:nvSpPr>
            <p:spPr bwMode="auto">
              <a:xfrm>
                <a:off x="1053338" y="4331834"/>
                <a:ext cx="1316" cy="21783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Line 60"/>
              <p:cNvSpPr>
                <a:spLocks noChangeShapeType="1"/>
              </p:cNvSpPr>
              <p:nvPr/>
            </p:nvSpPr>
            <p:spPr bwMode="auto">
              <a:xfrm>
                <a:off x="1088852" y="4350329"/>
                <a:ext cx="1316" cy="20755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Line 62"/>
              <p:cNvSpPr>
                <a:spLocks noChangeShapeType="1"/>
              </p:cNvSpPr>
              <p:nvPr/>
            </p:nvSpPr>
            <p:spPr bwMode="auto">
              <a:xfrm>
                <a:off x="1129628" y="4426364"/>
                <a:ext cx="1316" cy="12329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Line 63"/>
              <p:cNvSpPr>
                <a:spLocks noChangeShapeType="1"/>
              </p:cNvSpPr>
              <p:nvPr/>
            </p:nvSpPr>
            <p:spPr bwMode="auto">
              <a:xfrm>
                <a:off x="1148044" y="4496234"/>
                <a:ext cx="1316" cy="6165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Line 64"/>
              <p:cNvSpPr>
                <a:spLocks noChangeShapeType="1"/>
              </p:cNvSpPr>
              <p:nvPr/>
            </p:nvSpPr>
            <p:spPr bwMode="auto">
              <a:xfrm flipV="1">
                <a:off x="1170406" y="4529115"/>
                <a:ext cx="1316" cy="7603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Line 66"/>
              <p:cNvSpPr>
                <a:spLocks noChangeShapeType="1"/>
              </p:cNvSpPr>
              <p:nvPr/>
            </p:nvSpPr>
            <p:spPr bwMode="auto">
              <a:xfrm flipV="1">
                <a:off x="1211183" y="4531169"/>
                <a:ext cx="1316" cy="31647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Line 68"/>
              <p:cNvSpPr>
                <a:spLocks noChangeShapeType="1"/>
              </p:cNvSpPr>
              <p:nvPr/>
            </p:nvSpPr>
            <p:spPr bwMode="auto">
              <a:xfrm flipV="1">
                <a:off x="1248013" y="4547610"/>
                <a:ext cx="1316" cy="33907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Line 70"/>
              <p:cNvSpPr>
                <a:spLocks noChangeShapeType="1"/>
              </p:cNvSpPr>
              <p:nvPr/>
            </p:nvSpPr>
            <p:spPr bwMode="auto">
              <a:xfrm flipV="1">
                <a:off x="1288789" y="4541443"/>
                <a:ext cx="1316" cy="39661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Line 72"/>
              <p:cNvSpPr>
                <a:spLocks noChangeShapeType="1"/>
              </p:cNvSpPr>
              <p:nvPr/>
            </p:nvSpPr>
            <p:spPr bwMode="auto">
              <a:xfrm flipV="1">
                <a:off x="1329565" y="4545555"/>
                <a:ext cx="1316" cy="43155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Line 74"/>
              <p:cNvSpPr>
                <a:spLocks noChangeShapeType="1"/>
              </p:cNvSpPr>
              <p:nvPr/>
            </p:nvSpPr>
            <p:spPr bwMode="auto">
              <a:xfrm flipV="1">
                <a:off x="1365081" y="4539391"/>
                <a:ext cx="1316" cy="41716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Line 76"/>
              <p:cNvSpPr>
                <a:spLocks noChangeShapeType="1"/>
              </p:cNvSpPr>
              <p:nvPr/>
            </p:nvSpPr>
            <p:spPr bwMode="auto">
              <a:xfrm flipV="1">
                <a:off x="1405857" y="4547610"/>
                <a:ext cx="1316" cy="36579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Line 78"/>
              <p:cNvSpPr>
                <a:spLocks noChangeShapeType="1"/>
              </p:cNvSpPr>
              <p:nvPr/>
            </p:nvSpPr>
            <p:spPr bwMode="auto">
              <a:xfrm flipV="1">
                <a:off x="1446635" y="4551719"/>
                <a:ext cx="1316" cy="30208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Line 80"/>
              <p:cNvSpPr>
                <a:spLocks noChangeShapeType="1"/>
              </p:cNvSpPr>
              <p:nvPr/>
            </p:nvSpPr>
            <p:spPr bwMode="auto">
              <a:xfrm flipV="1">
                <a:off x="1483464" y="4555830"/>
                <a:ext cx="1316" cy="1335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Line 81"/>
              <p:cNvSpPr>
                <a:spLocks noChangeShapeType="1"/>
              </p:cNvSpPr>
              <p:nvPr/>
            </p:nvSpPr>
            <p:spPr bwMode="auto">
              <a:xfrm flipV="1">
                <a:off x="1505825" y="4549663"/>
                <a:ext cx="1316" cy="8014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Line 82"/>
              <p:cNvSpPr>
                <a:spLocks noChangeShapeType="1"/>
              </p:cNvSpPr>
              <p:nvPr/>
            </p:nvSpPr>
            <p:spPr bwMode="auto">
              <a:xfrm>
                <a:off x="1524241" y="4531169"/>
                <a:ext cx="1316" cy="1849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Line 83"/>
              <p:cNvSpPr>
                <a:spLocks noChangeShapeType="1"/>
              </p:cNvSpPr>
              <p:nvPr/>
            </p:nvSpPr>
            <p:spPr bwMode="auto">
              <a:xfrm>
                <a:off x="1542656" y="4438695"/>
                <a:ext cx="1316" cy="9864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Line 85"/>
              <p:cNvSpPr>
                <a:spLocks noChangeShapeType="1"/>
              </p:cNvSpPr>
              <p:nvPr/>
            </p:nvSpPr>
            <p:spPr bwMode="auto">
              <a:xfrm>
                <a:off x="1583433" y="4319504"/>
                <a:ext cx="1316" cy="22810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Line 87"/>
              <p:cNvSpPr>
                <a:spLocks noChangeShapeType="1"/>
              </p:cNvSpPr>
              <p:nvPr/>
            </p:nvSpPr>
            <p:spPr bwMode="auto">
              <a:xfrm>
                <a:off x="1624208" y="4227029"/>
                <a:ext cx="1316" cy="31852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Line 89"/>
              <p:cNvSpPr>
                <a:spLocks noChangeShapeType="1"/>
              </p:cNvSpPr>
              <p:nvPr/>
            </p:nvSpPr>
            <p:spPr bwMode="auto">
              <a:xfrm>
                <a:off x="1659725" y="4165380"/>
                <a:ext cx="1316" cy="36579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Line 91"/>
              <p:cNvSpPr>
                <a:spLocks noChangeShapeType="1"/>
              </p:cNvSpPr>
              <p:nvPr/>
            </p:nvSpPr>
            <p:spPr bwMode="auto">
              <a:xfrm>
                <a:off x="1700500" y="4126333"/>
                <a:ext cx="1316" cy="41922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Line 93"/>
              <p:cNvSpPr>
                <a:spLocks noChangeShapeType="1"/>
              </p:cNvSpPr>
              <p:nvPr/>
            </p:nvSpPr>
            <p:spPr bwMode="auto">
              <a:xfrm>
                <a:off x="1741277" y="4105782"/>
                <a:ext cx="1316" cy="44593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Line 95"/>
              <p:cNvSpPr>
                <a:spLocks noChangeShapeType="1"/>
              </p:cNvSpPr>
              <p:nvPr/>
            </p:nvSpPr>
            <p:spPr bwMode="auto">
              <a:xfrm>
                <a:off x="1778108" y="4148941"/>
                <a:ext cx="1316" cy="38839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Line 97"/>
              <p:cNvSpPr>
                <a:spLocks noChangeShapeType="1"/>
              </p:cNvSpPr>
              <p:nvPr/>
            </p:nvSpPr>
            <p:spPr bwMode="auto">
              <a:xfrm>
                <a:off x="1818883" y="4202369"/>
                <a:ext cx="1316" cy="3329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Line 99"/>
              <p:cNvSpPr>
                <a:spLocks noChangeShapeType="1"/>
              </p:cNvSpPr>
              <p:nvPr/>
            </p:nvSpPr>
            <p:spPr bwMode="auto">
              <a:xfrm>
                <a:off x="1859660" y="4268129"/>
                <a:ext cx="1316" cy="27742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Line 101"/>
              <p:cNvSpPr>
                <a:spLocks noChangeShapeType="1"/>
              </p:cNvSpPr>
              <p:nvPr/>
            </p:nvSpPr>
            <p:spPr bwMode="auto">
              <a:xfrm>
                <a:off x="1895175" y="4395538"/>
                <a:ext cx="1316" cy="14590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Line 102"/>
              <p:cNvSpPr>
                <a:spLocks noChangeShapeType="1"/>
              </p:cNvSpPr>
              <p:nvPr/>
            </p:nvSpPr>
            <p:spPr bwMode="auto">
              <a:xfrm>
                <a:off x="1918851" y="4467464"/>
                <a:ext cx="1316" cy="7398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Line 103"/>
              <p:cNvSpPr>
                <a:spLocks noChangeShapeType="1"/>
              </p:cNvSpPr>
              <p:nvPr/>
            </p:nvSpPr>
            <p:spPr bwMode="auto">
              <a:xfrm>
                <a:off x="1935952" y="4520894"/>
                <a:ext cx="1316" cy="2671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Line 104"/>
              <p:cNvSpPr>
                <a:spLocks noChangeShapeType="1"/>
              </p:cNvSpPr>
              <p:nvPr/>
            </p:nvSpPr>
            <p:spPr bwMode="auto">
              <a:xfrm flipV="1">
                <a:off x="1954367" y="4541443"/>
                <a:ext cx="1316" cy="143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Line 105"/>
              <p:cNvSpPr>
                <a:spLocks noChangeShapeType="1"/>
              </p:cNvSpPr>
              <p:nvPr/>
            </p:nvSpPr>
            <p:spPr bwMode="auto">
              <a:xfrm flipV="1">
                <a:off x="1976729" y="4549663"/>
                <a:ext cx="1316" cy="205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Line 106"/>
              <p:cNvSpPr>
                <a:spLocks noChangeShapeType="1"/>
              </p:cNvSpPr>
              <p:nvPr/>
            </p:nvSpPr>
            <p:spPr bwMode="auto">
              <a:xfrm>
                <a:off x="1995144" y="4545555"/>
                <a:ext cx="1316" cy="102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Line 107"/>
              <p:cNvSpPr>
                <a:spLocks noChangeShapeType="1"/>
              </p:cNvSpPr>
              <p:nvPr/>
            </p:nvSpPr>
            <p:spPr bwMode="auto">
              <a:xfrm flipV="1">
                <a:off x="2013558" y="4531169"/>
                <a:ext cx="1316" cy="143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Oval 108"/>
              <p:cNvSpPr>
                <a:spLocks noChangeArrowheads="1"/>
              </p:cNvSpPr>
              <p:nvPr/>
            </p:nvSpPr>
            <p:spPr bwMode="auto">
              <a:xfrm>
                <a:off x="2031974" y="4541443"/>
                <a:ext cx="13154" cy="8220"/>
              </a:xfrm>
              <a:prstGeom prst="ellipse">
                <a:avLst/>
              </a:pr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Line 109"/>
              <p:cNvSpPr>
                <a:spLocks noChangeShapeType="1"/>
              </p:cNvSpPr>
              <p:nvPr/>
            </p:nvSpPr>
            <p:spPr bwMode="auto">
              <a:xfrm flipV="1">
                <a:off x="2054335" y="4531169"/>
                <a:ext cx="1316" cy="143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Line 110"/>
              <p:cNvSpPr>
                <a:spLocks noChangeShapeType="1"/>
              </p:cNvSpPr>
              <p:nvPr/>
            </p:nvSpPr>
            <p:spPr bwMode="auto">
              <a:xfrm flipV="1">
                <a:off x="2072751" y="4541443"/>
                <a:ext cx="1316" cy="410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Line 111"/>
              <p:cNvSpPr>
                <a:spLocks noChangeShapeType="1"/>
              </p:cNvSpPr>
              <p:nvPr/>
            </p:nvSpPr>
            <p:spPr bwMode="auto">
              <a:xfrm flipV="1">
                <a:off x="2095111" y="4537335"/>
                <a:ext cx="1316" cy="82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Oval 112"/>
              <p:cNvSpPr>
                <a:spLocks noChangeArrowheads="1"/>
              </p:cNvSpPr>
              <p:nvPr/>
            </p:nvSpPr>
            <p:spPr bwMode="auto">
              <a:xfrm>
                <a:off x="2108265" y="4541443"/>
                <a:ext cx="13154" cy="8220"/>
              </a:xfrm>
              <a:prstGeom prst="ellipse">
                <a:avLst/>
              </a:pr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Line 113"/>
              <p:cNvSpPr>
                <a:spLocks noChangeShapeType="1"/>
              </p:cNvSpPr>
              <p:nvPr/>
            </p:nvSpPr>
            <p:spPr bwMode="auto">
              <a:xfrm flipV="1">
                <a:off x="2130627" y="4539391"/>
                <a:ext cx="1316" cy="616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Line 127"/>
              <p:cNvSpPr>
                <a:spLocks noChangeShapeType="1"/>
              </p:cNvSpPr>
              <p:nvPr/>
            </p:nvSpPr>
            <p:spPr bwMode="auto">
              <a:xfrm flipV="1">
                <a:off x="2234823" y="4552795"/>
                <a:ext cx="1316" cy="82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Line 128"/>
              <p:cNvSpPr>
                <a:spLocks noChangeShapeType="1"/>
              </p:cNvSpPr>
              <p:nvPr/>
            </p:nvSpPr>
            <p:spPr bwMode="auto">
              <a:xfrm>
                <a:off x="2253237" y="4546628"/>
                <a:ext cx="1316" cy="616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Line 129"/>
              <p:cNvSpPr>
                <a:spLocks noChangeShapeType="1"/>
              </p:cNvSpPr>
              <p:nvPr/>
            </p:nvSpPr>
            <p:spPr bwMode="auto">
              <a:xfrm>
                <a:off x="2275599" y="4532245"/>
                <a:ext cx="1316" cy="2055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Line 130"/>
              <p:cNvSpPr>
                <a:spLocks noChangeShapeType="1"/>
              </p:cNvSpPr>
              <p:nvPr/>
            </p:nvSpPr>
            <p:spPr bwMode="auto">
              <a:xfrm>
                <a:off x="2294014" y="4519914"/>
                <a:ext cx="1316" cy="3288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Line 132"/>
              <p:cNvSpPr>
                <a:spLocks noChangeShapeType="1"/>
              </p:cNvSpPr>
              <p:nvPr/>
            </p:nvSpPr>
            <p:spPr bwMode="auto">
              <a:xfrm>
                <a:off x="2334790" y="4476759"/>
                <a:ext cx="1316" cy="7603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Line 134"/>
              <p:cNvSpPr>
                <a:spLocks noChangeShapeType="1"/>
              </p:cNvSpPr>
              <p:nvPr/>
            </p:nvSpPr>
            <p:spPr bwMode="auto">
              <a:xfrm>
                <a:off x="2370305" y="4462375"/>
                <a:ext cx="1316" cy="8425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Line 135"/>
              <p:cNvSpPr>
                <a:spLocks noChangeShapeType="1"/>
              </p:cNvSpPr>
              <p:nvPr/>
            </p:nvSpPr>
            <p:spPr bwMode="auto">
              <a:xfrm>
                <a:off x="2393982" y="4466484"/>
                <a:ext cx="1316" cy="143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Line 137"/>
              <p:cNvSpPr>
                <a:spLocks noChangeShapeType="1"/>
              </p:cNvSpPr>
              <p:nvPr/>
            </p:nvSpPr>
            <p:spPr bwMode="auto">
              <a:xfrm flipV="1">
                <a:off x="2429497" y="4345240"/>
                <a:ext cx="1316" cy="1335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Line 139"/>
              <p:cNvSpPr>
                <a:spLocks noChangeShapeType="1"/>
              </p:cNvSpPr>
              <p:nvPr/>
            </p:nvSpPr>
            <p:spPr bwMode="auto">
              <a:xfrm flipV="1">
                <a:off x="2470273" y="4248653"/>
                <a:ext cx="1316" cy="25892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Line 141"/>
              <p:cNvSpPr>
                <a:spLocks noChangeShapeType="1"/>
              </p:cNvSpPr>
              <p:nvPr/>
            </p:nvSpPr>
            <p:spPr bwMode="auto">
              <a:xfrm flipV="1">
                <a:off x="2511049" y="4209607"/>
                <a:ext cx="1316" cy="3781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Line 143"/>
              <p:cNvSpPr>
                <a:spLocks noChangeShapeType="1"/>
              </p:cNvSpPr>
              <p:nvPr/>
            </p:nvSpPr>
            <p:spPr bwMode="auto">
              <a:xfrm flipV="1">
                <a:off x="2547880" y="4160289"/>
                <a:ext cx="1316" cy="47470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Line 145"/>
              <p:cNvSpPr>
                <a:spLocks noChangeShapeType="1"/>
              </p:cNvSpPr>
              <p:nvPr/>
            </p:nvSpPr>
            <p:spPr bwMode="auto">
              <a:xfrm flipV="1">
                <a:off x="2588657" y="4123298"/>
                <a:ext cx="1316" cy="57540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Line 147"/>
              <p:cNvSpPr>
                <a:spLocks noChangeShapeType="1"/>
              </p:cNvSpPr>
              <p:nvPr/>
            </p:nvSpPr>
            <p:spPr bwMode="auto">
              <a:xfrm flipV="1">
                <a:off x="2629434" y="4106859"/>
                <a:ext cx="1316" cy="66787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Line 149"/>
              <p:cNvSpPr>
                <a:spLocks noChangeShapeType="1"/>
              </p:cNvSpPr>
              <p:nvPr/>
            </p:nvSpPr>
            <p:spPr bwMode="auto">
              <a:xfrm flipV="1">
                <a:off x="2664949" y="4125354"/>
                <a:ext cx="1316" cy="68226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Line 151"/>
              <p:cNvSpPr>
                <a:spLocks noChangeShapeType="1"/>
              </p:cNvSpPr>
              <p:nvPr/>
            </p:nvSpPr>
            <p:spPr bwMode="auto">
              <a:xfrm flipV="1">
                <a:off x="2705726" y="4191115"/>
                <a:ext cx="1316" cy="63499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Line 153"/>
              <p:cNvSpPr>
                <a:spLocks noChangeShapeType="1"/>
              </p:cNvSpPr>
              <p:nvPr/>
            </p:nvSpPr>
            <p:spPr bwMode="auto">
              <a:xfrm flipV="1">
                <a:off x="2746501" y="4345240"/>
                <a:ext cx="1316" cy="45004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Line 155"/>
              <p:cNvSpPr>
                <a:spLocks noChangeShapeType="1"/>
              </p:cNvSpPr>
              <p:nvPr/>
            </p:nvSpPr>
            <p:spPr bwMode="auto">
              <a:xfrm flipV="1">
                <a:off x="2783331" y="4497309"/>
                <a:ext cx="1316" cy="23427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Line 156"/>
              <p:cNvSpPr>
                <a:spLocks noChangeShapeType="1"/>
              </p:cNvSpPr>
              <p:nvPr/>
            </p:nvSpPr>
            <p:spPr bwMode="auto">
              <a:xfrm flipV="1">
                <a:off x="2805693" y="4657600"/>
                <a:ext cx="1316" cy="4932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Line 158"/>
              <p:cNvSpPr>
                <a:spLocks noChangeShapeType="1"/>
              </p:cNvSpPr>
              <p:nvPr/>
            </p:nvSpPr>
            <p:spPr bwMode="auto">
              <a:xfrm>
                <a:off x="2841207" y="4676095"/>
                <a:ext cx="1316" cy="2198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Line 160"/>
              <p:cNvSpPr>
                <a:spLocks noChangeShapeType="1"/>
              </p:cNvSpPr>
              <p:nvPr/>
            </p:nvSpPr>
            <p:spPr bwMode="auto">
              <a:xfrm>
                <a:off x="2881985" y="4620609"/>
                <a:ext cx="1316" cy="36579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Line 162"/>
              <p:cNvSpPr>
                <a:spLocks noChangeShapeType="1"/>
              </p:cNvSpPr>
              <p:nvPr/>
            </p:nvSpPr>
            <p:spPr bwMode="auto">
              <a:xfrm>
                <a:off x="2922761" y="4526079"/>
                <a:ext cx="1316" cy="45826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Line 164"/>
              <p:cNvSpPr>
                <a:spLocks noChangeShapeType="1"/>
              </p:cNvSpPr>
              <p:nvPr/>
            </p:nvSpPr>
            <p:spPr bwMode="auto">
              <a:xfrm>
                <a:off x="2959591" y="4439768"/>
                <a:ext cx="1316" cy="4562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Line 166"/>
              <p:cNvSpPr>
                <a:spLocks noChangeShapeType="1"/>
              </p:cNvSpPr>
              <p:nvPr/>
            </p:nvSpPr>
            <p:spPr bwMode="auto">
              <a:xfrm>
                <a:off x="3000369" y="4359624"/>
                <a:ext cx="1316" cy="44388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Line 168"/>
              <p:cNvSpPr>
                <a:spLocks noChangeShapeType="1"/>
              </p:cNvSpPr>
              <p:nvPr/>
            </p:nvSpPr>
            <p:spPr bwMode="auto">
              <a:xfrm>
                <a:off x="3041145" y="4339074"/>
                <a:ext cx="1316" cy="34113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Line 170"/>
              <p:cNvSpPr>
                <a:spLocks noChangeShapeType="1"/>
              </p:cNvSpPr>
              <p:nvPr/>
            </p:nvSpPr>
            <p:spPr bwMode="auto">
              <a:xfrm>
                <a:off x="3076660" y="4357568"/>
                <a:ext cx="1316" cy="15206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Line 172"/>
              <p:cNvSpPr>
                <a:spLocks noChangeShapeType="1"/>
              </p:cNvSpPr>
              <p:nvPr/>
            </p:nvSpPr>
            <p:spPr bwMode="auto">
              <a:xfrm flipV="1">
                <a:off x="3117435" y="4419220"/>
                <a:ext cx="1316" cy="1233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Line 173"/>
              <p:cNvSpPr>
                <a:spLocks noChangeShapeType="1"/>
              </p:cNvSpPr>
              <p:nvPr/>
            </p:nvSpPr>
            <p:spPr bwMode="auto">
              <a:xfrm flipV="1">
                <a:off x="3135850" y="4367845"/>
                <a:ext cx="1316" cy="1335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Line 175"/>
              <p:cNvSpPr>
                <a:spLocks noChangeShapeType="1"/>
              </p:cNvSpPr>
              <p:nvPr/>
            </p:nvSpPr>
            <p:spPr bwMode="auto">
              <a:xfrm flipV="1">
                <a:off x="3176629" y="4320578"/>
                <a:ext cx="1316" cy="46443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Line 177"/>
              <p:cNvSpPr>
                <a:spLocks noChangeShapeType="1"/>
              </p:cNvSpPr>
              <p:nvPr/>
            </p:nvSpPr>
            <p:spPr bwMode="auto">
              <a:xfrm flipV="1">
                <a:off x="3217405" y="4275368"/>
                <a:ext cx="1316" cy="60211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Line 179"/>
              <p:cNvSpPr>
                <a:spLocks noChangeShapeType="1"/>
              </p:cNvSpPr>
              <p:nvPr/>
            </p:nvSpPr>
            <p:spPr bwMode="auto">
              <a:xfrm flipV="1">
                <a:off x="3258182" y="4240433"/>
                <a:ext cx="1316" cy="69459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Line 181"/>
              <p:cNvSpPr>
                <a:spLocks noChangeShapeType="1"/>
              </p:cNvSpPr>
              <p:nvPr/>
            </p:nvSpPr>
            <p:spPr bwMode="auto">
              <a:xfrm flipV="1">
                <a:off x="3295011" y="4232214"/>
                <a:ext cx="1316" cy="74185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83"/>
              <p:cNvSpPr>
                <a:spLocks noChangeShapeType="1"/>
              </p:cNvSpPr>
              <p:nvPr/>
            </p:nvSpPr>
            <p:spPr bwMode="auto">
              <a:xfrm flipV="1">
                <a:off x="3335787" y="4273315"/>
                <a:ext cx="1316" cy="71308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Line 185"/>
              <p:cNvSpPr>
                <a:spLocks noChangeShapeType="1"/>
              </p:cNvSpPr>
              <p:nvPr/>
            </p:nvSpPr>
            <p:spPr bwMode="auto">
              <a:xfrm flipV="1">
                <a:off x="3376564" y="4417166"/>
                <a:ext cx="1316" cy="53635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Line 187"/>
              <p:cNvSpPr>
                <a:spLocks noChangeShapeType="1"/>
              </p:cNvSpPr>
              <p:nvPr/>
            </p:nvSpPr>
            <p:spPr bwMode="auto">
              <a:xfrm flipV="1">
                <a:off x="3412079" y="4546628"/>
                <a:ext cx="1316" cy="35757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Line 189"/>
              <p:cNvSpPr>
                <a:spLocks noChangeShapeType="1"/>
              </p:cNvSpPr>
              <p:nvPr/>
            </p:nvSpPr>
            <p:spPr bwMode="auto">
              <a:xfrm flipV="1">
                <a:off x="3452856" y="4671984"/>
                <a:ext cx="1316" cy="9864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Line 190"/>
              <p:cNvSpPr>
                <a:spLocks noChangeShapeType="1"/>
              </p:cNvSpPr>
              <p:nvPr/>
            </p:nvSpPr>
            <p:spPr bwMode="auto">
              <a:xfrm>
                <a:off x="3471272" y="4698700"/>
                <a:ext cx="1316" cy="4726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92"/>
              <p:cNvSpPr>
                <a:spLocks noChangeShapeType="1"/>
              </p:cNvSpPr>
              <p:nvPr/>
            </p:nvSpPr>
            <p:spPr bwMode="auto">
              <a:xfrm>
                <a:off x="3512047" y="4538409"/>
                <a:ext cx="1316" cy="32880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Line 194"/>
              <p:cNvSpPr>
                <a:spLocks noChangeShapeType="1"/>
              </p:cNvSpPr>
              <p:nvPr/>
            </p:nvSpPr>
            <p:spPr bwMode="auto">
              <a:xfrm>
                <a:off x="3552824" y="4374008"/>
                <a:ext cx="1316" cy="51991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96"/>
              <p:cNvSpPr>
                <a:spLocks noChangeShapeType="1"/>
              </p:cNvSpPr>
              <p:nvPr/>
            </p:nvSpPr>
            <p:spPr bwMode="auto">
              <a:xfrm>
                <a:off x="3589655" y="4271259"/>
                <a:ext cx="1316" cy="60417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Line 198"/>
              <p:cNvSpPr>
                <a:spLocks noChangeShapeType="1"/>
              </p:cNvSpPr>
              <p:nvPr/>
            </p:nvSpPr>
            <p:spPr bwMode="auto">
              <a:xfrm>
                <a:off x="3629116" y="4195224"/>
                <a:ext cx="1316" cy="65143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Line 200"/>
              <p:cNvSpPr>
                <a:spLocks noChangeShapeType="1"/>
              </p:cNvSpPr>
              <p:nvPr/>
            </p:nvSpPr>
            <p:spPr bwMode="auto">
              <a:xfrm>
                <a:off x="3669891" y="4145905"/>
                <a:ext cx="1316" cy="66787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Line 202"/>
              <p:cNvSpPr>
                <a:spLocks noChangeShapeType="1"/>
              </p:cNvSpPr>
              <p:nvPr/>
            </p:nvSpPr>
            <p:spPr bwMode="auto">
              <a:xfrm>
                <a:off x="3706723" y="4110967"/>
                <a:ext cx="1316" cy="62061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Line 204"/>
              <p:cNvSpPr>
                <a:spLocks noChangeShapeType="1"/>
              </p:cNvSpPr>
              <p:nvPr/>
            </p:nvSpPr>
            <p:spPr bwMode="auto">
              <a:xfrm>
                <a:off x="3747499" y="4117134"/>
                <a:ext cx="1316" cy="51786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Line 206"/>
              <p:cNvSpPr>
                <a:spLocks noChangeShapeType="1"/>
              </p:cNvSpPr>
              <p:nvPr/>
            </p:nvSpPr>
            <p:spPr bwMode="auto">
              <a:xfrm>
                <a:off x="3788276" y="4184948"/>
                <a:ext cx="1316" cy="29797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Line 208"/>
              <p:cNvSpPr>
                <a:spLocks noChangeShapeType="1"/>
              </p:cNvSpPr>
              <p:nvPr/>
            </p:nvSpPr>
            <p:spPr bwMode="auto">
              <a:xfrm>
                <a:off x="3825105" y="4230158"/>
                <a:ext cx="1316" cy="12329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Line 209"/>
              <p:cNvSpPr>
                <a:spLocks noChangeShapeType="1"/>
              </p:cNvSpPr>
              <p:nvPr/>
            </p:nvSpPr>
            <p:spPr bwMode="auto">
              <a:xfrm>
                <a:off x="3847467" y="4271259"/>
                <a:ext cx="1316" cy="7192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Line 210"/>
              <p:cNvSpPr>
                <a:spLocks noChangeShapeType="1"/>
              </p:cNvSpPr>
              <p:nvPr/>
            </p:nvSpPr>
            <p:spPr bwMode="auto">
              <a:xfrm flipV="1">
                <a:off x="3865882" y="4332909"/>
                <a:ext cx="1316" cy="82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Line 212"/>
              <p:cNvSpPr>
                <a:spLocks noChangeShapeType="1"/>
              </p:cNvSpPr>
              <p:nvPr/>
            </p:nvSpPr>
            <p:spPr bwMode="auto">
              <a:xfrm flipV="1">
                <a:off x="3906658" y="4322634"/>
                <a:ext cx="1316" cy="15001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Line 214"/>
              <p:cNvSpPr>
                <a:spLocks noChangeShapeType="1"/>
              </p:cNvSpPr>
              <p:nvPr/>
            </p:nvSpPr>
            <p:spPr bwMode="auto">
              <a:xfrm flipV="1">
                <a:off x="3942173" y="4324689"/>
                <a:ext cx="1316" cy="23838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Line 216"/>
              <p:cNvSpPr>
                <a:spLocks noChangeShapeType="1"/>
              </p:cNvSpPr>
              <p:nvPr/>
            </p:nvSpPr>
            <p:spPr bwMode="auto">
              <a:xfrm flipV="1">
                <a:off x="3982951" y="4343185"/>
                <a:ext cx="1316" cy="20755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Line 218"/>
              <p:cNvSpPr>
                <a:spLocks noChangeShapeType="1"/>
              </p:cNvSpPr>
              <p:nvPr/>
            </p:nvSpPr>
            <p:spPr bwMode="auto">
              <a:xfrm flipV="1">
                <a:off x="4023728" y="4398669"/>
                <a:ext cx="1316" cy="15206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Line 220"/>
              <p:cNvSpPr>
                <a:spLocks noChangeShapeType="1"/>
              </p:cNvSpPr>
              <p:nvPr/>
            </p:nvSpPr>
            <p:spPr bwMode="auto">
              <a:xfrm flipV="1">
                <a:off x="4060557" y="4487034"/>
                <a:ext cx="1316" cy="6370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Line 221"/>
              <p:cNvSpPr>
                <a:spLocks noChangeShapeType="1"/>
              </p:cNvSpPr>
              <p:nvPr/>
            </p:nvSpPr>
            <p:spPr bwMode="auto">
              <a:xfrm flipV="1">
                <a:off x="4082918" y="4509640"/>
                <a:ext cx="1316" cy="4110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Line 222"/>
              <p:cNvSpPr>
                <a:spLocks noChangeShapeType="1"/>
              </p:cNvSpPr>
              <p:nvPr/>
            </p:nvSpPr>
            <p:spPr bwMode="auto">
              <a:xfrm flipV="1">
                <a:off x="4101333" y="4546628"/>
                <a:ext cx="1316" cy="410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Line 223"/>
              <p:cNvSpPr>
                <a:spLocks noChangeShapeType="1"/>
              </p:cNvSpPr>
              <p:nvPr/>
            </p:nvSpPr>
            <p:spPr bwMode="auto">
              <a:xfrm>
                <a:off x="4118433" y="4550740"/>
                <a:ext cx="1316" cy="2465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42" name="Group 224"/>
              <p:cNvGrpSpPr/>
              <p:nvPr/>
            </p:nvGrpSpPr>
            <p:grpSpPr>
              <a:xfrm>
                <a:off x="228600" y="4105782"/>
                <a:ext cx="1902026" cy="871322"/>
                <a:chOff x="398463" y="2051050"/>
                <a:chExt cx="2295525" cy="673100"/>
              </a:xfrm>
            </p:grpSpPr>
            <p:sp>
              <p:nvSpPr>
                <p:cNvPr id="266" name="Freeform 12"/>
                <p:cNvSpPr>
                  <a:spLocks/>
                </p:cNvSpPr>
                <p:nvPr/>
              </p:nvSpPr>
              <p:spPr bwMode="auto">
                <a:xfrm>
                  <a:off x="398463" y="2322513"/>
                  <a:ext cx="547688" cy="263525"/>
                </a:xfrm>
                <a:custGeom>
                  <a:avLst/>
                  <a:gdLst/>
                  <a:ahLst/>
                  <a:cxnLst>
                    <a:cxn ang="0">
                      <a:pos x="7" y="48"/>
                    </a:cxn>
                    <a:cxn ang="0">
                      <a:pos x="21" y="44"/>
                    </a:cxn>
                    <a:cxn ang="0">
                      <a:pos x="24" y="43"/>
                    </a:cxn>
                    <a:cxn ang="0">
                      <a:pos x="31" y="39"/>
                    </a:cxn>
                    <a:cxn ang="0">
                      <a:pos x="38" y="35"/>
                    </a:cxn>
                    <a:cxn ang="0">
                      <a:pos x="49" y="31"/>
                    </a:cxn>
                    <a:cxn ang="0">
                      <a:pos x="55" y="28"/>
                    </a:cxn>
                    <a:cxn ang="0">
                      <a:pos x="62" y="24"/>
                    </a:cxn>
                    <a:cxn ang="0">
                      <a:pos x="69" y="19"/>
                    </a:cxn>
                    <a:cxn ang="0">
                      <a:pos x="80" y="12"/>
                    </a:cxn>
                    <a:cxn ang="0">
                      <a:pos x="86" y="7"/>
                    </a:cxn>
                    <a:cxn ang="0">
                      <a:pos x="93" y="4"/>
                    </a:cxn>
                    <a:cxn ang="0">
                      <a:pos x="104" y="1"/>
                    </a:cxn>
                    <a:cxn ang="0">
                      <a:pos x="114" y="0"/>
                    </a:cxn>
                    <a:cxn ang="0">
                      <a:pos x="124" y="0"/>
                    </a:cxn>
                    <a:cxn ang="0">
                      <a:pos x="135" y="1"/>
                    </a:cxn>
                    <a:cxn ang="0">
                      <a:pos x="145" y="4"/>
                    </a:cxn>
                    <a:cxn ang="0">
                      <a:pos x="155" y="5"/>
                    </a:cxn>
                    <a:cxn ang="0">
                      <a:pos x="166" y="7"/>
                    </a:cxn>
                    <a:cxn ang="0">
                      <a:pos x="176" y="10"/>
                    </a:cxn>
                    <a:cxn ang="0">
                      <a:pos x="183" y="14"/>
                    </a:cxn>
                    <a:cxn ang="0">
                      <a:pos x="190" y="19"/>
                    </a:cxn>
                    <a:cxn ang="0">
                      <a:pos x="197" y="26"/>
                    </a:cxn>
                    <a:cxn ang="0">
                      <a:pos x="207" y="35"/>
                    </a:cxn>
                    <a:cxn ang="0">
                      <a:pos x="214" y="45"/>
                    </a:cxn>
                    <a:cxn ang="0">
                      <a:pos x="221" y="57"/>
                    </a:cxn>
                    <a:cxn ang="0">
                      <a:pos x="228" y="64"/>
                    </a:cxn>
                    <a:cxn ang="0">
                      <a:pos x="234" y="70"/>
                    </a:cxn>
                    <a:cxn ang="0">
                      <a:pos x="241" y="74"/>
                    </a:cxn>
                    <a:cxn ang="0">
                      <a:pos x="252" y="80"/>
                    </a:cxn>
                    <a:cxn ang="0">
                      <a:pos x="259" y="86"/>
                    </a:cxn>
                    <a:cxn ang="0">
                      <a:pos x="265" y="92"/>
                    </a:cxn>
                    <a:cxn ang="0">
                      <a:pos x="272" y="98"/>
                    </a:cxn>
                    <a:cxn ang="0">
                      <a:pos x="279" y="108"/>
                    </a:cxn>
                    <a:cxn ang="0">
                      <a:pos x="286" y="121"/>
                    </a:cxn>
                    <a:cxn ang="0">
                      <a:pos x="296" y="133"/>
                    </a:cxn>
                    <a:cxn ang="0">
                      <a:pos x="303" y="142"/>
                    </a:cxn>
                    <a:cxn ang="0">
                      <a:pos x="310" y="147"/>
                    </a:cxn>
                    <a:cxn ang="0">
                      <a:pos x="317" y="151"/>
                    </a:cxn>
                    <a:cxn ang="0">
                      <a:pos x="324" y="154"/>
                    </a:cxn>
                    <a:cxn ang="0">
                      <a:pos x="331" y="159"/>
                    </a:cxn>
                    <a:cxn ang="0">
                      <a:pos x="341" y="162"/>
                    </a:cxn>
                  </a:cxnLst>
                  <a:rect l="0" t="0" r="r" b="b"/>
                  <a:pathLst>
                    <a:path w="345" h="166">
                      <a:moveTo>
                        <a:pt x="0" y="49"/>
                      </a:moveTo>
                      <a:lnTo>
                        <a:pt x="4" y="48"/>
                      </a:lnTo>
                      <a:lnTo>
                        <a:pt x="7" y="48"/>
                      </a:lnTo>
                      <a:lnTo>
                        <a:pt x="11" y="46"/>
                      </a:lnTo>
                      <a:lnTo>
                        <a:pt x="14" y="46"/>
                      </a:lnTo>
                      <a:lnTo>
                        <a:pt x="21" y="44"/>
                      </a:lnTo>
                      <a:lnTo>
                        <a:pt x="18" y="44"/>
                      </a:lnTo>
                      <a:lnTo>
                        <a:pt x="21" y="44"/>
                      </a:lnTo>
                      <a:lnTo>
                        <a:pt x="24" y="43"/>
                      </a:lnTo>
                      <a:lnTo>
                        <a:pt x="24" y="41"/>
                      </a:lnTo>
                      <a:lnTo>
                        <a:pt x="28" y="40"/>
                      </a:lnTo>
                      <a:lnTo>
                        <a:pt x="31" y="39"/>
                      </a:lnTo>
                      <a:lnTo>
                        <a:pt x="35" y="38"/>
                      </a:lnTo>
                      <a:lnTo>
                        <a:pt x="35" y="36"/>
                      </a:lnTo>
                      <a:lnTo>
                        <a:pt x="38" y="35"/>
                      </a:lnTo>
                      <a:lnTo>
                        <a:pt x="42" y="34"/>
                      </a:lnTo>
                      <a:lnTo>
                        <a:pt x="45" y="33"/>
                      </a:lnTo>
                      <a:lnTo>
                        <a:pt x="49" y="31"/>
                      </a:lnTo>
                      <a:lnTo>
                        <a:pt x="52" y="30"/>
                      </a:lnTo>
                      <a:lnTo>
                        <a:pt x="52" y="29"/>
                      </a:lnTo>
                      <a:lnTo>
                        <a:pt x="55" y="28"/>
                      </a:lnTo>
                      <a:lnTo>
                        <a:pt x="59" y="26"/>
                      </a:lnTo>
                      <a:lnTo>
                        <a:pt x="62" y="25"/>
                      </a:lnTo>
                      <a:lnTo>
                        <a:pt x="62" y="24"/>
                      </a:lnTo>
                      <a:lnTo>
                        <a:pt x="66" y="23"/>
                      </a:lnTo>
                      <a:lnTo>
                        <a:pt x="69" y="20"/>
                      </a:lnTo>
                      <a:lnTo>
                        <a:pt x="69" y="19"/>
                      </a:lnTo>
                      <a:lnTo>
                        <a:pt x="73" y="16"/>
                      </a:lnTo>
                      <a:lnTo>
                        <a:pt x="76" y="15"/>
                      </a:lnTo>
                      <a:lnTo>
                        <a:pt x="80" y="12"/>
                      </a:lnTo>
                      <a:lnTo>
                        <a:pt x="80" y="11"/>
                      </a:lnTo>
                      <a:lnTo>
                        <a:pt x="83" y="9"/>
                      </a:lnTo>
                      <a:lnTo>
                        <a:pt x="86" y="7"/>
                      </a:lnTo>
                      <a:lnTo>
                        <a:pt x="90" y="6"/>
                      </a:lnTo>
                      <a:lnTo>
                        <a:pt x="90" y="5"/>
                      </a:lnTo>
                      <a:lnTo>
                        <a:pt x="93" y="4"/>
                      </a:lnTo>
                      <a:lnTo>
                        <a:pt x="97" y="2"/>
                      </a:lnTo>
                      <a:lnTo>
                        <a:pt x="100" y="2"/>
                      </a:lnTo>
                      <a:lnTo>
                        <a:pt x="104" y="1"/>
                      </a:lnTo>
                      <a:lnTo>
                        <a:pt x="107" y="1"/>
                      </a:lnTo>
                      <a:lnTo>
                        <a:pt x="110" y="1"/>
                      </a:lnTo>
                      <a:lnTo>
                        <a:pt x="114" y="0"/>
                      </a:lnTo>
                      <a:lnTo>
                        <a:pt x="117" y="0"/>
                      </a:lnTo>
                      <a:lnTo>
                        <a:pt x="121" y="0"/>
                      </a:lnTo>
                      <a:lnTo>
                        <a:pt x="124" y="0"/>
                      </a:lnTo>
                      <a:lnTo>
                        <a:pt x="128" y="0"/>
                      </a:lnTo>
                      <a:lnTo>
                        <a:pt x="131" y="0"/>
                      </a:lnTo>
                      <a:lnTo>
                        <a:pt x="135" y="1"/>
                      </a:lnTo>
                      <a:lnTo>
                        <a:pt x="138" y="1"/>
                      </a:lnTo>
                      <a:lnTo>
                        <a:pt x="141" y="2"/>
                      </a:lnTo>
                      <a:lnTo>
                        <a:pt x="145" y="4"/>
                      </a:lnTo>
                      <a:lnTo>
                        <a:pt x="148" y="4"/>
                      </a:lnTo>
                      <a:lnTo>
                        <a:pt x="152" y="5"/>
                      </a:lnTo>
                      <a:lnTo>
                        <a:pt x="155" y="5"/>
                      </a:lnTo>
                      <a:lnTo>
                        <a:pt x="159" y="6"/>
                      </a:lnTo>
                      <a:lnTo>
                        <a:pt x="162" y="7"/>
                      </a:lnTo>
                      <a:lnTo>
                        <a:pt x="166" y="7"/>
                      </a:lnTo>
                      <a:lnTo>
                        <a:pt x="169" y="9"/>
                      </a:lnTo>
                      <a:lnTo>
                        <a:pt x="172" y="9"/>
                      </a:lnTo>
                      <a:lnTo>
                        <a:pt x="176" y="10"/>
                      </a:lnTo>
                      <a:lnTo>
                        <a:pt x="179" y="11"/>
                      </a:lnTo>
                      <a:lnTo>
                        <a:pt x="179" y="12"/>
                      </a:lnTo>
                      <a:lnTo>
                        <a:pt x="183" y="14"/>
                      </a:lnTo>
                      <a:lnTo>
                        <a:pt x="186" y="15"/>
                      </a:lnTo>
                      <a:lnTo>
                        <a:pt x="186" y="17"/>
                      </a:lnTo>
                      <a:lnTo>
                        <a:pt x="190" y="19"/>
                      </a:lnTo>
                      <a:lnTo>
                        <a:pt x="193" y="21"/>
                      </a:lnTo>
                      <a:lnTo>
                        <a:pt x="197" y="24"/>
                      </a:lnTo>
                      <a:lnTo>
                        <a:pt x="197" y="26"/>
                      </a:lnTo>
                      <a:lnTo>
                        <a:pt x="200" y="29"/>
                      </a:lnTo>
                      <a:lnTo>
                        <a:pt x="203" y="33"/>
                      </a:lnTo>
                      <a:lnTo>
                        <a:pt x="207" y="35"/>
                      </a:lnTo>
                      <a:lnTo>
                        <a:pt x="207" y="39"/>
                      </a:lnTo>
                      <a:lnTo>
                        <a:pt x="210" y="43"/>
                      </a:lnTo>
                      <a:lnTo>
                        <a:pt x="214" y="45"/>
                      </a:lnTo>
                      <a:lnTo>
                        <a:pt x="214" y="49"/>
                      </a:lnTo>
                      <a:lnTo>
                        <a:pt x="217" y="53"/>
                      </a:lnTo>
                      <a:lnTo>
                        <a:pt x="221" y="57"/>
                      </a:lnTo>
                      <a:lnTo>
                        <a:pt x="224" y="59"/>
                      </a:lnTo>
                      <a:lnTo>
                        <a:pt x="224" y="62"/>
                      </a:lnTo>
                      <a:lnTo>
                        <a:pt x="228" y="64"/>
                      </a:lnTo>
                      <a:lnTo>
                        <a:pt x="231" y="67"/>
                      </a:lnTo>
                      <a:lnTo>
                        <a:pt x="231" y="68"/>
                      </a:lnTo>
                      <a:lnTo>
                        <a:pt x="234" y="70"/>
                      </a:lnTo>
                      <a:lnTo>
                        <a:pt x="238" y="72"/>
                      </a:lnTo>
                      <a:lnTo>
                        <a:pt x="241" y="73"/>
                      </a:lnTo>
                      <a:lnTo>
                        <a:pt x="241" y="74"/>
                      </a:lnTo>
                      <a:lnTo>
                        <a:pt x="245" y="77"/>
                      </a:lnTo>
                      <a:lnTo>
                        <a:pt x="248" y="78"/>
                      </a:lnTo>
                      <a:lnTo>
                        <a:pt x="252" y="80"/>
                      </a:lnTo>
                      <a:lnTo>
                        <a:pt x="252" y="82"/>
                      </a:lnTo>
                      <a:lnTo>
                        <a:pt x="255" y="84"/>
                      </a:lnTo>
                      <a:lnTo>
                        <a:pt x="259" y="86"/>
                      </a:lnTo>
                      <a:lnTo>
                        <a:pt x="259" y="88"/>
                      </a:lnTo>
                      <a:lnTo>
                        <a:pt x="262" y="89"/>
                      </a:lnTo>
                      <a:lnTo>
                        <a:pt x="265" y="92"/>
                      </a:lnTo>
                      <a:lnTo>
                        <a:pt x="269" y="93"/>
                      </a:lnTo>
                      <a:lnTo>
                        <a:pt x="269" y="96"/>
                      </a:lnTo>
                      <a:lnTo>
                        <a:pt x="272" y="98"/>
                      </a:lnTo>
                      <a:lnTo>
                        <a:pt x="276" y="102"/>
                      </a:lnTo>
                      <a:lnTo>
                        <a:pt x="279" y="104"/>
                      </a:lnTo>
                      <a:lnTo>
                        <a:pt x="279" y="108"/>
                      </a:lnTo>
                      <a:lnTo>
                        <a:pt x="283" y="112"/>
                      </a:lnTo>
                      <a:lnTo>
                        <a:pt x="286" y="117"/>
                      </a:lnTo>
                      <a:lnTo>
                        <a:pt x="286" y="121"/>
                      </a:lnTo>
                      <a:lnTo>
                        <a:pt x="290" y="126"/>
                      </a:lnTo>
                      <a:lnTo>
                        <a:pt x="293" y="130"/>
                      </a:lnTo>
                      <a:lnTo>
                        <a:pt x="296" y="133"/>
                      </a:lnTo>
                      <a:lnTo>
                        <a:pt x="296" y="137"/>
                      </a:lnTo>
                      <a:lnTo>
                        <a:pt x="300" y="140"/>
                      </a:lnTo>
                      <a:lnTo>
                        <a:pt x="303" y="142"/>
                      </a:lnTo>
                      <a:lnTo>
                        <a:pt x="303" y="145"/>
                      </a:lnTo>
                      <a:lnTo>
                        <a:pt x="307" y="146"/>
                      </a:lnTo>
                      <a:lnTo>
                        <a:pt x="310" y="147"/>
                      </a:lnTo>
                      <a:lnTo>
                        <a:pt x="314" y="148"/>
                      </a:lnTo>
                      <a:lnTo>
                        <a:pt x="314" y="150"/>
                      </a:lnTo>
                      <a:lnTo>
                        <a:pt x="317" y="151"/>
                      </a:lnTo>
                      <a:lnTo>
                        <a:pt x="321" y="151"/>
                      </a:lnTo>
                      <a:lnTo>
                        <a:pt x="324" y="152"/>
                      </a:lnTo>
                      <a:lnTo>
                        <a:pt x="324" y="154"/>
                      </a:lnTo>
                      <a:lnTo>
                        <a:pt x="327" y="155"/>
                      </a:lnTo>
                      <a:lnTo>
                        <a:pt x="331" y="156"/>
                      </a:lnTo>
                      <a:lnTo>
                        <a:pt x="331" y="159"/>
                      </a:lnTo>
                      <a:lnTo>
                        <a:pt x="334" y="160"/>
                      </a:lnTo>
                      <a:lnTo>
                        <a:pt x="338" y="161"/>
                      </a:lnTo>
                      <a:lnTo>
                        <a:pt x="341" y="162"/>
                      </a:lnTo>
                      <a:lnTo>
                        <a:pt x="341" y="165"/>
                      </a:lnTo>
                      <a:lnTo>
                        <a:pt x="345" y="166"/>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13"/>
                <p:cNvSpPr>
                  <a:spLocks/>
                </p:cNvSpPr>
                <p:nvPr/>
              </p:nvSpPr>
              <p:spPr bwMode="auto">
                <a:xfrm>
                  <a:off x="946150" y="2225675"/>
                  <a:ext cx="534988" cy="373063"/>
                </a:xfrm>
                <a:custGeom>
                  <a:avLst/>
                  <a:gdLst/>
                  <a:ahLst/>
                  <a:cxnLst>
                    <a:cxn ang="0">
                      <a:pos x="3" y="230"/>
                    </a:cxn>
                    <a:cxn ang="0">
                      <a:pos x="13" y="233"/>
                    </a:cxn>
                    <a:cxn ang="0">
                      <a:pos x="24" y="235"/>
                    </a:cxn>
                    <a:cxn ang="0">
                      <a:pos x="34" y="232"/>
                    </a:cxn>
                    <a:cxn ang="0">
                      <a:pos x="41" y="230"/>
                    </a:cxn>
                    <a:cxn ang="0">
                      <a:pos x="51" y="225"/>
                    </a:cxn>
                    <a:cxn ang="0">
                      <a:pos x="58" y="220"/>
                    </a:cxn>
                    <a:cxn ang="0">
                      <a:pos x="65" y="213"/>
                    </a:cxn>
                    <a:cxn ang="0">
                      <a:pos x="72" y="206"/>
                    </a:cxn>
                    <a:cxn ang="0">
                      <a:pos x="79" y="198"/>
                    </a:cxn>
                    <a:cxn ang="0">
                      <a:pos x="86" y="189"/>
                    </a:cxn>
                    <a:cxn ang="0">
                      <a:pos x="96" y="183"/>
                    </a:cxn>
                    <a:cxn ang="0">
                      <a:pos x="103" y="178"/>
                    </a:cxn>
                    <a:cxn ang="0">
                      <a:pos x="110" y="174"/>
                    </a:cxn>
                    <a:cxn ang="0">
                      <a:pos x="117" y="170"/>
                    </a:cxn>
                    <a:cxn ang="0">
                      <a:pos x="127" y="165"/>
                    </a:cxn>
                    <a:cxn ang="0">
                      <a:pos x="134" y="160"/>
                    </a:cxn>
                    <a:cxn ang="0">
                      <a:pos x="141" y="153"/>
                    </a:cxn>
                    <a:cxn ang="0">
                      <a:pos x="148" y="147"/>
                    </a:cxn>
                    <a:cxn ang="0">
                      <a:pos x="158" y="141"/>
                    </a:cxn>
                    <a:cxn ang="0">
                      <a:pos x="165" y="134"/>
                    </a:cxn>
                    <a:cxn ang="0">
                      <a:pos x="172" y="125"/>
                    </a:cxn>
                    <a:cxn ang="0">
                      <a:pos x="179" y="111"/>
                    </a:cxn>
                    <a:cxn ang="0">
                      <a:pos x="186" y="97"/>
                    </a:cxn>
                    <a:cxn ang="0">
                      <a:pos x="192" y="87"/>
                    </a:cxn>
                    <a:cxn ang="0">
                      <a:pos x="203" y="80"/>
                    </a:cxn>
                    <a:cxn ang="0">
                      <a:pos x="210" y="71"/>
                    </a:cxn>
                    <a:cxn ang="0">
                      <a:pos x="217" y="58"/>
                    </a:cxn>
                    <a:cxn ang="0">
                      <a:pos x="223" y="44"/>
                    </a:cxn>
                    <a:cxn ang="0">
                      <a:pos x="230" y="33"/>
                    </a:cxn>
                    <a:cxn ang="0">
                      <a:pos x="237" y="23"/>
                    </a:cxn>
                    <a:cxn ang="0">
                      <a:pos x="247" y="16"/>
                    </a:cxn>
                    <a:cxn ang="0">
                      <a:pos x="254" y="9"/>
                    </a:cxn>
                    <a:cxn ang="0">
                      <a:pos x="261" y="5"/>
                    </a:cxn>
                    <a:cxn ang="0">
                      <a:pos x="272" y="2"/>
                    </a:cxn>
                    <a:cxn ang="0">
                      <a:pos x="282" y="0"/>
                    </a:cxn>
                    <a:cxn ang="0">
                      <a:pos x="292" y="0"/>
                    </a:cxn>
                    <a:cxn ang="0">
                      <a:pos x="303" y="3"/>
                    </a:cxn>
                    <a:cxn ang="0">
                      <a:pos x="309" y="8"/>
                    </a:cxn>
                    <a:cxn ang="0">
                      <a:pos x="316" y="13"/>
                    </a:cxn>
                    <a:cxn ang="0">
                      <a:pos x="323" y="19"/>
                    </a:cxn>
                    <a:cxn ang="0">
                      <a:pos x="330" y="27"/>
                    </a:cxn>
                  </a:cxnLst>
                  <a:rect l="0" t="0" r="r" b="b"/>
                  <a:pathLst>
                    <a:path w="337" h="235">
                      <a:moveTo>
                        <a:pt x="0" y="227"/>
                      </a:moveTo>
                      <a:lnTo>
                        <a:pt x="3" y="228"/>
                      </a:lnTo>
                      <a:lnTo>
                        <a:pt x="3" y="230"/>
                      </a:lnTo>
                      <a:lnTo>
                        <a:pt x="6" y="231"/>
                      </a:lnTo>
                      <a:lnTo>
                        <a:pt x="10" y="232"/>
                      </a:lnTo>
                      <a:lnTo>
                        <a:pt x="13" y="233"/>
                      </a:lnTo>
                      <a:lnTo>
                        <a:pt x="17" y="235"/>
                      </a:lnTo>
                      <a:lnTo>
                        <a:pt x="20" y="235"/>
                      </a:lnTo>
                      <a:lnTo>
                        <a:pt x="24" y="235"/>
                      </a:lnTo>
                      <a:lnTo>
                        <a:pt x="27" y="235"/>
                      </a:lnTo>
                      <a:lnTo>
                        <a:pt x="31" y="233"/>
                      </a:lnTo>
                      <a:lnTo>
                        <a:pt x="34" y="232"/>
                      </a:lnTo>
                      <a:lnTo>
                        <a:pt x="37" y="232"/>
                      </a:lnTo>
                      <a:lnTo>
                        <a:pt x="41" y="231"/>
                      </a:lnTo>
                      <a:lnTo>
                        <a:pt x="41" y="230"/>
                      </a:lnTo>
                      <a:lnTo>
                        <a:pt x="44" y="228"/>
                      </a:lnTo>
                      <a:lnTo>
                        <a:pt x="48" y="226"/>
                      </a:lnTo>
                      <a:lnTo>
                        <a:pt x="51" y="225"/>
                      </a:lnTo>
                      <a:lnTo>
                        <a:pt x="51" y="223"/>
                      </a:lnTo>
                      <a:lnTo>
                        <a:pt x="55" y="221"/>
                      </a:lnTo>
                      <a:lnTo>
                        <a:pt x="58" y="220"/>
                      </a:lnTo>
                      <a:lnTo>
                        <a:pt x="58" y="217"/>
                      </a:lnTo>
                      <a:lnTo>
                        <a:pt x="62" y="216"/>
                      </a:lnTo>
                      <a:lnTo>
                        <a:pt x="65" y="213"/>
                      </a:lnTo>
                      <a:lnTo>
                        <a:pt x="68" y="211"/>
                      </a:lnTo>
                      <a:lnTo>
                        <a:pt x="68" y="208"/>
                      </a:lnTo>
                      <a:lnTo>
                        <a:pt x="72" y="206"/>
                      </a:lnTo>
                      <a:lnTo>
                        <a:pt x="75" y="203"/>
                      </a:lnTo>
                      <a:lnTo>
                        <a:pt x="75" y="201"/>
                      </a:lnTo>
                      <a:lnTo>
                        <a:pt x="79" y="198"/>
                      </a:lnTo>
                      <a:lnTo>
                        <a:pt x="82" y="194"/>
                      </a:lnTo>
                      <a:lnTo>
                        <a:pt x="86" y="192"/>
                      </a:lnTo>
                      <a:lnTo>
                        <a:pt x="86" y="189"/>
                      </a:lnTo>
                      <a:lnTo>
                        <a:pt x="89" y="187"/>
                      </a:lnTo>
                      <a:lnTo>
                        <a:pt x="93" y="184"/>
                      </a:lnTo>
                      <a:lnTo>
                        <a:pt x="96" y="183"/>
                      </a:lnTo>
                      <a:lnTo>
                        <a:pt x="96" y="181"/>
                      </a:lnTo>
                      <a:lnTo>
                        <a:pt x="99" y="179"/>
                      </a:lnTo>
                      <a:lnTo>
                        <a:pt x="103" y="178"/>
                      </a:lnTo>
                      <a:lnTo>
                        <a:pt x="103" y="177"/>
                      </a:lnTo>
                      <a:lnTo>
                        <a:pt x="106" y="175"/>
                      </a:lnTo>
                      <a:lnTo>
                        <a:pt x="110" y="174"/>
                      </a:lnTo>
                      <a:lnTo>
                        <a:pt x="113" y="173"/>
                      </a:lnTo>
                      <a:lnTo>
                        <a:pt x="113" y="172"/>
                      </a:lnTo>
                      <a:lnTo>
                        <a:pt x="117" y="170"/>
                      </a:lnTo>
                      <a:lnTo>
                        <a:pt x="120" y="169"/>
                      </a:lnTo>
                      <a:lnTo>
                        <a:pt x="124" y="168"/>
                      </a:lnTo>
                      <a:lnTo>
                        <a:pt x="127" y="165"/>
                      </a:lnTo>
                      <a:lnTo>
                        <a:pt x="130" y="164"/>
                      </a:lnTo>
                      <a:lnTo>
                        <a:pt x="130" y="163"/>
                      </a:lnTo>
                      <a:lnTo>
                        <a:pt x="134" y="160"/>
                      </a:lnTo>
                      <a:lnTo>
                        <a:pt x="137" y="158"/>
                      </a:lnTo>
                      <a:lnTo>
                        <a:pt x="141" y="155"/>
                      </a:lnTo>
                      <a:lnTo>
                        <a:pt x="141" y="153"/>
                      </a:lnTo>
                      <a:lnTo>
                        <a:pt x="144" y="150"/>
                      </a:lnTo>
                      <a:lnTo>
                        <a:pt x="148" y="149"/>
                      </a:lnTo>
                      <a:lnTo>
                        <a:pt x="148" y="147"/>
                      </a:lnTo>
                      <a:lnTo>
                        <a:pt x="151" y="144"/>
                      </a:lnTo>
                      <a:lnTo>
                        <a:pt x="155" y="143"/>
                      </a:lnTo>
                      <a:lnTo>
                        <a:pt x="158" y="141"/>
                      </a:lnTo>
                      <a:lnTo>
                        <a:pt x="158" y="139"/>
                      </a:lnTo>
                      <a:lnTo>
                        <a:pt x="161" y="136"/>
                      </a:lnTo>
                      <a:lnTo>
                        <a:pt x="165" y="134"/>
                      </a:lnTo>
                      <a:lnTo>
                        <a:pt x="168" y="131"/>
                      </a:lnTo>
                      <a:lnTo>
                        <a:pt x="168" y="128"/>
                      </a:lnTo>
                      <a:lnTo>
                        <a:pt x="172" y="125"/>
                      </a:lnTo>
                      <a:lnTo>
                        <a:pt x="175" y="120"/>
                      </a:lnTo>
                      <a:lnTo>
                        <a:pt x="175" y="116"/>
                      </a:lnTo>
                      <a:lnTo>
                        <a:pt x="179" y="111"/>
                      </a:lnTo>
                      <a:lnTo>
                        <a:pt x="182" y="106"/>
                      </a:lnTo>
                      <a:lnTo>
                        <a:pt x="186" y="101"/>
                      </a:lnTo>
                      <a:lnTo>
                        <a:pt x="186" y="97"/>
                      </a:lnTo>
                      <a:lnTo>
                        <a:pt x="189" y="94"/>
                      </a:lnTo>
                      <a:lnTo>
                        <a:pt x="192" y="91"/>
                      </a:lnTo>
                      <a:lnTo>
                        <a:pt x="192" y="87"/>
                      </a:lnTo>
                      <a:lnTo>
                        <a:pt x="196" y="85"/>
                      </a:lnTo>
                      <a:lnTo>
                        <a:pt x="199" y="82"/>
                      </a:lnTo>
                      <a:lnTo>
                        <a:pt x="203" y="80"/>
                      </a:lnTo>
                      <a:lnTo>
                        <a:pt x="203" y="77"/>
                      </a:lnTo>
                      <a:lnTo>
                        <a:pt x="206" y="75"/>
                      </a:lnTo>
                      <a:lnTo>
                        <a:pt x="210" y="71"/>
                      </a:lnTo>
                      <a:lnTo>
                        <a:pt x="213" y="67"/>
                      </a:lnTo>
                      <a:lnTo>
                        <a:pt x="213" y="63"/>
                      </a:lnTo>
                      <a:lnTo>
                        <a:pt x="217" y="58"/>
                      </a:lnTo>
                      <a:lnTo>
                        <a:pt x="220" y="53"/>
                      </a:lnTo>
                      <a:lnTo>
                        <a:pt x="220" y="50"/>
                      </a:lnTo>
                      <a:lnTo>
                        <a:pt x="223" y="44"/>
                      </a:lnTo>
                      <a:lnTo>
                        <a:pt x="227" y="41"/>
                      </a:lnTo>
                      <a:lnTo>
                        <a:pt x="230" y="37"/>
                      </a:lnTo>
                      <a:lnTo>
                        <a:pt x="230" y="33"/>
                      </a:lnTo>
                      <a:lnTo>
                        <a:pt x="234" y="29"/>
                      </a:lnTo>
                      <a:lnTo>
                        <a:pt x="237" y="26"/>
                      </a:lnTo>
                      <a:lnTo>
                        <a:pt x="237" y="23"/>
                      </a:lnTo>
                      <a:lnTo>
                        <a:pt x="241" y="21"/>
                      </a:lnTo>
                      <a:lnTo>
                        <a:pt x="244" y="18"/>
                      </a:lnTo>
                      <a:lnTo>
                        <a:pt x="247" y="16"/>
                      </a:lnTo>
                      <a:lnTo>
                        <a:pt x="247" y="13"/>
                      </a:lnTo>
                      <a:lnTo>
                        <a:pt x="251" y="12"/>
                      </a:lnTo>
                      <a:lnTo>
                        <a:pt x="254" y="9"/>
                      </a:lnTo>
                      <a:lnTo>
                        <a:pt x="258" y="8"/>
                      </a:lnTo>
                      <a:lnTo>
                        <a:pt x="258" y="7"/>
                      </a:lnTo>
                      <a:lnTo>
                        <a:pt x="261" y="5"/>
                      </a:lnTo>
                      <a:lnTo>
                        <a:pt x="265" y="4"/>
                      </a:lnTo>
                      <a:lnTo>
                        <a:pt x="268" y="3"/>
                      </a:lnTo>
                      <a:lnTo>
                        <a:pt x="272" y="2"/>
                      </a:lnTo>
                      <a:lnTo>
                        <a:pt x="275" y="2"/>
                      </a:lnTo>
                      <a:lnTo>
                        <a:pt x="278" y="0"/>
                      </a:lnTo>
                      <a:lnTo>
                        <a:pt x="282" y="0"/>
                      </a:lnTo>
                      <a:lnTo>
                        <a:pt x="285" y="0"/>
                      </a:lnTo>
                      <a:lnTo>
                        <a:pt x="289" y="0"/>
                      </a:lnTo>
                      <a:lnTo>
                        <a:pt x="292" y="0"/>
                      </a:lnTo>
                      <a:lnTo>
                        <a:pt x="296" y="2"/>
                      </a:lnTo>
                      <a:lnTo>
                        <a:pt x="299" y="2"/>
                      </a:lnTo>
                      <a:lnTo>
                        <a:pt x="303" y="3"/>
                      </a:lnTo>
                      <a:lnTo>
                        <a:pt x="303" y="4"/>
                      </a:lnTo>
                      <a:lnTo>
                        <a:pt x="306" y="5"/>
                      </a:lnTo>
                      <a:lnTo>
                        <a:pt x="309" y="8"/>
                      </a:lnTo>
                      <a:lnTo>
                        <a:pt x="309" y="9"/>
                      </a:lnTo>
                      <a:lnTo>
                        <a:pt x="313" y="10"/>
                      </a:lnTo>
                      <a:lnTo>
                        <a:pt x="316" y="13"/>
                      </a:lnTo>
                      <a:lnTo>
                        <a:pt x="320" y="14"/>
                      </a:lnTo>
                      <a:lnTo>
                        <a:pt x="320" y="17"/>
                      </a:lnTo>
                      <a:lnTo>
                        <a:pt x="323" y="19"/>
                      </a:lnTo>
                      <a:lnTo>
                        <a:pt x="327" y="21"/>
                      </a:lnTo>
                      <a:lnTo>
                        <a:pt x="330" y="24"/>
                      </a:lnTo>
                      <a:lnTo>
                        <a:pt x="330" y="27"/>
                      </a:lnTo>
                      <a:lnTo>
                        <a:pt x="334" y="31"/>
                      </a:lnTo>
                      <a:lnTo>
                        <a:pt x="337" y="3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14"/>
                <p:cNvSpPr>
                  <a:spLocks/>
                </p:cNvSpPr>
                <p:nvPr/>
              </p:nvSpPr>
              <p:spPr bwMode="auto">
                <a:xfrm>
                  <a:off x="1481138" y="2279650"/>
                  <a:ext cx="508000" cy="444500"/>
                </a:xfrm>
                <a:custGeom>
                  <a:avLst/>
                  <a:gdLst/>
                  <a:ahLst/>
                  <a:cxnLst>
                    <a:cxn ang="0">
                      <a:pos x="3" y="12"/>
                    </a:cxn>
                    <a:cxn ang="0">
                      <a:pos x="10" y="28"/>
                    </a:cxn>
                    <a:cxn ang="0">
                      <a:pos x="17" y="46"/>
                    </a:cxn>
                    <a:cxn ang="0">
                      <a:pos x="28" y="67"/>
                    </a:cxn>
                    <a:cxn ang="0">
                      <a:pos x="34" y="99"/>
                    </a:cxn>
                    <a:cxn ang="0">
                      <a:pos x="41" y="141"/>
                    </a:cxn>
                    <a:cxn ang="0">
                      <a:pos x="48" y="181"/>
                    </a:cxn>
                    <a:cxn ang="0">
                      <a:pos x="55" y="207"/>
                    </a:cxn>
                    <a:cxn ang="0">
                      <a:pos x="65" y="217"/>
                    </a:cxn>
                    <a:cxn ang="0">
                      <a:pos x="72" y="222"/>
                    </a:cxn>
                    <a:cxn ang="0">
                      <a:pos x="79" y="225"/>
                    </a:cxn>
                    <a:cxn ang="0">
                      <a:pos x="86" y="230"/>
                    </a:cxn>
                    <a:cxn ang="0">
                      <a:pos x="93" y="236"/>
                    </a:cxn>
                    <a:cxn ang="0">
                      <a:pos x="100" y="245"/>
                    </a:cxn>
                    <a:cxn ang="0">
                      <a:pos x="110" y="254"/>
                    </a:cxn>
                    <a:cxn ang="0">
                      <a:pos x="117" y="259"/>
                    </a:cxn>
                    <a:cxn ang="0">
                      <a:pos x="124" y="261"/>
                    </a:cxn>
                    <a:cxn ang="0">
                      <a:pos x="131" y="266"/>
                    </a:cxn>
                    <a:cxn ang="0">
                      <a:pos x="138" y="271"/>
                    </a:cxn>
                    <a:cxn ang="0">
                      <a:pos x="145" y="276"/>
                    </a:cxn>
                    <a:cxn ang="0">
                      <a:pos x="155" y="280"/>
                    </a:cxn>
                    <a:cxn ang="0">
                      <a:pos x="165" y="279"/>
                    </a:cxn>
                    <a:cxn ang="0">
                      <a:pos x="172" y="275"/>
                    </a:cxn>
                    <a:cxn ang="0">
                      <a:pos x="179" y="271"/>
                    </a:cxn>
                    <a:cxn ang="0">
                      <a:pos x="189" y="267"/>
                    </a:cxn>
                    <a:cxn ang="0">
                      <a:pos x="196" y="262"/>
                    </a:cxn>
                    <a:cxn ang="0">
                      <a:pos x="203" y="257"/>
                    </a:cxn>
                    <a:cxn ang="0">
                      <a:pos x="210" y="250"/>
                    </a:cxn>
                    <a:cxn ang="0">
                      <a:pos x="217" y="243"/>
                    </a:cxn>
                    <a:cxn ang="0">
                      <a:pos x="227" y="238"/>
                    </a:cxn>
                    <a:cxn ang="0">
                      <a:pos x="234" y="233"/>
                    </a:cxn>
                    <a:cxn ang="0">
                      <a:pos x="241" y="225"/>
                    </a:cxn>
                    <a:cxn ang="0">
                      <a:pos x="248" y="206"/>
                    </a:cxn>
                    <a:cxn ang="0">
                      <a:pos x="255" y="183"/>
                    </a:cxn>
                    <a:cxn ang="0">
                      <a:pos x="262" y="159"/>
                    </a:cxn>
                    <a:cxn ang="0">
                      <a:pos x="272" y="144"/>
                    </a:cxn>
                    <a:cxn ang="0">
                      <a:pos x="279" y="133"/>
                    </a:cxn>
                    <a:cxn ang="0">
                      <a:pos x="286" y="118"/>
                    </a:cxn>
                    <a:cxn ang="0">
                      <a:pos x="293" y="97"/>
                    </a:cxn>
                    <a:cxn ang="0">
                      <a:pos x="300" y="72"/>
                    </a:cxn>
                    <a:cxn ang="0">
                      <a:pos x="306" y="47"/>
                    </a:cxn>
                    <a:cxn ang="0">
                      <a:pos x="317" y="24"/>
                    </a:cxn>
                  </a:cxnLst>
                  <a:rect l="0" t="0" r="r" b="b"/>
                  <a:pathLst>
                    <a:path w="320" h="280">
                      <a:moveTo>
                        <a:pt x="0" y="0"/>
                      </a:moveTo>
                      <a:lnTo>
                        <a:pt x="0" y="5"/>
                      </a:lnTo>
                      <a:lnTo>
                        <a:pt x="3" y="12"/>
                      </a:lnTo>
                      <a:lnTo>
                        <a:pt x="7" y="17"/>
                      </a:lnTo>
                      <a:lnTo>
                        <a:pt x="10" y="22"/>
                      </a:lnTo>
                      <a:lnTo>
                        <a:pt x="10" y="28"/>
                      </a:lnTo>
                      <a:lnTo>
                        <a:pt x="14" y="34"/>
                      </a:lnTo>
                      <a:lnTo>
                        <a:pt x="17" y="39"/>
                      </a:lnTo>
                      <a:lnTo>
                        <a:pt x="17" y="46"/>
                      </a:lnTo>
                      <a:lnTo>
                        <a:pt x="21" y="52"/>
                      </a:lnTo>
                      <a:lnTo>
                        <a:pt x="24" y="60"/>
                      </a:lnTo>
                      <a:lnTo>
                        <a:pt x="28" y="67"/>
                      </a:lnTo>
                      <a:lnTo>
                        <a:pt x="28" y="77"/>
                      </a:lnTo>
                      <a:lnTo>
                        <a:pt x="31" y="87"/>
                      </a:lnTo>
                      <a:lnTo>
                        <a:pt x="34" y="99"/>
                      </a:lnTo>
                      <a:lnTo>
                        <a:pt x="38" y="113"/>
                      </a:lnTo>
                      <a:lnTo>
                        <a:pt x="38" y="126"/>
                      </a:lnTo>
                      <a:lnTo>
                        <a:pt x="41" y="141"/>
                      </a:lnTo>
                      <a:lnTo>
                        <a:pt x="45" y="157"/>
                      </a:lnTo>
                      <a:lnTo>
                        <a:pt x="45" y="169"/>
                      </a:lnTo>
                      <a:lnTo>
                        <a:pt x="48" y="181"/>
                      </a:lnTo>
                      <a:lnTo>
                        <a:pt x="52" y="191"/>
                      </a:lnTo>
                      <a:lnTo>
                        <a:pt x="55" y="199"/>
                      </a:lnTo>
                      <a:lnTo>
                        <a:pt x="55" y="207"/>
                      </a:lnTo>
                      <a:lnTo>
                        <a:pt x="59" y="212"/>
                      </a:lnTo>
                      <a:lnTo>
                        <a:pt x="62" y="216"/>
                      </a:lnTo>
                      <a:lnTo>
                        <a:pt x="65" y="217"/>
                      </a:lnTo>
                      <a:lnTo>
                        <a:pt x="65" y="220"/>
                      </a:lnTo>
                      <a:lnTo>
                        <a:pt x="69" y="221"/>
                      </a:lnTo>
                      <a:lnTo>
                        <a:pt x="72" y="222"/>
                      </a:lnTo>
                      <a:lnTo>
                        <a:pt x="72" y="223"/>
                      </a:lnTo>
                      <a:lnTo>
                        <a:pt x="76" y="225"/>
                      </a:lnTo>
                      <a:lnTo>
                        <a:pt x="79" y="225"/>
                      </a:lnTo>
                      <a:lnTo>
                        <a:pt x="83" y="226"/>
                      </a:lnTo>
                      <a:lnTo>
                        <a:pt x="83" y="228"/>
                      </a:lnTo>
                      <a:lnTo>
                        <a:pt x="86" y="230"/>
                      </a:lnTo>
                      <a:lnTo>
                        <a:pt x="90" y="232"/>
                      </a:lnTo>
                      <a:lnTo>
                        <a:pt x="90" y="233"/>
                      </a:lnTo>
                      <a:lnTo>
                        <a:pt x="93" y="236"/>
                      </a:lnTo>
                      <a:lnTo>
                        <a:pt x="96" y="238"/>
                      </a:lnTo>
                      <a:lnTo>
                        <a:pt x="100" y="242"/>
                      </a:lnTo>
                      <a:lnTo>
                        <a:pt x="100" y="245"/>
                      </a:lnTo>
                      <a:lnTo>
                        <a:pt x="103" y="249"/>
                      </a:lnTo>
                      <a:lnTo>
                        <a:pt x="107" y="251"/>
                      </a:lnTo>
                      <a:lnTo>
                        <a:pt x="110" y="254"/>
                      </a:lnTo>
                      <a:lnTo>
                        <a:pt x="110" y="255"/>
                      </a:lnTo>
                      <a:lnTo>
                        <a:pt x="114" y="257"/>
                      </a:lnTo>
                      <a:lnTo>
                        <a:pt x="117" y="259"/>
                      </a:lnTo>
                      <a:lnTo>
                        <a:pt x="117" y="260"/>
                      </a:lnTo>
                      <a:lnTo>
                        <a:pt x="121" y="261"/>
                      </a:lnTo>
                      <a:lnTo>
                        <a:pt x="124" y="261"/>
                      </a:lnTo>
                      <a:lnTo>
                        <a:pt x="127" y="262"/>
                      </a:lnTo>
                      <a:lnTo>
                        <a:pt x="127" y="264"/>
                      </a:lnTo>
                      <a:lnTo>
                        <a:pt x="131" y="266"/>
                      </a:lnTo>
                      <a:lnTo>
                        <a:pt x="134" y="267"/>
                      </a:lnTo>
                      <a:lnTo>
                        <a:pt x="134" y="269"/>
                      </a:lnTo>
                      <a:lnTo>
                        <a:pt x="138" y="271"/>
                      </a:lnTo>
                      <a:lnTo>
                        <a:pt x="141" y="272"/>
                      </a:lnTo>
                      <a:lnTo>
                        <a:pt x="145" y="275"/>
                      </a:lnTo>
                      <a:lnTo>
                        <a:pt x="145" y="276"/>
                      </a:lnTo>
                      <a:lnTo>
                        <a:pt x="148" y="277"/>
                      </a:lnTo>
                      <a:lnTo>
                        <a:pt x="151" y="279"/>
                      </a:lnTo>
                      <a:lnTo>
                        <a:pt x="155" y="280"/>
                      </a:lnTo>
                      <a:lnTo>
                        <a:pt x="158" y="280"/>
                      </a:lnTo>
                      <a:lnTo>
                        <a:pt x="162" y="280"/>
                      </a:lnTo>
                      <a:lnTo>
                        <a:pt x="165" y="279"/>
                      </a:lnTo>
                      <a:lnTo>
                        <a:pt x="169" y="277"/>
                      </a:lnTo>
                      <a:lnTo>
                        <a:pt x="172" y="276"/>
                      </a:lnTo>
                      <a:lnTo>
                        <a:pt x="172" y="275"/>
                      </a:lnTo>
                      <a:lnTo>
                        <a:pt x="176" y="274"/>
                      </a:lnTo>
                      <a:lnTo>
                        <a:pt x="179" y="272"/>
                      </a:lnTo>
                      <a:lnTo>
                        <a:pt x="179" y="271"/>
                      </a:lnTo>
                      <a:lnTo>
                        <a:pt x="182" y="270"/>
                      </a:lnTo>
                      <a:lnTo>
                        <a:pt x="186" y="269"/>
                      </a:lnTo>
                      <a:lnTo>
                        <a:pt x="189" y="267"/>
                      </a:lnTo>
                      <a:lnTo>
                        <a:pt x="189" y="266"/>
                      </a:lnTo>
                      <a:lnTo>
                        <a:pt x="193" y="265"/>
                      </a:lnTo>
                      <a:lnTo>
                        <a:pt x="196" y="262"/>
                      </a:lnTo>
                      <a:lnTo>
                        <a:pt x="200" y="261"/>
                      </a:lnTo>
                      <a:lnTo>
                        <a:pt x="200" y="260"/>
                      </a:lnTo>
                      <a:lnTo>
                        <a:pt x="203" y="257"/>
                      </a:lnTo>
                      <a:lnTo>
                        <a:pt x="207" y="255"/>
                      </a:lnTo>
                      <a:lnTo>
                        <a:pt x="207" y="252"/>
                      </a:lnTo>
                      <a:lnTo>
                        <a:pt x="210" y="250"/>
                      </a:lnTo>
                      <a:lnTo>
                        <a:pt x="213" y="249"/>
                      </a:lnTo>
                      <a:lnTo>
                        <a:pt x="217" y="246"/>
                      </a:lnTo>
                      <a:lnTo>
                        <a:pt x="217" y="243"/>
                      </a:lnTo>
                      <a:lnTo>
                        <a:pt x="220" y="242"/>
                      </a:lnTo>
                      <a:lnTo>
                        <a:pt x="224" y="240"/>
                      </a:lnTo>
                      <a:lnTo>
                        <a:pt x="227" y="238"/>
                      </a:lnTo>
                      <a:lnTo>
                        <a:pt x="227" y="237"/>
                      </a:lnTo>
                      <a:lnTo>
                        <a:pt x="231" y="236"/>
                      </a:lnTo>
                      <a:lnTo>
                        <a:pt x="234" y="233"/>
                      </a:lnTo>
                      <a:lnTo>
                        <a:pt x="234" y="231"/>
                      </a:lnTo>
                      <a:lnTo>
                        <a:pt x="238" y="228"/>
                      </a:lnTo>
                      <a:lnTo>
                        <a:pt x="241" y="225"/>
                      </a:lnTo>
                      <a:lnTo>
                        <a:pt x="244" y="220"/>
                      </a:lnTo>
                      <a:lnTo>
                        <a:pt x="244" y="213"/>
                      </a:lnTo>
                      <a:lnTo>
                        <a:pt x="248" y="206"/>
                      </a:lnTo>
                      <a:lnTo>
                        <a:pt x="251" y="198"/>
                      </a:lnTo>
                      <a:lnTo>
                        <a:pt x="251" y="191"/>
                      </a:lnTo>
                      <a:lnTo>
                        <a:pt x="255" y="183"/>
                      </a:lnTo>
                      <a:lnTo>
                        <a:pt x="258" y="174"/>
                      </a:lnTo>
                      <a:lnTo>
                        <a:pt x="262" y="167"/>
                      </a:lnTo>
                      <a:lnTo>
                        <a:pt x="262" y="159"/>
                      </a:lnTo>
                      <a:lnTo>
                        <a:pt x="265" y="154"/>
                      </a:lnTo>
                      <a:lnTo>
                        <a:pt x="269" y="148"/>
                      </a:lnTo>
                      <a:lnTo>
                        <a:pt x="272" y="144"/>
                      </a:lnTo>
                      <a:lnTo>
                        <a:pt x="272" y="140"/>
                      </a:lnTo>
                      <a:lnTo>
                        <a:pt x="275" y="136"/>
                      </a:lnTo>
                      <a:lnTo>
                        <a:pt x="279" y="133"/>
                      </a:lnTo>
                      <a:lnTo>
                        <a:pt x="279" y="128"/>
                      </a:lnTo>
                      <a:lnTo>
                        <a:pt x="282" y="124"/>
                      </a:lnTo>
                      <a:lnTo>
                        <a:pt x="286" y="118"/>
                      </a:lnTo>
                      <a:lnTo>
                        <a:pt x="289" y="111"/>
                      </a:lnTo>
                      <a:lnTo>
                        <a:pt x="289" y="105"/>
                      </a:lnTo>
                      <a:lnTo>
                        <a:pt x="293" y="97"/>
                      </a:lnTo>
                      <a:lnTo>
                        <a:pt x="296" y="89"/>
                      </a:lnTo>
                      <a:lnTo>
                        <a:pt x="296" y="81"/>
                      </a:lnTo>
                      <a:lnTo>
                        <a:pt x="300" y="72"/>
                      </a:lnTo>
                      <a:lnTo>
                        <a:pt x="303" y="63"/>
                      </a:lnTo>
                      <a:lnTo>
                        <a:pt x="306" y="55"/>
                      </a:lnTo>
                      <a:lnTo>
                        <a:pt x="306" y="47"/>
                      </a:lnTo>
                      <a:lnTo>
                        <a:pt x="310" y="39"/>
                      </a:lnTo>
                      <a:lnTo>
                        <a:pt x="313" y="32"/>
                      </a:lnTo>
                      <a:lnTo>
                        <a:pt x="317" y="24"/>
                      </a:lnTo>
                      <a:lnTo>
                        <a:pt x="317" y="18"/>
                      </a:lnTo>
                      <a:lnTo>
                        <a:pt x="320" y="1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15"/>
                <p:cNvSpPr>
                  <a:spLocks/>
                </p:cNvSpPr>
                <p:nvPr/>
              </p:nvSpPr>
              <p:spPr bwMode="auto">
                <a:xfrm>
                  <a:off x="1989138" y="2051050"/>
                  <a:ext cx="525463" cy="349250"/>
                </a:xfrm>
                <a:custGeom>
                  <a:avLst/>
                  <a:gdLst/>
                  <a:ahLst/>
                  <a:cxnLst>
                    <a:cxn ang="0">
                      <a:pos x="4" y="143"/>
                    </a:cxn>
                    <a:cxn ang="0">
                      <a:pos x="14" y="128"/>
                    </a:cxn>
                    <a:cxn ang="0">
                      <a:pos x="21" y="115"/>
                    </a:cxn>
                    <a:cxn ang="0">
                      <a:pos x="28" y="104"/>
                    </a:cxn>
                    <a:cxn ang="0">
                      <a:pos x="35" y="90"/>
                    </a:cxn>
                    <a:cxn ang="0">
                      <a:pos x="42" y="79"/>
                    </a:cxn>
                    <a:cxn ang="0">
                      <a:pos x="48" y="68"/>
                    </a:cxn>
                    <a:cxn ang="0">
                      <a:pos x="59" y="59"/>
                    </a:cxn>
                    <a:cxn ang="0">
                      <a:pos x="66" y="51"/>
                    </a:cxn>
                    <a:cxn ang="0">
                      <a:pos x="72" y="44"/>
                    </a:cxn>
                    <a:cxn ang="0">
                      <a:pos x="79" y="36"/>
                    </a:cxn>
                    <a:cxn ang="0">
                      <a:pos x="86" y="29"/>
                    </a:cxn>
                    <a:cxn ang="0">
                      <a:pos x="93" y="23"/>
                    </a:cxn>
                    <a:cxn ang="0">
                      <a:pos x="103" y="18"/>
                    </a:cxn>
                    <a:cxn ang="0">
                      <a:pos x="110" y="13"/>
                    </a:cxn>
                    <a:cxn ang="0">
                      <a:pos x="117" y="10"/>
                    </a:cxn>
                    <a:cxn ang="0">
                      <a:pos x="124" y="5"/>
                    </a:cxn>
                    <a:cxn ang="0">
                      <a:pos x="134" y="1"/>
                    </a:cxn>
                    <a:cxn ang="0">
                      <a:pos x="145" y="0"/>
                    </a:cxn>
                    <a:cxn ang="0">
                      <a:pos x="155" y="2"/>
                    </a:cxn>
                    <a:cxn ang="0">
                      <a:pos x="165" y="7"/>
                    </a:cxn>
                    <a:cxn ang="0">
                      <a:pos x="172" y="15"/>
                    </a:cxn>
                    <a:cxn ang="0">
                      <a:pos x="179" y="25"/>
                    </a:cxn>
                    <a:cxn ang="0">
                      <a:pos x="186" y="34"/>
                    </a:cxn>
                    <a:cxn ang="0">
                      <a:pos x="193" y="40"/>
                    </a:cxn>
                    <a:cxn ang="0">
                      <a:pos x="203" y="45"/>
                    </a:cxn>
                    <a:cxn ang="0">
                      <a:pos x="210" y="50"/>
                    </a:cxn>
                    <a:cxn ang="0">
                      <a:pos x="217" y="55"/>
                    </a:cxn>
                    <a:cxn ang="0">
                      <a:pos x="224" y="61"/>
                    </a:cxn>
                    <a:cxn ang="0">
                      <a:pos x="231" y="70"/>
                    </a:cxn>
                    <a:cxn ang="0">
                      <a:pos x="238" y="84"/>
                    </a:cxn>
                    <a:cxn ang="0">
                      <a:pos x="248" y="100"/>
                    </a:cxn>
                    <a:cxn ang="0">
                      <a:pos x="255" y="118"/>
                    </a:cxn>
                    <a:cxn ang="0">
                      <a:pos x="262" y="131"/>
                    </a:cxn>
                    <a:cxn ang="0">
                      <a:pos x="269" y="146"/>
                    </a:cxn>
                    <a:cxn ang="0">
                      <a:pos x="276" y="163"/>
                    </a:cxn>
                    <a:cxn ang="0">
                      <a:pos x="283" y="181"/>
                    </a:cxn>
                    <a:cxn ang="0">
                      <a:pos x="293" y="195"/>
                    </a:cxn>
                    <a:cxn ang="0">
                      <a:pos x="300" y="206"/>
                    </a:cxn>
                    <a:cxn ang="0">
                      <a:pos x="307" y="214"/>
                    </a:cxn>
                    <a:cxn ang="0">
                      <a:pos x="313" y="220"/>
                    </a:cxn>
                    <a:cxn ang="0">
                      <a:pos x="324" y="219"/>
                    </a:cxn>
                  </a:cxnLst>
                  <a:rect l="0" t="0" r="r" b="b"/>
                  <a:pathLst>
                    <a:path w="331" h="220">
                      <a:moveTo>
                        <a:pt x="0" y="154"/>
                      </a:moveTo>
                      <a:lnTo>
                        <a:pt x="4" y="149"/>
                      </a:lnTo>
                      <a:lnTo>
                        <a:pt x="4" y="143"/>
                      </a:lnTo>
                      <a:lnTo>
                        <a:pt x="7" y="138"/>
                      </a:lnTo>
                      <a:lnTo>
                        <a:pt x="11" y="133"/>
                      </a:lnTo>
                      <a:lnTo>
                        <a:pt x="14" y="128"/>
                      </a:lnTo>
                      <a:lnTo>
                        <a:pt x="14" y="124"/>
                      </a:lnTo>
                      <a:lnTo>
                        <a:pt x="17" y="119"/>
                      </a:lnTo>
                      <a:lnTo>
                        <a:pt x="21" y="115"/>
                      </a:lnTo>
                      <a:lnTo>
                        <a:pt x="24" y="112"/>
                      </a:lnTo>
                      <a:lnTo>
                        <a:pt x="24" y="108"/>
                      </a:lnTo>
                      <a:lnTo>
                        <a:pt x="28" y="104"/>
                      </a:lnTo>
                      <a:lnTo>
                        <a:pt x="31" y="99"/>
                      </a:lnTo>
                      <a:lnTo>
                        <a:pt x="31" y="95"/>
                      </a:lnTo>
                      <a:lnTo>
                        <a:pt x="35" y="90"/>
                      </a:lnTo>
                      <a:lnTo>
                        <a:pt x="38" y="86"/>
                      </a:lnTo>
                      <a:lnTo>
                        <a:pt x="42" y="83"/>
                      </a:lnTo>
                      <a:lnTo>
                        <a:pt x="42" y="79"/>
                      </a:lnTo>
                      <a:lnTo>
                        <a:pt x="45" y="75"/>
                      </a:lnTo>
                      <a:lnTo>
                        <a:pt x="48" y="71"/>
                      </a:lnTo>
                      <a:lnTo>
                        <a:pt x="48" y="68"/>
                      </a:lnTo>
                      <a:lnTo>
                        <a:pt x="52" y="65"/>
                      </a:lnTo>
                      <a:lnTo>
                        <a:pt x="55" y="61"/>
                      </a:lnTo>
                      <a:lnTo>
                        <a:pt x="59" y="59"/>
                      </a:lnTo>
                      <a:lnTo>
                        <a:pt x="59" y="56"/>
                      </a:lnTo>
                      <a:lnTo>
                        <a:pt x="62" y="54"/>
                      </a:lnTo>
                      <a:lnTo>
                        <a:pt x="66" y="51"/>
                      </a:lnTo>
                      <a:lnTo>
                        <a:pt x="69" y="49"/>
                      </a:lnTo>
                      <a:lnTo>
                        <a:pt x="69" y="46"/>
                      </a:lnTo>
                      <a:lnTo>
                        <a:pt x="72" y="44"/>
                      </a:lnTo>
                      <a:lnTo>
                        <a:pt x="76" y="41"/>
                      </a:lnTo>
                      <a:lnTo>
                        <a:pt x="76" y="39"/>
                      </a:lnTo>
                      <a:lnTo>
                        <a:pt x="79" y="36"/>
                      </a:lnTo>
                      <a:lnTo>
                        <a:pt x="83" y="34"/>
                      </a:lnTo>
                      <a:lnTo>
                        <a:pt x="86" y="31"/>
                      </a:lnTo>
                      <a:lnTo>
                        <a:pt x="86" y="29"/>
                      </a:lnTo>
                      <a:lnTo>
                        <a:pt x="90" y="27"/>
                      </a:lnTo>
                      <a:lnTo>
                        <a:pt x="93" y="25"/>
                      </a:lnTo>
                      <a:lnTo>
                        <a:pt x="93" y="23"/>
                      </a:lnTo>
                      <a:lnTo>
                        <a:pt x="97" y="22"/>
                      </a:lnTo>
                      <a:lnTo>
                        <a:pt x="100" y="20"/>
                      </a:lnTo>
                      <a:lnTo>
                        <a:pt x="103" y="18"/>
                      </a:lnTo>
                      <a:lnTo>
                        <a:pt x="103" y="17"/>
                      </a:lnTo>
                      <a:lnTo>
                        <a:pt x="107" y="16"/>
                      </a:lnTo>
                      <a:lnTo>
                        <a:pt x="110" y="13"/>
                      </a:lnTo>
                      <a:lnTo>
                        <a:pt x="114" y="12"/>
                      </a:lnTo>
                      <a:lnTo>
                        <a:pt x="114" y="11"/>
                      </a:lnTo>
                      <a:lnTo>
                        <a:pt x="117" y="10"/>
                      </a:lnTo>
                      <a:lnTo>
                        <a:pt x="121" y="7"/>
                      </a:lnTo>
                      <a:lnTo>
                        <a:pt x="121" y="6"/>
                      </a:lnTo>
                      <a:lnTo>
                        <a:pt x="124" y="5"/>
                      </a:lnTo>
                      <a:lnTo>
                        <a:pt x="128" y="3"/>
                      </a:lnTo>
                      <a:lnTo>
                        <a:pt x="131" y="2"/>
                      </a:lnTo>
                      <a:lnTo>
                        <a:pt x="134" y="1"/>
                      </a:lnTo>
                      <a:lnTo>
                        <a:pt x="138" y="1"/>
                      </a:lnTo>
                      <a:lnTo>
                        <a:pt x="141" y="0"/>
                      </a:lnTo>
                      <a:lnTo>
                        <a:pt x="145" y="0"/>
                      </a:lnTo>
                      <a:lnTo>
                        <a:pt x="148" y="1"/>
                      </a:lnTo>
                      <a:lnTo>
                        <a:pt x="152" y="1"/>
                      </a:lnTo>
                      <a:lnTo>
                        <a:pt x="155" y="2"/>
                      </a:lnTo>
                      <a:lnTo>
                        <a:pt x="159" y="3"/>
                      </a:lnTo>
                      <a:lnTo>
                        <a:pt x="162" y="6"/>
                      </a:lnTo>
                      <a:lnTo>
                        <a:pt x="165" y="7"/>
                      </a:lnTo>
                      <a:lnTo>
                        <a:pt x="165" y="10"/>
                      </a:lnTo>
                      <a:lnTo>
                        <a:pt x="169" y="12"/>
                      </a:lnTo>
                      <a:lnTo>
                        <a:pt x="172" y="15"/>
                      </a:lnTo>
                      <a:lnTo>
                        <a:pt x="176" y="18"/>
                      </a:lnTo>
                      <a:lnTo>
                        <a:pt x="176" y="21"/>
                      </a:lnTo>
                      <a:lnTo>
                        <a:pt x="179" y="25"/>
                      </a:lnTo>
                      <a:lnTo>
                        <a:pt x="183" y="27"/>
                      </a:lnTo>
                      <a:lnTo>
                        <a:pt x="186" y="31"/>
                      </a:lnTo>
                      <a:lnTo>
                        <a:pt x="186" y="34"/>
                      </a:lnTo>
                      <a:lnTo>
                        <a:pt x="190" y="36"/>
                      </a:lnTo>
                      <a:lnTo>
                        <a:pt x="193" y="39"/>
                      </a:lnTo>
                      <a:lnTo>
                        <a:pt x="193" y="40"/>
                      </a:lnTo>
                      <a:lnTo>
                        <a:pt x="196" y="41"/>
                      </a:lnTo>
                      <a:lnTo>
                        <a:pt x="200" y="44"/>
                      </a:lnTo>
                      <a:lnTo>
                        <a:pt x="203" y="45"/>
                      </a:lnTo>
                      <a:lnTo>
                        <a:pt x="203" y="46"/>
                      </a:lnTo>
                      <a:lnTo>
                        <a:pt x="207" y="47"/>
                      </a:lnTo>
                      <a:lnTo>
                        <a:pt x="210" y="50"/>
                      </a:lnTo>
                      <a:lnTo>
                        <a:pt x="210" y="51"/>
                      </a:lnTo>
                      <a:lnTo>
                        <a:pt x="214" y="54"/>
                      </a:lnTo>
                      <a:lnTo>
                        <a:pt x="217" y="55"/>
                      </a:lnTo>
                      <a:lnTo>
                        <a:pt x="221" y="58"/>
                      </a:lnTo>
                      <a:lnTo>
                        <a:pt x="221" y="59"/>
                      </a:lnTo>
                      <a:lnTo>
                        <a:pt x="224" y="61"/>
                      </a:lnTo>
                      <a:lnTo>
                        <a:pt x="227" y="64"/>
                      </a:lnTo>
                      <a:lnTo>
                        <a:pt x="231" y="66"/>
                      </a:lnTo>
                      <a:lnTo>
                        <a:pt x="231" y="70"/>
                      </a:lnTo>
                      <a:lnTo>
                        <a:pt x="234" y="74"/>
                      </a:lnTo>
                      <a:lnTo>
                        <a:pt x="238" y="79"/>
                      </a:lnTo>
                      <a:lnTo>
                        <a:pt x="238" y="84"/>
                      </a:lnTo>
                      <a:lnTo>
                        <a:pt x="241" y="89"/>
                      </a:lnTo>
                      <a:lnTo>
                        <a:pt x="245" y="95"/>
                      </a:lnTo>
                      <a:lnTo>
                        <a:pt x="248" y="100"/>
                      </a:lnTo>
                      <a:lnTo>
                        <a:pt x="248" y="107"/>
                      </a:lnTo>
                      <a:lnTo>
                        <a:pt x="252" y="113"/>
                      </a:lnTo>
                      <a:lnTo>
                        <a:pt x="255" y="118"/>
                      </a:lnTo>
                      <a:lnTo>
                        <a:pt x="258" y="122"/>
                      </a:lnTo>
                      <a:lnTo>
                        <a:pt x="258" y="127"/>
                      </a:lnTo>
                      <a:lnTo>
                        <a:pt x="262" y="131"/>
                      </a:lnTo>
                      <a:lnTo>
                        <a:pt x="265" y="136"/>
                      </a:lnTo>
                      <a:lnTo>
                        <a:pt x="265" y="141"/>
                      </a:lnTo>
                      <a:lnTo>
                        <a:pt x="269" y="146"/>
                      </a:lnTo>
                      <a:lnTo>
                        <a:pt x="272" y="151"/>
                      </a:lnTo>
                      <a:lnTo>
                        <a:pt x="276" y="157"/>
                      </a:lnTo>
                      <a:lnTo>
                        <a:pt x="276" y="163"/>
                      </a:lnTo>
                      <a:lnTo>
                        <a:pt x="279" y="170"/>
                      </a:lnTo>
                      <a:lnTo>
                        <a:pt x="283" y="176"/>
                      </a:lnTo>
                      <a:lnTo>
                        <a:pt x="283" y="181"/>
                      </a:lnTo>
                      <a:lnTo>
                        <a:pt x="286" y="186"/>
                      </a:lnTo>
                      <a:lnTo>
                        <a:pt x="289" y="190"/>
                      </a:lnTo>
                      <a:lnTo>
                        <a:pt x="293" y="195"/>
                      </a:lnTo>
                      <a:lnTo>
                        <a:pt x="293" y="199"/>
                      </a:lnTo>
                      <a:lnTo>
                        <a:pt x="296" y="202"/>
                      </a:lnTo>
                      <a:lnTo>
                        <a:pt x="300" y="206"/>
                      </a:lnTo>
                      <a:lnTo>
                        <a:pt x="303" y="209"/>
                      </a:lnTo>
                      <a:lnTo>
                        <a:pt x="303" y="211"/>
                      </a:lnTo>
                      <a:lnTo>
                        <a:pt x="307" y="214"/>
                      </a:lnTo>
                      <a:lnTo>
                        <a:pt x="310" y="216"/>
                      </a:lnTo>
                      <a:lnTo>
                        <a:pt x="310" y="219"/>
                      </a:lnTo>
                      <a:lnTo>
                        <a:pt x="313" y="220"/>
                      </a:lnTo>
                      <a:lnTo>
                        <a:pt x="317" y="220"/>
                      </a:lnTo>
                      <a:lnTo>
                        <a:pt x="320" y="220"/>
                      </a:lnTo>
                      <a:lnTo>
                        <a:pt x="324" y="219"/>
                      </a:lnTo>
                      <a:lnTo>
                        <a:pt x="327" y="217"/>
                      </a:lnTo>
                      <a:lnTo>
                        <a:pt x="331" y="216"/>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16"/>
                <p:cNvSpPr>
                  <a:spLocks/>
                </p:cNvSpPr>
                <p:nvPr/>
              </p:nvSpPr>
              <p:spPr bwMode="auto">
                <a:xfrm>
                  <a:off x="2514600" y="2390775"/>
                  <a:ext cx="179388" cy="3175"/>
                </a:xfrm>
                <a:custGeom>
                  <a:avLst/>
                  <a:gdLst/>
                  <a:ahLst/>
                  <a:cxnLst>
                    <a:cxn ang="0">
                      <a:pos x="0" y="2"/>
                    </a:cxn>
                    <a:cxn ang="0">
                      <a:pos x="3" y="1"/>
                    </a:cxn>
                    <a:cxn ang="0">
                      <a:pos x="7" y="0"/>
                    </a:cxn>
                    <a:cxn ang="0">
                      <a:pos x="10" y="0"/>
                    </a:cxn>
                    <a:cxn ang="0">
                      <a:pos x="13" y="0"/>
                    </a:cxn>
                    <a:cxn ang="0">
                      <a:pos x="17" y="0"/>
                    </a:cxn>
                    <a:cxn ang="0">
                      <a:pos x="20" y="0"/>
                    </a:cxn>
                    <a:cxn ang="0">
                      <a:pos x="24" y="0"/>
                    </a:cxn>
                    <a:cxn ang="0">
                      <a:pos x="27" y="0"/>
                    </a:cxn>
                    <a:cxn ang="0">
                      <a:pos x="31" y="0"/>
                    </a:cxn>
                    <a:cxn ang="0">
                      <a:pos x="34" y="0"/>
                    </a:cxn>
                    <a:cxn ang="0">
                      <a:pos x="38" y="0"/>
                    </a:cxn>
                    <a:cxn ang="0">
                      <a:pos x="41" y="0"/>
                    </a:cxn>
                    <a:cxn ang="0">
                      <a:pos x="44" y="0"/>
                    </a:cxn>
                    <a:cxn ang="0">
                      <a:pos x="48" y="0"/>
                    </a:cxn>
                    <a:cxn ang="0">
                      <a:pos x="51" y="0"/>
                    </a:cxn>
                    <a:cxn ang="0">
                      <a:pos x="55" y="0"/>
                    </a:cxn>
                    <a:cxn ang="0">
                      <a:pos x="58" y="0"/>
                    </a:cxn>
                    <a:cxn ang="0">
                      <a:pos x="62" y="0"/>
                    </a:cxn>
                    <a:cxn ang="0">
                      <a:pos x="65" y="0"/>
                    </a:cxn>
                    <a:cxn ang="0">
                      <a:pos x="69" y="0"/>
                    </a:cxn>
                    <a:cxn ang="0">
                      <a:pos x="72" y="0"/>
                    </a:cxn>
                    <a:cxn ang="0">
                      <a:pos x="75" y="0"/>
                    </a:cxn>
                    <a:cxn ang="0">
                      <a:pos x="79" y="0"/>
                    </a:cxn>
                    <a:cxn ang="0">
                      <a:pos x="82" y="0"/>
                    </a:cxn>
                    <a:cxn ang="0">
                      <a:pos x="86" y="0"/>
                    </a:cxn>
                    <a:cxn ang="0">
                      <a:pos x="89" y="0"/>
                    </a:cxn>
                    <a:cxn ang="0">
                      <a:pos x="93" y="0"/>
                    </a:cxn>
                    <a:cxn ang="0">
                      <a:pos x="96" y="0"/>
                    </a:cxn>
                    <a:cxn ang="0">
                      <a:pos x="100" y="0"/>
                    </a:cxn>
                    <a:cxn ang="0">
                      <a:pos x="103" y="0"/>
                    </a:cxn>
                    <a:cxn ang="0">
                      <a:pos x="106" y="0"/>
                    </a:cxn>
                    <a:cxn ang="0">
                      <a:pos x="110" y="0"/>
                    </a:cxn>
                    <a:cxn ang="0">
                      <a:pos x="113" y="0"/>
                    </a:cxn>
                  </a:cxnLst>
                  <a:rect l="0" t="0" r="r" b="b"/>
                  <a:pathLst>
                    <a:path w="113" h="2">
                      <a:moveTo>
                        <a:pt x="0" y="2"/>
                      </a:moveTo>
                      <a:lnTo>
                        <a:pt x="3" y="1"/>
                      </a:lnTo>
                      <a:lnTo>
                        <a:pt x="7" y="0"/>
                      </a:lnTo>
                      <a:lnTo>
                        <a:pt x="10" y="0"/>
                      </a:lnTo>
                      <a:lnTo>
                        <a:pt x="13" y="0"/>
                      </a:lnTo>
                      <a:lnTo>
                        <a:pt x="17" y="0"/>
                      </a:lnTo>
                      <a:lnTo>
                        <a:pt x="20" y="0"/>
                      </a:lnTo>
                      <a:lnTo>
                        <a:pt x="24" y="0"/>
                      </a:lnTo>
                      <a:lnTo>
                        <a:pt x="27" y="0"/>
                      </a:lnTo>
                      <a:lnTo>
                        <a:pt x="31" y="0"/>
                      </a:lnTo>
                      <a:lnTo>
                        <a:pt x="34" y="0"/>
                      </a:lnTo>
                      <a:lnTo>
                        <a:pt x="38" y="0"/>
                      </a:lnTo>
                      <a:lnTo>
                        <a:pt x="41" y="0"/>
                      </a:lnTo>
                      <a:lnTo>
                        <a:pt x="44" y="0"/>
                      </a:lnTo>
                      <a:lnTo>
                        <a:pt x="48" y="0"/>
                      </a:lnTo>
                      <a:lnTo>
                        <a:pt x="51" y="0"/>
                      </a:lnTo>
                      <a:lnTo>
                        <a:pt x="55" y="0"/>
                      </a:lnTo>
                      <a:lnTo>
                        <a:pt x="58" y="0"/>
                      </a:lnTo>
                      <a:lnTo>
                        <a:pt x="62" y="0"/>
                      </a:lnTo>
                      <a:lnTo>
                        <a:pt x="65" y="0"/>
                      </a:lnTo>
                      <a:lnTo>
                        <a:pt x="69" y="0"/>
                      </a:lnTo>
                      <a:lnTo>
                        <a:pt x="72" y="0"/>
                      </a:lnTo>
                      <a:lnTo>
                        <a:pt x="75" y="0"/>
                      </a:lnTo>
                      <a:lnTo>
                        <a:pt x="79" y="0"/>
                      </a:lnTo>
                      <a:lnTo>
                        <a:pt x="82" y="0"/>
                      </a:lnTo>
                      <a:lnTo>
                        <a:pt x="86" y="0"/>
                      </a:lnTo>
                      <a:lnTo>
                        <a:pt x="89" y="0"/>
                      </a:lnTo>
                      <a:lnTo>
                        <a:pt x="93" y="0"/>
                      </a:lnTo>
                      <a:lnTo>
                        <a:pt x="96" y="0"/>
                      </a:lnTo>
                      <a:lnTo>
                        <a:pt x="100" y="0"/>
                      </a:lnTo>
                      <a:lnTo>
                        <a:pt x="103" y="0"/>
                      </a:lnTo>
                      <a:lnTo>
                        <a:pt x="106" y="0"/>
                      </a:lnTo>
                      <a:lnTo>
                        <a:pt x="110" y="0"/>
                      </a:lnTo>
                      <a:lnTo>
                        <a:pt x="113"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3" name="Group 225"/>
              <p:cNvGrpSpPr/>
              <p:nvPr/>
            </p:nvGrpSpPr>
            <p:grpSpPr>
              <a:xfrm>
                <a:off x="228600" y="4518840"/>
                <a:ext cx="1902026" cy="47266"/>
                <a:chOff x="398463" y="2370138"/>
                <a:chExt cx="2295525" cy="36513"/>
              </a:xfrm>
            </p:grpSpPr>
            <p:sp>
              <p:nvSpPr>
                <p:cNvPr id="261" name="Freeform 7"/>
                <p:cNvSpPr>
                  <a:spLocks/>
                </p:cNvSpPr>
                <p:nvPr/>
              </p:nvSpPr>
              <p:spPr bwMode="auto">
                <a:xfrm>
                  <a:off x="398463" y="2374900"/>
                  <a:ext cx="530225" cy="30163"/>
                </a:xfrm>
                <a:custGeom>
                  <a:avLst/>
                  <a:gdLst/>
                  <a:ahLst/>
                  <a:cxnLst>
                    <a:cxn ang="0">
                      <a:pos x="7" y="12"/>
                    </a:cxn>
                    <a:cxn ang="0">
                      <a:pos x="14" y="7"/>
                    </a:cxn>
                    <a:cxn ang="0">
                      <a:pos x="21" y="7"/>
                    </a:cxn>
                    <a:cxn ang="0">
                      <a:pos x="28" y="15"/>
                    </a:cxn>
                    <a:cxn ang="0">
                      <a:pos x="38" y="11"/>
                    </a:cxn>
                    <a:cxn ang="0">
                      <a:pos x="45" y="10"/>
                    </a:cxn>
                    <a:cxn ang="0">
                      <a:pos x="52" y="15"/>
                    </a:cxn>
                    <a:cxn ang="0">
                      <a:pos x="62" y="3"/>
                    </a:cxn>
                    <a:cxn ang="0">
                      <a:pos x="69" y="7"/>
                    </a:cxn>
                    <a:cxn ang="0">
                      <a:pos x="80" y="13"/>
                    </a:cxn>
                    <a:cxn ang="0">
                      <a:pos x="86" y="6"/>
                    </a:cxn>
                    <a:cxn ang="0">
                      <a:pos x="93" y="5"/>
                    </a:cxn>
                    <a:cxn ang="0">
                      <a:pos x="100" y="8"/>
                    </a:cxn>
                    <a:cxn ang="0">
                      <a:pos x="107" y="13"/>
                    </a:cxn>
                    <a:cxn ang="0">
                      <a:pos x="114" y="7"/>
                    </a:cxn>
                    <a:cxn ang="0">
                      <a:pos x="124" y="7"/>
                    </a:cxn>
                    <a:cxn ang="0">
                      <a:pos x="135" y="5"/>
                    </a:cxn>
                    <a:cxn ang="0">
                      <a:pos x="141" y="1"/>
                    </a:cxn>
                    <a:cxn ang="0">
                      <a:pos x="148" y="8"/>
                    </a:cxn>
                    <a:cxn ang="0">
                      <a:pos x="155" y="13"/>
                    </a:cxn>
                    <a:cxn ang="0">
                      <a:pos x="166" y="1"/>
                    </a:cxn>
                    <a:cxn ang="0">
                      <a:pos x="172" y="8"/>
                    </a:cxn>
                    <a:cxn ang="0">
                      <a:pos x="179" y="7"/>
                    </a:cxn>
                    <a:cxn ang="0">
                      <a:pos x="190" y="11"/>
                    </a:cxn>
                    <a:cxn ang="0">
                      <a:pos x="197" y="5"/>
                    </a:cxn>
                    <a:cxn ang="0">
                      <a:pos x="207" y="8"/>
                    </a:cxn>
                    <a:cxn ang="0">
                      <a:pos x="214" y="12"/>
                    </a:cxn>
                    <a:cxn ang="0">
                      <a:pos x="221" y="11"/>
                    </a:cxn>
                    <a:cxn ang="0">
                      <a:pos x="228" y="7"/>
                    </a:cxn>
                    <a:cxn ang="0">
                      <a:pos x="234" y="10"/>
                    </a:cxn>
                    <a:cxn ang="0">
                      <a:pos x="241" y="7"/>
                    </a:cxn>
                    <a:cxn ang="0">
                      <a:pos x="252" y="8"/>
                    </a:cxn>
                    <a:cxn ang="0">
                      <a:pos x="259" y="6"/>
                    </a:cxn>
                    <a:cxn ang="0">
                      <a:pos x="269" y="11"/>
                    </a:cxn>
                    <a:cxn ang="0">
                      <a:pos x="279" y="6"/>
                    </a:cxn>
                    <a:cxn ang="0">
                      <a:pos x="290" y="8"/>
                    </a:cxn>
                    <a:cxn ang="0">
                      <a:pos x="293" y="8"/>
                    </a:cxn>
                    <a:cxn ang="0">
                      <a:pos x="300" y="13"/>
                    </a:cxn>
                    <a:cxn ang="0">
                      <a:pos x="307" y="11"/>
                    </a:cxn>
                    <a:cxn ang="0">
                      <a:pos x="314" y="8"/>
                    </a:cxn>
                    <a:cxn ang="0">
                      <a:pos x="324" y="11"/>
                    </a:cxn>
                    <a:cxn ang="0">
                      <a:pos x="331" y="12"/>
                    </a:cxn>
                  </a:cxnLst>
                  <a:rect l="0" t="0" r="r" b="b"/>
                  <a:pathLst>
                    <a:path w="334" h="18">
                      <a:moveTo>
                        <a:pt x="0" y="2"/>
                      </a:moveTo>
                      <a:lnTo>
                        <a:pt x="4" y="11"/>
                      </a:lnTo>
                      <a:lnTo>
                        <a:pt x="7" y="12"/>
                      </a:lnTo>
                      <a:lnTo>
                        <a:pt x="7" y="5"/>
                      </a:lnTo>
                      <a:lnTo>
                        <a:pt x="11" y="11"/>
                      </a:lnTo>
                      <a:lnTo>
                        <a:pt x="14" y="7"/>
                      </a:lnTo>
                      <a:lnTo>
                        <a:pt x="18" y="11"/>
                      </a:lnTo>
                      <a:lnTo>
                        <a:pt x="18" y="8"/>
                      </a:lnTo>
                      <a:lnTo>
                        <a:pt x="21" y="7"/>
                      </a:lnTo>
                      <a:lnTo>
                        <a:pt x="24" y="6"/>
                      </a:lnTo>
                      <a:lnTo>
                        <a:pt x="24" y="17"/>
                      </a:lnTo>
                      <a:lnTo>
                        <a:pt x="28" y="15"/>
                      </a:lnTo>
                      <a:lnTo>
                        <a:pt x="31" y="15"/>
                      </a:lnTo>
                      <a:lnTo>
                        <a:pt x="35" y="6"/>
                      </a:lnTo>
                      <a:lnTo>
                        <a:pt x="38" y="11"/>
                      </a:lnTo>
                      <a:lnTo>
                        <a:pt x="42" y="7"/>
                      </a:lnTo>
                      <a:lnTo>
                        <a:pt x="45" y="3"/>
                      </a:lnTo>
                      <a:lnTo>
                        <a:pt x="45" y="10"/>
                      </a:lnTo>
                      <a:lnTo>
                        <a:pt x="49" y="10"/>
                      </a:lnTo>
                      <a:lnTo>
                        <a:pt x="52" y="10"/>
                      </a:lnTo>
                      <a:lnTo>
                        <a:pt x="52" y="15"/>
                      </a:lnTo>
                      <a:lnTo>
                        <a:pt x="55" y="7"/>
                      </a:lnTo>
                      <a:lnTo>
                        <a:pt x="59" y="18"/>
                      </a:lnTo>
                      <a:lnTo>
                        <a:pt x="62" y="3"/>
                      </a:lnTo>
                      <a:lnTo>
                        <a:pt x="62" y="2"/>
                      </a:lnTo>
                      <a:lnTo>
                        <a:pt x="66" y="6"/>
                      </a:lnTo>
                      <a:lnTo>
                        <a:pt x="69" y="7"/>
                      </a:lnTo>
                      <a:lnTo>
                        <a:pt x="73" y="0"/>
                      </a:lnTo>
                      <a:lnTo>
                        <a:pt x="76" y="10"/>
                      </a:lnTo>
                      <a:lnTo>
                        <a:pt x="80" y="13"/>
                      </a:lnTo>
                      <a:lnTo>
                        <a:pt x="80" y="2"/>
                      </a:lnTo>
                      <a:lnTo>
                        <a:pt x="83" y="12"/>
                      </a:lnTo>
                      <a:lnTo>
                        <a:pt x="86" y="6"/>
                      </a:lnTo>
                      <a:lnTo>
                        <a:pt x="90" y="15"/>
                      </a:lnTo>
                      <a:lnTo>
                        <a:pt x="90" y="13"/>
                      </a:lnTo>
                      <a:lnTo>
                        <a:pt x="93" y="5"/>
                      </a:lnTo>
                      <a:lnTo>
                        <a:pt x="97" y="10"/>
                      </a:lnTo>
                      <a:lnTo>
                        <a:pt x="97" y="6"/>
                      </a:lnTo>
                      <a:lnTo>
                        <a:pt x="100" y="8"/>
                      </a:lnTo>
                      <a:lnTo>
                        <a:pt x="104" y="5"/>
                      </a:lnTo>
                      <a:lnTo>
                        <a:pt x="107" y="1"/>
                      </a:lnTo>
                      <a:lnTo>
                        <a:pt x="107" y="13"/>
                      </a:lnTo>
                      <a:lnTo>
                        <a:pt x="110" y="6"/>
                      </a:lnTo>
                      <a:lnTo>
                        <a:pt x="114" y="11"/>
                      </a:lnTo>
                      <a:lnTo>
                        <a:pt x="114" y="7"/>
                      </a:lnTo>
                      <a:lnTo>
                        <a:pt x="117" y="10"/>
                      </a:lnTo>
                      <a:lnTo>
                        <a:pt x="121" y="7"/>
                      </a:lnTo>
                      <a:lnTo>
                        <a:pt x="124" y="7"/>
                      </a:lnTo>
                      <a:lnTo>
                        <a:pt x="128" y="15"/>
                      </a:lnTo>
                      <a:lnTo>
                        <a:pt x="131" y="15"/>
                      </a:lnTo>
                      <a:lnTo>
                        <a:pt x="135" y="5"/>
                      </a:lnTo>
                      <a:lnTo>
                        <a:pt x="135" y="8"/>
                      </a:lnTo>
                      <a:lnTo>
                        <a:pt x="138" y="11"/>
                      </a:lnTo>
                      <a:lnTo>
                        <a:pt x="141" y="1"/>
                      </a:lnTo>
                      <a:lnTo>
                        <a:pt x="141" y="6"/>
                      </a:lnTo>
                      <a:lnTo>
                        <a:pt x="145" y="2"/>
                      </a:lnTo>
                      <a:lnTo>
                        <a:pt x="148" y="8"/>
                      </a:lnTo>
                      <a:lnTo>
                        <a:pt x="152" y="10"/>
                      </a:lnTo>
                      <a:lnTo>
                        <a:pt x="152" y="8"/>
                      </a:lnTo>
                      <a:lnTo>
                        <a:pt x="155" y="13"/>
                      </a:lnTo>
                      <a:lnTo>
                        <a:pt x="159" y="6"/>
                      </a:lnTo>
                      <a:lnTo>
                        <a:pt x="162" y="8"/>
                      </a:lnTo>
                      <a:lnTo>
                        <a:pt x="166" y="1"/>
                      </a:lnTo>
                      <a:lnTo>
                        <a:pt x="169" y="2"/>
                      </a:lnTo>
                      <a:lnTo>
                        <a:pt x="169" y="7"/>
                      </a:lnTo>
                      <a:lnTo>
                        <a:pt x="172" y="8"/>
                      </a:lnTo>
                      <a:lnTo>
                        <a:pt x="176" y="2"/>
                      </a:lnTo>
                      <a:lnTo>
                        <a:pt x="179" y="12"/>
                      </a:lnTo>
                      <a:lnTo>
                        <a:pt x="179" y="7"/>
                      </a:lnTo>
                      <a:lnTo>
                        <a:pt x="183" y="13"/>
                      </a:lnTo>
                      <a:lnTo>
                        <a:pt x="186" y="3"/>
                      </a:lnTo>
                      <a:lnTo>
                        <a:pt x="190" y="11"/>
                      </a:lnTo>
                      <a:lnTo>
                        <a:pt x="193" y="12"/>
                      </a:lnTo>
                      <a:lnTo>
                        <a:pt x="197" y="7"/>
                      </a:lnTo>
                      <a:lnTo>
                        <a:pt x="197" y="5"/>
                      </a:lnTo>
                      <a:lnTo>
                        <a:pt x="200" y="11"/>
                      </a:lnTo>
                      <a:lnTo>
                        <a:pt x="203" y="16"/>
                      </a:lnTo>
                      <a:lnTo>
                        <a:pt x="207" y="8"/>
                      </a:lnTo>
                      <a:lnTo>
                        <a:pt x="207" y="11"/>
                      </a:lnTo>
                      <a:lnTo>
                        <a:pt x="210" y="12"/>
                      </a:lnTo>
                      <a:lnTo>
                        <a:pt x="214" y="12"/>
                      </a:lnTo>
                      <a:lnTo>
                        <a:pt x="214" y="7"/>
                      </a:lnTo>
                      <a:lnTo>
                        <a:pt x="217" y="6"/>
                      </a:lnTo>
                      <a:lnTo>
                        <a:pt x="221" y="11"/>
                      </a:lnTo>
                      <a:lnTo>
                        <a:pt x="224" y="15"/>
                      </a:lnTo>
                      <a:lnTo>
                        <a:pt x="224" y="12"/>
                      </a:lnTo>
                      <a:lnTo>
                        <a:pt x="228" y="7"/>
                      </a:lnTo>
                      <a:lnTo>
                        <a:pt x="231" y="12"/>
                      </a:lnTo>
                      <a:lnTo>
                        <a:pt x="231" y="3"/>
                      </a:lnTo>
                      <a:lnTo>
                        <a:pt x="234" y="10"/>
                      </a:lnTo>
                      <a:lnTo>
                        <a:pt x="238" y="6"/>
                      </a:lnTo>
                      <a:lnTo>
                        <a:pt x="241" y="10"/>
                      </a:lnTo>
                      <a:lnTo>
                        <a:pt x="241" y="7"/>
                      </a:lnTo>
                      <a:lnTo>
                        <a:pt x="245" y="16"/>
                      </a:lnTo>
                      <a:lnTo>
                        <a:pt x="248" y="5"/>
                      </a:lnTo>
                      <a:lnTo>
                        <a:pt x="252" y="8"/>
                      </a:lnTo>
                      <a:lnTo>
                        <a:pt x="252" y="6"/>
                      </a:lnTo>
                      <a:lnTo>
                        <a:pt x="255" y="13"/>
                      </a:lnTo>
                      <a:lnTo>
                        <a:pt x="259" y="6"/>
                      </a:lnTo>
                      <a:lnTo>
                        <a:pt x="262" y="13"/>
                      </a:lnTo>
                      <a:lnTo>
                        <a:pt x="265" y="10"/>
                      </a:lnTo>
                      <a:lnTo>
                        <a:pt x="269" y="11"/>
                      </a:lnTo>
                      <a:lnTo>
                        <a:pt x="272" y="3"/>
                      </a:lnTo>
                      <a:lnTo>
                        <a:pt x="276" y="8"/>
                      </a:lnTo>
                      <a:lnTo>
                        <a:pt x="279" y="6"/>
                      </a:lnTo>
                      <a:lnTo>
                        <a:pt x="279" y="11"/>
                      </a:lnTo>
                      <a:lnTo>
                        <a:pt x="283" y="2"/>
                      </a:lnTo>
                      <a:lnTo>
                        <a:pt x="290" y="8"/>
                      </a:lnTo>
                      <a:lnTo>
                        <a:pt x="286" y="8"/>
                      </a:lnTo>
                      <a:lnTo>
                        <a:pt x="290" y="8"/>
                      </a:lnTo>
                      <a:lnTo>
                        <a:pt x="293" y="8"/>
                      </a:lnTo>
                      <a:lnTo>
                        <a:pt x="296" y="15"/>
                      </a:lnTo>
                      <a:lnTo>
                        <a:pt x="296" y="6"/>
                      </a:lnTo>
                      <a:lnTo>
                        <a:pt x="300" y="13"/>
                      </a:lnTo>
                      <a:lnTo>
                        <a:pt x="303" y="8"/>
                      </a:lnTo>
                      <a:lnTo>
                        <a:pt x="303" y="6"/>
                      </a:lnTo>
                      <a:lnTo>
                        <a:pt x="307" y="11"/>
                      </a:lnTo>
                      <a:lnTo>
                        <a:pt x="310" y="10"/>
                      </a:lnTo>
                      <a:lnTo>
                        <a:pt x="314" y="13"/>
                      </a:lnTo>
                      <a:lnTo>
                        <a:pt x="314" y="8"/>
                      </a:lnTo>
                      <a:lnTo>
                        <a:pt x="317" y="5"/>
                      </a:lnTo>
                      <a:lnTo>
                        <a:pt x="321" y="6"/>
                      </a:lnTo>
                      <a:lnTo>
                        <a:pt x="324" y="11"/>
                      </a:lnTo>
                      <a:lnTo>
                        <a:pt x="324" y="10"/>
                      </a:lnTo>
                      <a:lnTo>
                        <a:pt x="327" y="11"/>
                      </a:lnTo>
                      <a:lnTo>
                        <a:pt x="331" y="12"/>
                      </a:lnTo>
                      <a:lnTo>
                        <a:pt x="331" y="7"/>
                      </a:lnTo>
                      <a:lnTo>
                        <a:pt x="334" y="3"/>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8"/>
                <p:cNvSpPr>
                  <a:spLocks/>
                </p:cNvSpPr>
                <p:nvPr/>
              </p:nvSpPr>
              <p:spPr bwMode="auto">
                <a:xfrm>
                  <a:off x="928688" y="2374900"/>
                  <a:ext cx="519113" cy="26988"/>
                </a:xfrm>
                <a:custGeom>
                  <a:avLst/>
                  <a:gdLst/>
                  <a:ahLst/>
                  <a:cxnLst>
                    <a:cxn ang="0">
                      <a:pos x="7" y="13"/>
                    </a:cxn>
                    <a:cxn ang="0">
                      <a:pos x="14" y="6"/>
                    </a:cxn>
                    <a:cxn ang="0">
                      <a:pos x="21" y="13"/>
                    </a:cxn>
                    <a:cxn ang="0">
                      <a:pos x="28" y="12"/>
                    </a:cxn>
                    <a:cxn ang="0">
                      <a:pos x="35" y="6"/>
                    </a:cxn>
                    <a:cxn ang="0">
                      <a:pos x="42" y="15"/>
                    </a:cxn>
                    <a:cxn ang="0">
                      <a:pos x="52" y="8"/>
                    </a:cxn>
                    <a:cxn ang="0">
                      <a:pos x="62" y="10"/>
                    </a:cxn>
                    <a:cxn ang="0">
                      <a:pos x="69" y="12"/>
                    </a:cxn>
                    <a:cxn ang="0">
                      <a:pos x="76" y="5"/>
                    </a:cxn>
                    <a:cxn ang="0">
                      <a:pos x="83" y="16"/>
                    </a:cxn>
                    <a:cxn ang="0">
                      <a:pos x="90" y="1"/>
                    </a:cxn>
                    <a:cxn ang="0">
                      <a:pos x="97" y="7"/>
                    </a:cxn>
                    <a:cxn ang="0">
                      <a:pos x="107" y="6"/>
                    </a:cxn>
                    <a:cxn ang="0">
                      <a:pos x="114" y="10"/>
                    </a:cxn>
                    <a:cxn ang="0">
                      <a:pos x="121" y="15"/>
                    </a:cxn>
                    <a:cxn ang="0">
                      <a:pos x="128" y="13"/>
                    </a:cxn>
                    <a:cxn ang="0">
                      <a:pos x="135" y="3"/>
                    </a:cxn>
                    <a:cxn ang="0">
                      <a:pos x="141" y="8"/>
                    </a:cxn>
                    <a:cxn ang="0">
                      <a:pos x="152" y="5"/>
                    </a:cxn>
                    <a:cxn ang="0">
                      <a:pos x="159" y="0"/>
                    </a:cxn>
                    <a:cxn ang="0">
                      <a:pos x="166" y="7"/>
                    </a:cxn>
                    <a:cxn ang="0">
                      <a:pos x="172" y="13"/>
                    </a:cxn>
                    <a:cxn ang="0">
                      <a:pos x="179" y="5"/>
                    </a:cxn>
                    <a:cxn ang="0">
                      <a:pos x="186" y="7"/>
                    </a:cxn>
                    <a:cxn ang="0">
                      <a:pos x="200" y="11"/>
                    </a:cxn>
                    <a:cxn ang="0">
                      <a:pos x="203" y="10"/>
                    </a:cxn>
                    <a:cxn ang="0">
                      <a:pos x="214" y="10"/>
                    </a:cxn>
                    <a:cxn ang="0">
                      <a:pos x="221" y="11"/>
                    </a:cxn>
                    <a:cxn ang="0">
                      <a:pos x="228" y="7"/>
                    </a:cxn>
                    <a:cxn ang="0">
                      <a:pos x="234" y="3"/>
                    </a:cxn>
                    <a:cxn ang="0">
                      <a:pos x="241" y="2"/>
                    </a:cxn>
                    <a:cxn ang="0">
                      <a:pos x="248" y="3"/>
                    </a:cxn>
                    <a:cxn ang="0">
                      <a:pos x="258" y="3"/>
                    </a:cxn>
                    <a:cxn ang="0">
                      <a:pos x="265" y="7"/>
                    </a:cxn>
                    <a:cxn ang="0">
                      <a:pos x="272" y="5"/>
                    </a:cxn>
                    <a:cxn ang="0">
                      <a:pos x="279" y="11"/>
                    </a:cxn>
                    <a:cxn ang="0">
                      <a:pos x="289" y="15"/>
                    </a:cxn>
                    <a:cxn ang="0">
                      <a:pos x="296" y="7"/>
                    </a:cxn>
                    <a:cxn ang="0">
                      <a:pos x="307" y="10"/>
                    </a:cxn>
                    <a:cxn ang="0">
                      <a:pos x="314" y="17"/>
                    </a:cxn>
                    <a:cxn ang="0">
                      <a:pos x="320" y="16"/>
                    </a:cxn>
                  </a:cxnLst>
                  <a:rect l="0" t="0" r="r" b="b"/>
                  <a:pathLst>
                    <a:path w="327" h="17">
                      <a:moveTo>
                        <a:pt x="0" y="3"/>
                      </a:moveTo>
                      <a:lnTo>
                        <a:pt x="4" y="10"/>
                      </a:lnTo>
                      <a:lnTo>
                        <a:pt x="7" y="13"/>
                      </a:lnTo>
                      <a:lnTo>
                        <a:pt x="7" y="7"/>
                      </a:lnTo>
                      <a:lnTo>
                        <a:pt x="11" y="7"/>
                      </a:lnTo>
                      <a:lnTo>
                        <a:pt x="14" y="6"/>
                      </a:lnTo>
                      <a:lnTo>
                        <a:pt x="14" y="12"/>
                      </a:lnTo>
                      <a:lnTo>
                        <a:pt x="17" y="8"/>
                      </a:lnTo>
                      <a:lnTo>
                        <a:pt x="21" y="13"/>
                      </a:lnTo>
                      <a:lnTo>
                        <a:pt x="24" y="5"/>
                      </a:lnTo>
                      <a:lnTo>
                        <a:pt x="24" y="13"/>
                      </a:lnTo>
                      <a:lnTo>
                        <a:pt x="28" y="12"/>
                      </a:lnTo>
                      <a:lnTo>
                        <a:pt x="31" y="12"/>
                      </a:lnTo>
                      <a:lnTo>
                        <a:pt x="35" y="8"/>
                      </a:lnTo>
                      <a:lnTo>
                        <a:pt x="35" y="6"/>
                      </a:lnTo>
                      <a:lnTo>
                        <a:pt x="38" y="13"/>
                      </a:lnTo>
                      <a:lnTo>
                        <a:pt x="42" y="3"/>
                      </a:lnTo>
                      <a:lnTo>
                        <a:pt x="42" y="15"/>
                      </a:lnTo>
                      <a:lnTo>
                        <a:pt x="45" y="8"/>
                      </a:lnTo>
                      <a:lnTo>
                        <a:pt x="48" y="7"/>
                      </a:lnTo>
                      <a:lnTo>
                        <a:pt x="52" y="8"/>
                      </a:lnTo>
                      <a:lnTo>
                        <a:pt x="55" y="8"/>
                      </a:lnTo>
                      <a:lnTo>
                        <a:pt x="59" y="8"/>
                      </a:lnTo>
                      <a:lnTo>
                        <a:pt x="62" y="10"/>
                      </a:lnTo>
                      <a:lnTo>
                        <a:pt x="62" y="12"/>
                      </a:lnTo>
                      <a:lnTo>
                        <a:pt x="66" y="5"/>
                      </a:lnTo>
                      <a:lnTo>
                        <a:pt x="69" y="12"/>
                      </a:lnTo>
                      <a:lnTo>
                        <a:pt x="69" y="6"/>
                      </a:lnTo>
                      <a:lnTo>
                        <a:pt x="73" y="7"/>
                      </a:lnTo>
                      <a:lnTo>
                        <a:pt x="76" y="5"/>
                      </a:lnTo>
                      <a:lnTo>
                        <a:pt x="79" y="12"/>
                      </a:lnTo>
                      <a:lnTo>
                        <a:pt x="79" y="6"/>
                      </a:lnTo>
                      <a:lnTo>
                        <a:pt x="83" y="16"/>
                      </a:lnTo>
                      <a:lnTo>
                        <a:pt x="86" y="11"/>
                      </a:lnTo>
                      <a:lnTo>
                        <a:pt x="86" y="5"/>
                      </a:lnTo>
                      <a:lnTo>
                        <a:pt x="90" y="1"/>
                      </a:lnTo>
                      <a:lnTo>
                        <a:pt x="93" y="10"/>
                      </a:lnTo>
                      <a:lnTo>
                        <a:pt x="97" y="10"/>
                      </a:lnTo>
                      <a:lnTo>
                        <a:pt x="97" y="7"/>
                      </a:lnTo>
                      <a:lnTo>
                        <a:pt x="100" y="13"/>
                      </a:lnTo>
                      <a:lnTo>
                        <a:pt x="104" y="17"/>
                      </a:lnTo>
                      <a:lnTo>
                        <a:pt x="107" y="6"/>
                      </a:lnTo>
                      <a:lnTo>
                        <a:pt x="107" y="11"/>
                      </a:lnTo>
                      <a:lnTo>
                        <a:pt x="110" y="15"/>
                      </a:lnTo>
                      <a:lnTo>
                        <a:pt x="114" y="10"/>
                      </a:lnTo>
                      <a:lnTo>
                        <a:pt x="114" y="8"/>
                      </a:lnTo>
                      <a:lnTo>
                        <a:pt x="117" y="13"/>
                      </a:lnTo>
                      <a:lnTo>
                        <a:pt x="121" y="15"/>
                      </a:lnTo>
                      <a:lnTo>
                        <a:pt x="124" y="6"/>
                      </a:lnTo>
                      <a:lnTo>
                        <a:pt x="124" y="5"/>
                      </a:lnTo>
                      <a:lnTo>
                        <a:pt x="128" y="13"/>
                      </a:lnTo>
                      <a:lnTo>
                        <a:pt x="131" y="5"/>
                      </a:lnTo>
                      <a:lnTo>
                        <a:pt x="131" y="10"/>
                      </a:lnTo>
                      <a:lnTo>
                        <a:pt x="135" y="3"/>
                      </a:lnTo>
                      <a:lnTo>
                        <a:pt x="138" y="6"/>
                      </a:lnTo>
                      <a:lnTo>
                        <a:pt x="141" y="6"/>
                      </a:lnTo>
                      <a:lnTo>
                        <a:pt x="141" y="8"/>
                      </a:lnTo>
                      <a:lnTo>
                        <a:pt x="145" y="15"/>
                      </a:lnTo>
                      <a:lnTo>
                        <a:pt x="148" y="7"/>
                      </a:lnTo>
                      <a:lnTo>
                        <a:pt x="152" y="5"/>
                      </a:lnTo>
                      <a:lnTo>
                        <a:pt x="152" y="8"/>
                      </a:lnTo>
                      <a:lnTo>
                        <a:pt x="155" y="10"/>
                      </a:lnTo>
                      <a:lnTo>
                        <a:pt x="159" y="0"/>
                      </a:lnTo>
                      <a:lnTo>
                        <a:pt x="159" y="8"/>
                      </a:lnTo>
                      <a:lnTo>
                        <a:pt x="162" y="11"/>
                      </a:lnTo>
                      <a:lnTo>
                        <a:pt x="166" y="7"/>
                      </a:lnTo>
                      <a:lnTo>
                        <a:pt x="169" y="12"/>
                      </a:lnTo>
                      <a:lnTo>
                        <a:pt x="169" y="7"/>
                      </a:lnTo>
                      <a:lnTo>
                        <a:pt x="172" y="13"/>
                      </a:lnTo>
                      <a:lnTo>
                        <a:pt x="176" y="8"/>
                      </a:lnTo>
                      <a:lnTo>
                        <a:pt x="179" y="3"/>
                      </a:lnTo>
                      <a:lnTo>
                        <a:pt x="179" y="5"/>
                      </a:lnTo>
                      <a:lnTo>
                        <a:pt x="183" y="12"/>
                      </a:lnTo>
                      <a:lnTo>
                        <a:pt x="186" y="11"/>
                      </a:lnTo>
                      <a:lnTo>
                        <a:pt x="186" y="7"/>
                      </a:lnTo>
                      <a:lnTo>
                        <a:pt x="190" y="8"/>
                      </a:lnTo>
                      <a:lnTo>
                        <a:pt x="193" y="12"/>
                      </a:lnTo>
                      <a:lnTo>
                        <a:pt x="200" y="11"/>
                      </a:lnTo>
                      <a:lnTo>
                        <a:pt x="197" y="11"/>
                      </a:lnTo>
                      <a:lnTo>
                        <a:pt x="200" y="11"/>
                      </a:lnTo>
                      <a:lnTo>
                        <a:pt x="203" y="10"/>
                      </a:lnTo>
                      <a:lnTo>
                        <a:pt x="207" y="12"/>
                      </a:lnTo>
                      <a:lnTo>
                        <a:pt x="210" y="13"/>
                      </a:lnTo>
                      <a:lnTo>
                        <a:pt x="214" y="10"/>
                      </a:lnTo>
                      <a:lnTo>
                        <a:pt x="214" y="3"/>
                      </a:lnTo>
                      <a:lnTo>
                        <a:pt x="217" y="11"/>
                      </a:lnTo>
                      <a:lnTo>
                        <a:pt x="221" y="11"/>
                      </a:lnTo>
                      <a:lnTo>
                        <a:pt x="224" y="13"/>
                      </a:lnTo>
                      <a:lnTo>
                        <a:pt x="224" y="11"/>
                      </a:lnTo>
                      <a:lnTo>
                        <a:pt x="228" y="7"/>
                      </a:lnTo>
                      <a:lnTo>
                        <a:pt x="231" y="10"/>
                      </a:lnTo>
                      <a:lnTo>
                        <a:pt x="231" y="7"/>
                      </a:lnTo>
                      <a:lnTo>
                        <a:pt x="234" y="3"/>
                      </a:lnTo>
                      <a:lnTo>
                        <a:pt x="238" y="7"/>
                      </a:lnTo>
                      <a:lnTo>
                        <a:pt x="241" y="5"/>
                      </a:lnTo>
                      <a:lnTo>
                        <a:pt x="241" y="2"/>
                      </a:lnTo>
                      <a:lnTo>
                        <a:pt x="245" y="10"/>
                      </a:lnTo>
                      <a:lnTo>
                        <a:pt x="248" y="13"/>
                      </a:lnTo>
                      <a:lnTo>
                        <a:pt x="248" y="3"/>
                      </a:lnTo>
                      <a:lnTo>
                        <a:pt x="252" y="5"/>
                      </a:lnTo>
                      <a:lnTo>
                        <a:pt x="255" y="5"/>
                      </a:lnTo>
                      <a:lnTo>
                        <a:pt x="258" y="3"/>
                      </a:lnTo>
                      <a:lnTo>
                        <a:pt x="258" y="15"/>
                      </a:lnTo>
                      <a:lnTo>
                        <a:pt x="262" y="15"/>
                      </a:lnTo>
                      <a:lnTo>
                        <a:pt x="265" y="7"/>
                      </a:lnTo>
                      <a:lnTo>
                        <a:pt x="269" y="15"/>
                      </a:lnTo>
                      <a:lnTo>
                        <a:pt x="269" y="2"/>
                      </a:lnTo>
                      <a:lnTo>
                        <a:pt x="272" y="5"/>
                      </a:lnTo>
                      <a:lnTo>
                        <a:pt x="276" y="3"/>
                      </a:lnTo>
                      <a:lnTo>
                        <a:pt x="276" y="15"/>
                      </a:lnTo>
                      <a:lnTo>
                        <a:pt x="279" y="11"/>
                      </a:lnTo>
                      <a:lnTo>
                        <a:pt x="283" y="5"/>
                      </a:lnTo>
                      <a:lnTo>
                        <a:pt x="286" y="10"/>
                      </a:lnTo>
                      <a:lnTo>
                        <a:pt x="289" y="15"/>
                      </a:lnTo>
                      <a:lnTo>
                        <a:pt x="293" y="12"/>
                      </a:lnTo>
                      <a:lnTo>
                        <a:pt x="296" y="6"/>
                      </a:lnTo>
                      <a:lnTo>
                        <a:pt x="296" y="7"/>
                      </a:lnTo>
                      <a:lnTo>
                        <a:pt x="300" y="11"/>
                      </a:lnTo>
                      <a:lnTo>
                        <a:pt x="303" y="7"/>
                      </a:lnTo>
                      <a:lnTo>
                        <a:pt x="307" y="10"/>
                      </a:lnTo>
                      <a:lnTo>
                        <a:pt x="310" y="10"/>
                      </a:lnTo>
                      <a:lnTo>
                        <a:pt x="314" y="15"/>
                      </a:lnTo>
                      <a:lnTo>
                        <a:pt x="314" y="17"/>
                      </a:lnTo>
                      <a:lnTo>
                        <a:pt x="317" y="10"/>
                      </a:lnTo>
                      <a:lnTo>
                        <a:pt x="320" y="6"/>
                      </a:lnTo>
                      <a:lnTo>
                        <a:pt x="320" y="16"/>
                      </a:lnTo>
                      <a:lnTo>
                        <a:pt x="324" y="16"/>
                      </a:lnTo>
                      <a:lnTo>
                        <a:pt x="327" y="12"/>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9"/>
                <p:cNvSpPr>
                  <a:spLocks/>
                </p:cNvSpPr>
                <p:nvPr/>
              </p:nvSpPr>
              <p:spPr bwMode="auto">
                <a:xfrm>
                  <a:off x="1447800" y="2370138"/>
                  <a:ext cx="519113" cy="36513"/>
                </a:xfrm>
                <a:custGeom>
                  <a:avLst/>
                  <a:gdLst/>
                  <a:ahLst/>
                  <a:cxnLst>
                    <a:cxn ang="0">
                      <a:pos x="4" y="6"/>
                    </a:cxn>
                    <a:cxn ang="0">
                      <a:pos x="18" y="5"/>
                    </a:cxn>
                    <a:cxn ang="0">
                      <a:pos x="21" y="19"/>
                    </a:cxn>
                    <a:cxn ang="0">
                      <a:pos x="35" y="13"/>
                    </a:cxn>
                    <a:cxn ang="0">
                      <a:pos x="38" y="10"/>
                    </a:cxn>
                    <a:cxn ang="0">
                      <a:pos x="45" y="9"/>
                    </a:cxn>
                    <a:cxn ang="0">
                      <a:pos x="55" y="5"/>
                    </a:cxn>
                    <a:cxn ang="0">
                      <a:pos x="62" y="13"/>
                    </a:cxn>
                    <a:cxn ang="0">
                      <a:pos x="69" y="16"/>
                    </a:cxn>
                    <a:cxn ang="0">
                      <a:pos x="76" y="9"/>
                    </a:cxn>
                    <a:cxn ang="0">
                      <a:pos x="86" y="6"/>
                    </a:cxn>
                    <a:cxn ang="0">
                      <a:pos x="93" y="16"/>
                    </a:cxn>
                    <a:cxn ang="0">
                      <a:pos x="100" y="16"/>
                    </a:cxn>
                    <a:cxn ang="0">
                      <a:pos x="107" y="8"/>
                    </a:cxn>
                    <a:cxn ang="0">
                      <a:pos x="114" y="14"/>
                    </a:cxn>
                    <a:cxn ang="0">
                      <a:pos x="121" y="9"/>
                    </a:cxn>
                    <a:cxn ang="0">
                      <a:pos x="131" y="11"/>
                    </a:cxn>
                    <a:cxn ang="0">
                      <a:pos x="138" y="13"/>
                    </a:cxn>
                    <a:cxn ang="0">
                      <a:pos x="148" y="14"/>
                    </a:cxn>
                    <a:cxn ang="0">
                      <a:pos x="155" y="9"/>
                    </a:cxn>
                    <a:cxn ang="0">
                      <a:pos x="162" y="14"/>
                    </a:cxn>
                    <a:cxn ang="0">
                      <a:pos x="169" y="6"/>
                    </a:cxn>
                    <a:cxn ang="0">
                      <a:pos x="176" y="11"/>
                    </a:cxn>
                    <a:cxn ang="0">
                      <a:pos x="183" y="15"/>
                    </a:cxn>
                    <a:cxn ang="0">
                      <a:pos x="193" y="14"/>
                    </a:cxn>
                    <a:cxn ang="0">
                      <a:pos x="200" y="11"/>
                    </a:cxn>
                    <a:cxn ang="0">
                      <a:pos x="210" y="11"/>
                    </a:cxn>
                    <a:cxn ang="0">
                      <a:pos x="217" y="8"/>
                    </a:cxn>
                    <a:cxn ang="0">
                      <a:pos x="224" y="0"/>
                    </a:cxn>
                    <a:cxn ang="0">
                      <a:pos x="231" y="23"/>
                    </a:cxn>
                    <a:cxn ang="0">
                      <a:pos x="238" y="8"/>
                    </a:cxn>
                    <a:cxn ang="0">
                      <a:pos x="248" y="5"/>
                    </a:cxn>
                    <a:cxn ang="0">
                      <a:pos x="255" y="21"/>
                    </a:cxn>
                    <a:cxn ang="0">
                      <a:pos x="262" y="14"/>
                    </a:cxn>
                    <a:cxn ang="0">
                      <a:pos x="269" y="10"/>
                    </a:cxn>
                    <a:cxn ang="0">
                      <a:pos x="276" y="10"/>
                    </a:cxn>
                    <a:cxn ang="0">
                      <a:pos x="283" y="13"/>
                    </a:cxn>
                    <a:cxn ang="0">
                      <a:pos x="293" y="13"/>
                    </a:cxn>
                    <a:cxn ang="0">
                      <a:pos x="300" y="9"/>
                    </a:cxn>
                    <a:cxn ang="0">
                      <a:pos x="307" y="13"/>
                    </a:cxn>
                    <a:cxn ang="0">
                      <a:pos x="314" y="5"/>
                    </a:cxn>
                    <a:cxn ang="0">
                      <a:pos x="321" y="16"/>
                    </a:cxn>
                  </a:cxnLst>
                  <a:rect l="0" t="0" r="r" b="b"/>
                  <a:pathLst>
                    <a:path w="327" h="23">
                      <a:moveTo>
                        <a:pt x="0" y="15"/>
                      </a:moveTo>
                      <a:lnTo>
                        <a:pt x="4" y="16"/>
                      </a:lnTo>
                      <a:lnTo>
                        <a:pt x="4" y="6"/>
                      </a:lnTo>
                      <a:lnTo>
                        <a:pt x="7" y="16"/>
                      </a:lnTo>
                      <a:lnTo>
                        <a:pt x="11" y="5"/>
                      </a:lnTo>
                      <a:lnTo>
                        <a:pt x="18" y="5"/>
                      </a:lnTo>
                      <a:lnTo>
                        <a:pt x="14" y="5"/>
                      </a:lnTo>
                      <a:lnTo>
                        <a:pt x="18" y="5"/>
                      </a:lnTo>
                      <a:lnTo>
                        <a:pt x="21" y="19"/>
                      </a:lnTo>
                      <a:lnTo>
                        <a:pt x="24" y="15"/>
                      </a:lnTo>
                      <a:lnTo>
                        <a:pt x="28" y="16"/>
                      </a:lnTo>
                      <a:lnTo>
                        <a:pt x="35" y="13"/>
                      </a:lnTo>
                      <a:lnTo>
                        <a:pt x="31" y="13"/>
                      </a:lnTo>
                      <a:lnTo>
                        <a:pt x="35" y="13"/>
                      </a:lnTo>
                      <a:lnTo>
                        <a:pt x="38" y="10"/>
                      </a:lnTo>
                      <a:lnTo>
                        <a:pt x="38" y="19"/>
                      </a:lnTo>
                      <a:lnTo>
                        <a:pt x="42" y="15"/>
                      </a:lnTo>
                      <a:lnTo>
                        <a:pt x="45" y="9"/>
                      </a:lnTo>
                      <a:lnTo>
                        <a:pt x="49" y="8"/>
                      </a:lnTo>
                      <a:lnTo>
                        <a:pt x="52" y="9"/>
                      </a:lnTo>
                      <a:lnTo>
                        <a:pt x="55" y="5"/>
                      </a:lnTo>
                      <a:lnTo>
                        <a:pt x="59" y="5"/>
                      </a:lnTo>
                      <a:lnTo>
                        <a:pt x="59" y="16"/>
                      </a:lnTo>
                      <a:lnTo>
                        <a:pt x="62" y="13"/>
                      </a:lnTo>
                      <a:lnTo>
                        <a:pt x="66" y="15"/>
                      </a:lnTo>
                      <a:lnTo>
                        <a:pt x="66" y="19"/>
                      </a:lnTo>
                      <a:lnTo>
                        <a:pt x="69" y="16"/>
                      </a:lnTo>
                      <a:lnTo>
                        <a:pt x="73" y="15"/>
                      </a:lnTo>
                      <a:lnTo>
                        <a:pt x="76" y="15"/>
                      </a:lnTo>
                      <a:lnTo>
                        <a:pt x="76" y="9"/>
                      </a:lnTo>
                      <a:lnTo>
                        <a:pt x="80" y="8"/>
                      </a:lnTo>
                      <a:lnTo>
                        <a:pt x="83" y="4"/>
                      </a:lnTo>
                      <a:lnTo>
                        <a:pt x="86" y="6"/>
                      </a:lnTo>
                      <a:lnTo>
                        <a:pt x="86" y="9"/>
                      </a:lnTo>
                      <a:lnTo>
                        <a:pt x="90" y="6"/>
                      </a:lnTo>
                      <a:lnTo>
                        <a:pt x="93" y="16"/>
                      </a:lnTo>
                      <a:lnTo>
                        <a:pt x="93" y="14"/>
                      </a:lnTo>
                      <a:lnTo>
                        <a:pt x="97" y="11"/>
                      </a:lnTo>
                      <a:lnTo>
                        <a:pt x="100" y="16"/>
                      </a:lnTo>
                      <a:lnTo>
                        <a:pt x="104" y="8"/>
                      </a:lnTo>
                      <a:lnTo>
                        <a:pt x="104" y="15"/>
                      </a:lnTo>
                      <a:lnTo>
                        <a:pt x="107" y="8"/>
                      </a:lnTo>
                      <a:lnTo>
                        <a:pt x="111" y="14"/>
                      </a:lnTo>
                      <a:lnTo>
                        <a:pt x="111" y="8"/>
                      </a:lnTo>
                      <a:lnTo>
                        <a:pt x="114" y="14"/>
                      </a:lnTo>
                      <a:lnTo>
                        <a:pt x="117" y="11"/>
                      </a:lnTo>
                      <a:lnTo>
                        <a:pt x="121" y="10"/>
                      </a:lnTo>
                      <a:lnTo>
                        <a:pt x="121" y="9"/>
                      </a:lnTo>
                      <a:lnTo>
                        <a:pt x="124" y="8"/>
                      </a:lnTo>
                      <a:lnTo>
                        <a:pt x="128" y="13"/>
                      </a:lnTo>
                      <a:lnTo>
                        <a:pt x="131" y="11"/>
                      </a:lnTo>
                      <a:lnTo>
                        <a:pt x="131" y="10"/>
                      </a:lnTo>
                      <a:lnTo>
                        <a:pt x="135" y="11"/>
                      </a:lnTo>
                      <a:lnTo>
                        <a:pt x="138" y="13"/>
                      </a:lnTo>
                      <a:lnTo>
                        <a:pt x="142" y="15"/>
                      </a:lnTo>
                      <a:lnTo>
                        <a:pt x="145" y="11"/>
                      </a:lnTo>
                      <a:lnTo>
                        <a:pt x="148" y="14"/>
                      </a:lnTo>
                      <a:lnTo>
                        <a:pt x="148" y="10"/>
                      </a:lnTo>
                      <a:lnTo>
                        <a:pt x="152" y="4"/>
                      </a:lnTo>
                      <a:lnTo>
                        <a:pt x="155" y="9"/>
                      </a:lnTo>
                      <a:lnTo>
                        <a:pt x="155" y="6"/>
                      </a:lnTo>
                      <a:lnTo>
                        <a:pt x="159" y="5"/>
                      </a:lnTo>
                      <a:lnTo>
                        <a:pt x="162" y="14"/>
                      </a:lnTo>
                      <a:lnTo>
                        <a:pt x="166" y="10"/>
                      </a:lnTo>
                      <a:lnTo>
                        <a:pt x="166" y="11"/>
                      </a:lnTo>
                      <a:lnTo>
                        <a:pt x="169" y="6"/>
                      </a:lnTo>
                      <a:lnTo>
                        <a:pt x="172" y="6"/>
                      </a:lnTo>
                      <a:lnTo>
                        <a:pt x="176" y="13"/>
                      </a:lnTo>
                      <a:lnTo>
                        <a:pt x="176" y="11"/>
                      </a:lnTo>
                      <a:lnTo>
                        <a:pt x="179" y="18"/>
                      </a:lnTo>
                      <a:lnTo>
                        <a:pt x="183" y="16"/>
                      </a:lnTo>
                      <a:lnTo>
                        <a:pt x="183" y="15"/>
                      </a:lnTo>
                      <a:lnTo>
                        <a:pt x="186" y="14"/>
                      </a:lnTo>
                      <a:lnTo>
                        <a:pt x="190" y="10"/>
                      </a:lnTo>
                      <a:lnTo>
                        <a:pt x="193" y="14"/>
                      </a:lnTo>
                      <a:lnTo>
                        <a:pt x="193" y="15"/>
                      </a:lnTo>
                      <a:lnTo>
                        <a:pt x="197" y="13"/>
                      </a:lnTo>
                      <a:lnTo>
                        <a:pt x="200" y="11"/>
                      </a:lnTo>
                      <a:lnTo>
                        <a:pt x="203" y="10"/>
                      </a:lnTo>
                      <a:lnTo>
                        <a:pt x="207" y="13"/>
                      </a:lnTo>
                      <a:lnTo>
                        <a:pt x="210" y="11"/>
                      </a:lnTo>
                      <a:lnTo>
                        <a:pt x="210" y="6"/>
                      </a:lnTo>
                      <a:lnTo>
                        <a:pt x="214" y="16"/>
                      </a:lnTo>
                      <a:lnTo>
                        <a:pt x="217" y="8"/>
                      </a:lnTo>
                      <a:lnTo>
                        <a:pt x="221" y="1"/>
                      </a:lnTo>
                      <a:lnTo>
                        <a:pt x="221" y="15"/>
                      </a:lnTo>
                      <a:lnTo>
                        <a:pt x="224" y="0"/>
                      </a:lnTo>
                      <a:lnTo>
                        <a:pt x="228" y="8"/>
                      </a:lnTo>
                      <a:lnTo>
                        <a:pt x="228" y="19"/>
                      </a:lnTo>
                      <a:lnTo>
                        <a:pt x="231" y="23"/>
                      </a:lnTo>
                      <a:lnTo>
                        <a:pt x="234" y="14"/>
                      </a:lnTo>
                      <a:lnTo>
                        <a:pt x="238" y="19"/>
                      </a:lnTo>
                      <a:lnTo>
                        <a:pt x="238" y="8"/>
                      </a:lnTo>
                      <a:lnTo>
                        <a:pt x="241" y="16"/>
                      </a:lnTo>
                      <a:lnTo>
                        <a:pt x="245" y="6"/>
                      </a:lnTo>
                      <a:lnTo>
                        <a:pt x="248" y="5"/>
                      </a:lnTo>
                      <a:lnTo>
                        <a:pt x="248" y="15"/>
                      </a:lnTo>
                      <a:lnTo>
                        <a:pt x="252" y="13"/>
                      </a:lnTo>
                      <a:lnTo>
                        <a:pt x="255" y="21"/>
                      </a:lnTo>
                      <a:lnTo>
                        <a:pt x="255" y="9"/>
                      </a:lnTo>
                      <a:lnTo>
                        <a:pt x="259" y="10"/>
                      </a:lnTo>
                      <a:lnTo>
                        <a:pt x="262" y="14"/>
                      </a:lnTo>
                      <a:lnTo>
                        <a:pt x="265" y="16"/>
                      </a:lnTo>
                      <a:lnTo>
                        <a:pt x="265" y="9"/>
                      </a:lnTo>
                      <a:lnTo>
                        <a:pt x="269" y="10"/>
                      </a:lnTo>
                      <a:lnTo>
                        <a:pt x="272" y="8"/>
                      </a:lnTo>
                      <a:lnTo>
                        <a:pt x="272" y="14"/>
                      </a:lnTo>
                      <a:lnTo>
                        <a:pt x="276" y="10"/>
                      </a:lnTo>
                      <a:lnTo>
                        <a:pt x="279" y="8"/>
                      </a:lnTo>
                      <a:lnTo>
                        <a:pt x="283" y="15"/>
                      </a:lnTo>
                      <a:lnTo>
                        <a:pt x="283" y="13"/>
                      </a:lnTo>
                      <a:lnTo>
                        <a:pt x="286" y="13"/>
                      </a:lnTo>
                      <a:lnTo>
                        <a:pt x="290" y="8"/>
                      </a:lnTo>
                      <a:lnTo>
                        <a:pt x="293" y="13"/>
                      </a:lnTo>
                      <a:lnTo>
                        <a:pt x="293" y="18"/>
                      </a:lnTo>
                      <a:lnTo>
                        <a:pt x="296" y="15"/>
                      </a:lnTo>
                      <a:lnTo>
                        <a:pt x="300" y="9"/>
                      </a:lnTo>
                      <a:lnTo>
                        <a:pt x="300" y="8"/>
                      </a:lnTo>
                      <a:lnTo>
                        <a:pt x="303" y="15"/>
                      </a:lnTo>
                      <a:lnTo>
                        <a:pt x="307" y="13"/>
                      </a:lnTo>
                      <a:lnTo>
                        <a:pt x="310" y="15"/>
                      </a:lnTo>
                      <a:lnTo>
                        <a:pt x="310" y="10"/>
                      </a:lnTo>
                      <a:lnTo>
                        <a:pt x="314" y="5"/>
                      </a:lnTo>
                      <a:lnTo>
                        <a:pt x="317" y="6"/>
                      </a:lnTo>
                      <a:lnTo>
                        <a:pt x="317" y="10"/>
                      </a:lnTo>
                      <a:lnTo>
                        <a:pt x="321" y="16"/>
                      </a:lnTo>
                      <a:lnTo>
                        <a:pt x="324" y="15"/>
                      </a:lnTo>
                      <a:lnTo>
                        <a:pt x="327" y="14"/>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10"/>
                <p:cNvSpPr>
                  <a:spLocks/>
                </p:cNvSpPr>
                <p:nvPr/>
              </p:nvSpPr>
              <p:spPr bwMode="auto">
                <a:xfrm>
                  <a:off x="1966913" y="2374900"/>
                  <a:ext cx="514350" cy="26988"/>
                </a:xfrm>
                <a:custGeom>
                  <a:avLst/>
                  <a:gdLst/>
                  <a:ahLst/>
                  <a:cxnLst>
                    <a:cxn ang="0">
                      <a:pos x="4" y="11"/>
                    </a:cxn>
                    <a:cxn ang="0">
                      <a:pos x="11" y="6"/>
                    </a:cxn>
                    <a:cxn ang="0">
                      <a:pos x="21" y="16"/>
                    </a:cxn>
                    <a:cxn ang="0">
                      <a:pos x="28" y="17"/>
                    </a:cxn>
                    <a:cxn ang="0">
                      <a:pos x="38" y="0"/>
                    </a:cxn>
                    <a:cxn ang="0">
                      <a:pos x="45" y="8"/>
                    </a:cxn>
                    <a:cxn ang="0">
                      <a:pos x="52" y="7"/>
                    </a:cxn>
                    <a:cxn ang="0">
                      <a:pos x="59" y="13"/>
                    </a:cxn>
                    <a:cxn ang="0">
                      <a:pos x="66" y="12"/>
                    </a:cxn>
                    <a:cxn ang="0">
                      <a:pos x="73" y="12"/>
                    </a:cxn>
                    <a:cxn ang="0">
                      <a:pos x="83" y="8"/>
                    </a:cxn>
                    <a:cxn ang="0">
                      <a:pos x="90" y="5"/>
                    </a:cxn>
                    <a:cxn ang="0">
                      <a:pos x="97" y="11"/>
                    </a:cxn>
                    <a:cxn ang="0">
                      <a:pos x="104" y="3"/>
                    </a:cxn>
                    <a:cxn ang="0">
                      <a:pos x="114" y="10"/>
                    </a:cxn>
                    <a:cxn ang="0">
                      <a:pos x="121" y="10"/>
                    </a:cxn>
                    <a:cxn ang="0">
                      <a:pos x="128" y="12"/>
                    </a:cxn>
                    <a:cxn ang="0">
                      <a:pos x="138" y="10"/>
                    </a:cxn>
                    <a:cxn ang="0">
                      <a:pos x="145" y="8"/>
                    </a:cxn>
                    <a:cxn ang="0">
                      <a:pos x="155" y="13"/>
                    </a:cxn>
                    <a:cxn ang="0">
                      <a:pos x="162" y="13"/>
                    </a:cxn>
                    <a:cxn ang="0">
                      <a:pos x="169" y="12"/>
                    </a:cxn>
                    <a:cxn ang="0">
                      <a:pos x="176" y="15"/>
                    </a:cxn>
                    <a:cxn ang="0">
                      <a:pos x="183" y="10"/>
                    </a:cxn>
                    <a:cxn ang="0">
                      <a:pos x="190" y="6"/>
                    </a:cxn>
                    <a:cxn ang="0">
                      <a:pos x="200" y="5"/>
                    </a:cxn>
                    <a:cxn ang="0">
                      <a:pos x="207" y="15"/>
                    </a:cxn>
                    <a:cxn ang="0">
                      <a:pos x="214" y="8"/>
                    </a:cxn>
                    <a:cxn ang="0">
                      <a:pos x="221" y="5"/>
                    </a:cxn>
                    <a:cxn ang="0">
                      <a:pos x="228" y="16"/>
                    </a:cxn>
                    <a:cxn ang="0">
                      <a:pos x="235" y="10"/>
                    </a:cxn>
                    <a:cxn ang="0">
                      <a:pos x="245" y="13"/>
                    </a:cxn>
                    <a:cxn ang="0">
                      <a:pos x="252" y="10"/>
                    </a:cxn>
                    <a:cxn ang="0">
                      <a:pos x="259" y="6"/>
                    </a:cxn>
                    <a:cxn ang="0">
                      <a:pos x="266" y="1"/>
                    </a:cxn>
                    <a:cxn ang="0">
                      <a:pos x="272" y="12"/>
                    </a:cxn>
                    <a:cxn ang="0">
                      <a:pos x="279" y="8"/>
                    </a:cxn>
                    <a:cxn ang="0">
                      <a:pos x="290" y="12"/>
                    </a:cxn>
                    <a:cxn ang="0">
                      <a:pos x="297" y="10"/>
                    </a:cxn>
                    <a:cxn ang="0">
                      <a:pos x="307" y="7"/>
                    </a:cxn>
                    <a:cxn ang="0">
                      <a:pos x="314" y="12"/>
                    </a:cxn>
                    <a:cxn ang="0">
                      <a:pos x="321" y="7"/>
                    </a:cxn>
                  </a:cxnLst>
                  <a:rect l="0" t="0" r="r" b="b"/>
                  <a:pathLst>
                    <a:path w="324" h="17">
                      <a:moveTo>
                        <a:pt x="0" y="11"/>
                      </a:moveTo>
                      <a:lnTo>
                        <a:pt x="0" y="15"/>
                      </a:lnTo>
                      <a:lnTo>
                        <a:pt x="4" y="11"/>
                      </a:lnTo>
                      <a:lnTo>
                        <a:pt x="7" y="5"/>
                      </a:lnTo>
                      <a:lnTo>
                        <a:pt x="11" y="15"/>
                      </a:lnTo>
                      <a:lnTo>
                        <a:pt x="11" y="6"/>
                      </a:lnTo>
                      <a:lnTo>
                        <a:pt x="14" y="12"/>
                      </a:lnTo>
                      <a:lnTo>
                        <a:pt x="18" y="11"/>
                      </a:lnTo>
                      <a:lnTo>
                        <a:pt x="21" y="16"/>
                      </a:lnTo>
                      <a:lnTo>
                        <a:pt x="25" y="7"/>
                      </a:lnTo>
                      <a:lnTo>
                        <a:pt x="28" y="11"/>
                      </a:lnTo>
                      <a:lnTo>
                        <a:pt x="28" y="17"/>
                      </a:lnTo>
                      <a:lnTo>
                        <a:pt x="31" y="7"/>
                      </a:lnTo>
                      <a:lnTo>
                        <a:pt x="35" y="6"/>
                      </a:lnTo>
                      <a:lnTo>
                        <a:pt x="38" y="0"/>
                      </a:lnTo>
                      <a:lnTo>
                        <a:pt x="38" y="12"/>
                      </a:lnTo>
                      <a:lnTo>
                        <a:pt x="42" y="11"/>
                      </a:lnTo>
                      <a:lnTo>
                        <a:pt x="45" y="8"/>
                      </a:lnTo>
                      <a:lnTo>
                        <a:pt x="45" y="11"/>
                      </a:lnTo>
                      <a:lnTo>
                        <a:pt x="49" y="8"/>
                      </a:lnTo>
                      <a:lnTo>
                        <a:pt x="52" y="7"/>
                      </a:lnTo>
                      <a:lnTo>
                        <a:pt x="56" y="8"/>
                      </a:lnTo>
                      <a:lnTo>
                        <a:pt x="56" y="0"/>
                      </a:lnTo>
                      <a:lnTo>
                        <a:pt x="59" y="13"/>
                      </a:lnTo>
                      <a:lnTo>
                        <a:pt x="62" y="10"/>
                      </a:lnTo>
                      <a:lnTo>
                        <a:pt x="62" y="8"/>
                      </a:lnTo>
                      <a:lnTo>
                        <a:pt x="66" y="12"/>
                      </a:lnTo>
                      <a:lnTo>
                        <a:pt x="69" y="0"/>
                      </a:lnTo>
                      <a:lnTo>
                        <a:pt x="73" y="10"/>
                      </a:lnTo>
                      <a:lnTo>
                        <a:pt x="73" y="12"/>
                      </a:lnTo>
                      <a:lnTo>
                        <a:pt x="76" y="16"/>
                      </a:lnTo>
                      <a:lnTo>
                        <a:pt x="80" y="7"/>
                      </a:lnTo>
                      <a:lnTo>
                        <a:pt x="83" y="8"/>
                      </a:lnTo>
                      <a:lnTo>
                        <a:pt x="83" y="11"/>
                      </a:lnTo>
                      <a:lnTo>
                        <a:pt x="86" y="5"/>
                      </a:lnTo>
                      <a:lnTo>
                        <a:pt x="90" y="5"/>
                      </a:lnTo>
                      <a:lnTo>
                        <a:pt x="90" y="7"/>
                      </a:lnTo>
                      <a:lnTo>
                        <a:pt x="93" y="12"/>
                      </a:lnTo>
                      <a:lnTo>
                        <a:pt x="97" y="11"/>
                      </a:lnTo>
                      <a:lnTo>
                        <a:pt x="100" y="11"/>
                      </a:lnTo>
                      <a:lnTo>
                        <a:pt x="100" y="3"/>
                      </a:lnTo>
                      <a:lnTo>
                        <a:pt x="104" y="3"/>
                      </a:lnTo>
                      <a:lnTo>
                        <a:pt x="107" y="2"/>
                      </a:lnTo>
                      <a:lnTo>
                        <a:pt x="111" y="13"/>
                      </a:lnTo>
                      <a:lnTo>
                        <a:pt x="114" y="10"/>
                      </a:lnTo>
                      <a:lnTo>
                        <a:pt x="117" y="16"/>
                      </a:lnTo>
                      <a:lnTo>
                        <a:pt x="117" y="3"/>
                      </a:lnTo>
                      <a:lnTo>
                        <a:pt x="121" y="10"/>
                      </a:lnTo>
                      <a:lnTo>
                        <a:pt x="124" y="8"/>
                      </a:lnTo>
                      <a:lnTo>
                        <a:pt x="128" y="6"/>
                      </a:lnTo>
                      <a:lnTo>
                        <a:pt x="128" y="12"/>
                      </a:lnTo>
                      <a:lnTo>
                        <a:pt x="131" y="10"/>
                      </a:lnTo>
                      <a:lnTo>
                        <a:pt x="135" y="8"/>
                      </a:lnTo>
                      <a:lnTo>
                        <a:pt x="138" y="10"/>
                      </a:lnTo>
                      <a:lnTo>
                        <a:pt x="142" y="8"/>
                      </a:lnTo>
                      <a:lnTo>
                        <a:pt x="145" y="10"/>
                      </a:lnTo>
                      <a:lnTo>
                        <a:pt x="145" y="8"/>
                      </a:lnTo>
                      <a:lnTo>
                        <a:pt x="148" y="6"/>
                      </a:lnTo>
                      <a:lnTo>
                        <a:pt x="152" y="10"/>
                      </a:lnTo>
                      <a:lnTo>
                        <a:pt x="155" y="13"/>
                      </a:lnTo>
                      <a:lnTo>
                        <a:pt x="155" y="8"/>
                      </a:lnTo>
                      <a:lnTo>
                        <a:pt x="159" y="8"/>
                      </a:lnTo>
                      <a:lnTo>
                        <a:pt x="162" y="13"/>
                      </a:lnTo>
                      <a:lnTo>
                        <a:pt x="162" y="11"/>
                      </a:lnTo>
                      <a:lnTo>
                        <a:pt x="166" y="5"/>
                      </a:lnTo>
                      <a:lnTo>
                        <a:pt x="169" y="12"/>
                      </a:lnTo>
                      <a:lnTo>
                        <a:pt x="173" y="10"/>
                      </a:lnTo>
                      <a:lnTo>
                        <a:pt x="173" y="11"/>
                      </a:lnTo>
                      <a:lnTo>
                        <a:pt x="176" y="15"/>
                      </a:lnTo>
                      <a:lnTo>
                        <a:pt x="179" y="15"/>
                      </a:lnTo>
                      <a:lnTo>
                        <a:pt x="179" y="10"/>
                      </a:lnTo>
                      <a:lnTo>
                        <a:pt x="183" y="10"/>
                      </a:lnTo>
                      <a:lnTo>
                        <a:pt x="186" y="11"/>
                      </a:lnTo>
                      <a:lnTo>
                        <a:pt x="190" y="5"/>
                      </a:lnTo>
                      <a:lnTo>
                        <a:pt x="190" y="6"/>
                      </a:lnTo>
                      <a:lnTo>
                        <a:pt x="193" y="3"/>
                      </a:lnTo>
                      <a:lnTo>
                        <a:pt x="197" y="5"/>
                      </a:lnTo>
                      <a:lnTo>
                        <a:pt x="200" y="5"/>
                      </a:lnTo>
                      <a:lnTo>
                        <a:pt x="200" y="11"/>
                      </a:lnTo>
                      <a:lnTo>
                        <a:pt x="204" y="10"/>
                      </a:lnTo>
                      <a:lnTo>
                        <a:pt x="207" y="15"/>
                      </a:lnTo>
                      <a:lnTo>
                        <a:pt x="207" y="8"/>
                      </a:lnTo>
                      <a:lnTo>
                        <a:pt x="210" y="12"/>
                      </a:lnTo>
                      <a:lnTo>
                        <a:pt x="214" y="8"/>
                      </a:lnTo>
                      <a:lnTo>
                        <a:pt x="217" y="8"/>
                      </a:lnTo>
                      <a:lnTo>
                        <a:pt x="217" y="0"/>
                      </a:lnTo>
                      <a:lnTo>
                        <a:pt x="221" y="5"/>
                      </a:lnTo>
                      <a:lnTo>
                        <a:pt x="224" y="10"/>
                      </a:lnTo>
                      <a:lnTo>
                        <a:pt x="224" y="15"/>
                      </a:lnTo>
                      <a:lnTo>
                        <a:pt x="228" y="16"/>
                      </a:lnTo>
                      <a:lnTo>
                        <a:pt x="231" y="8"/>
                      </a:lnTo>
                      <a:lnTo>
                        <a:pt x="235" y="5"/>
                      </a:lnTo>
                      <a:lnTo>
                        <a:pt x="235" y="10"/>
                      </a:lnTo>
                      <a:lnTo>
                        <a:pt x="238" y="13"/>
                      </a:lnTo>
                      <a:lnTo>
                        <a:pt x="241" y="16"/>
                      </a:lnTo>
                      <a:lnTo>
                        <a:pt x="245" y="13"/>
                      </a:lnTo>
                      <a:lnTo>
                        <a:pt x="245" y="8"/>
                      </a:lnTo>
                      <a:lnTo>
                        <a:pt x="248" y="10"/>
                      </a:lnTo>
                      <a:lnTo>
                        <a:pt x="252" y="10"/>
                      </a:lnTo>
                      <a:lnTo>
                        <a:pt x="252" y="1"/>
                      </a:lnTo>
                      <a:lnTo>
                        <a:pt x="255" y="5"/>
                      </a:lnTo>
                      <a:lnTo>
                        <a:pt x="259" y="6"/>
                      </a:lnTo>
                      <a:lnTo>
                        <a:pt x="262" y="11"/>
                      </a:lnTo>
                      <a:lnTo>
                        <a:pt x="262" y="2"/>
                      </a:lnTo>
                      <a:lnTo>
                        <a:pt x="266" y="1"/>
                      </a:lnTo>
                      <a:lnTo>
                        <a:pt x="269" y="8"/>
                      </a:lnTo>
                      <a:lnTo>
                        <a:pt x="272" y="7"/>
                      </a:lnTo>
                      <a:lnTo>
                        <a:pt x="272" y="12"/>
                      </a:lnTo>
                      <a:lnTo>
                        <a:pt x="276" y="10"/>
                      </a:lnTo>
                      <a:lnTo>
                        <a:pt x="279" y="6"/>
                      </a:lnTo>
                      <a:lnTo>
                        <a:pt x="279" y="8"/>
                      </a:lnTo>
                      <a:lnTo>
                        <a:pt x="283" y="8"/>
                      </a:lnTo>
                      <a:lnTo>
                        <a:pt x="286" y="2"/>
                      </a:lnTo>
                      <a:lnTo>
                        <a:pt x="290" y="12"/>
                      </a:lnTo>
                      <a:lnTo>
                        <a:pt x="293" y="2"/>
                      </a:lnTo>
                      <a:lnTo>
                        <a:pt x="297" y="8"/>
                      </a:lnTo>
                      <a:lnTo>
                        <a:pt x="297" y="10"/>
                      </a:lnTo>
                      <a:lnTo>
                        <a:pt x="300" y="12"/>
                      </a:lnTo>
                      <a:lnTo>
                        <a:pt x="303" y="5"/>
                      </a:lnTo>
                      <a:lnTo>
                        <a:pt x="307" y="7"/>
                      </a:lnTo>
                      <a:lnTo>
                        <a:pt x="307" y="8"/>
                      </a:lnTo>
                      <a:lnTo>
                        <a:pt x="310" y="11"/>
                      </a:lnTo>
                      <a:lnTo>
                        <a:pt x="314" y="12"/>
                      </a:lnTo>
                      <a:lnTo>
                        <a:pt x="317" y="12"/>
                      </a:lnTo>
                      <a:lnTo>
                        <a:pt x="317" y="8"/>
                      </a:lnTo>
                      <a:lnTo>
                        <a:pt x="321" y="7"/>
                      </a:lnTo>
                      <a:lnTo>
                        <a:pt x="324" y="12"/>
                      </a:lnTo>
                      <a:lnTo>
                        <a:pt x="324" y="8"/>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11"/>
                <p:cNvSpPr>
                  <a:spLocks/>
                </p:cNvSpPr>
                <p:nvPr/>
              </p:nvSpPr>
              <p:spPr bwMode="auto">
                <a:xfrm>
                  <a:off x="2481263" y="2371725"/>
                  <a:ext cx="212725" cy="28575"/>
                </a:xfrm>
                <a:custGeom>
                  <a:avLst/>
                  <a:gdLst/>
                  <a:ahLst/>
                  <a:cxnLst>
                    <a:cxn ang="0">
                      <a:pos x="0" y="10"/>
                    </a:cxn>
                    <a:cxn ang="0">
                      <a:pos x="3" y="18"/>
                    </a:cxn>
                    <a:cxn ang="0">
                      <a:pos x="7" y="13"/>
                    </a:cxn>
                    <a:cxn ang="0">
                      <a:pos x="10" y="13"/>
                    </a:cxn>
                    <a:cxn ang="0">
                      <a:pos x="10" y="15"/>
                    </a:cxn>
                    <a:cxn ang="0">
                      <a:pos x="14" y="10"/>
                    </a:cxn>
                    <a:cxn ang="0">
                      <a:pos x="17" y="14"/>
                    </a:cxn>
                    <a:cxn ang="0">
                      <a:pos x="21" y="13"/>
                    </a:cxn>
                    <a:cxn ang="0">
                      <a:pos x="24" y="12"/>
                    </a:cxn>
                    <a:cxn ang="0">
                      <a:pos x="28" y="13"/>
                    </a:cxn>
                    <a:cxn ang="0">
                      <a:pos x="28" y="10"/>
                    </a:cxn>
                    <a:cxn ang="0">
                      <a:pos x="31" y="17"/>
                    </a:cxn>
                    <a:cxn ang="0">
                      <a:pos x="34" y="3"/>
                    </a:cxn>
                    <a:cxn ang="0">
                      <a:pos x="38" y="8"/>
                    </a:cxn>
                    <a:cxn ang="0">
                      <a:pos x="38" y="18"/>
                    </a:cxn>
                    <a:cxn ang="0">
                      <a:pos x="41" y="12"/>
                    </a:cxn>
                    <a:cxn ang="0">
                      <a:pos x="45" y="12"/>
                    </a:cxn>
                    <a:cxn ang="0">
                      <a:pos x="45" y="5"/>
                    </a:cxn>
                    <a:cxn ang="0">
                      <a:pos x="48" y="10"/>
                    </a:cxn>
                    <a:cxn ang="0">
                      <a:pos x="52" y="8"/>
                    </a:cxn>
                    <a:cxn ang="0">
                      <a:pos x="55" y="14"/>
                    </a:cxn>
                    <a:cxn ang="0">
                      <a:pos x="55" y="10"/>
                    </a:cxn>
                    <a:cxn ang="0">
                      <a:pos x="59" y="12"/>
                    </a:cxn>
                    <a:cxn ang="0">
                      <a:pos x="62" y="12"/>
                    </a:cxn>
                    <a:cxn ang="0">
                      <a:pos x="65" y="8"/>
                    </a:cxn>
                    <a:cxn ang="0">
                      <a:pos x="65" y="17"/>
                    </a:cxn>
                    <a:cxn ang="0">
                      <a:pos x="69" y="12"/>
                    </a:cxn>
                    <a:cxn ang="0">
                      <a:pos x="72" y="0"/>
                    </a:cxn>
                    <a:cxn ang="0">
                      <a:pos x="72" y="12"/>
                    </a:cxn>
                    <a:cxn ang="0">
                      <a:pos x="76" y="5"/>
                    </a:cxn>
                    <a:cxn ang="0">
                      <a:pos x="79" y="10"/>
                    </a:cxn>
                    <a:cxn ang="0">
                      <a:pos x="83" y="15"/>
                    </a:cxn>
                    <a:cxn ang="0">
                      <a:pos x="83" y="13"/>
                    </a:cxn>
                    <a:cxn ang="0">
                      <a:pos x="86" y="10"/>
                    </a:cxn>
                    <a:cxn ang="0">
                      <a:pos x="90" y="14"/>
                    </a:cxn>
                    <a:cxn ang="0">
                      <a:pos x="90" y="10"/>
                    </a:cxn>
                    <a:cxn ang="0">
                      <a:pos x="93" y="7"/>
                    </a:cxn>
                    <a:cxn ang="0">
                      <a:pos x="96" y="8"/>
                    </a:cxn>
                    <a:cxn ang="0">
                      <a:pos x="100" y="17"/>
                    </a:cxn>
                    <a:cxn ang="0">
                      <a:pos x="100" y="9"/>
                    </a:cxn>
                    <a:cxn ang="0">
                      <a:pos x="103" y="4"/>
                    </a:cxn>
                    <a:cxn ang="0">
                      <a:pos x="107" y="8"/>
                    </a:cxn>
                    <a:cxn ang="0">
                      <a:pos x="110" y="9"/>
                    </a:cxn>
                    <a:cxn ang="0">
                      <a:pos x="110" y="18"/>
                    </a:cxn>
                    <a:cxn ang="0">
                      <a:pos x="114" y="14"/>
                    </a:cxn>
                    <a:cxn ang="0">
                      <a:pos x="117" y="8"/>
                    </a:cxn>
                    <a:cxn ang="0">
                      <a:pos x="117" y="9"/>
                    </a:cxn>
                    <a:cxn ang="0">
                      <a:pos x="121" y="12"/>
                    </a:cxn>
                    <a:cxn ang="0">
                      <a:pos x="124" y="10"/>
                    </a:cxn>
                    <a:cxn ang="0">
                      <a:pos x="127" y="14"/>
                    </a:cxn>
                    <a:cxn ang="0">
                      <a:pos x="127" y="9"/>
                    </a:cxn>
                    <a:cxn ang="0">
                      <a:pos x="131" y="17"/>
                    </a:cxn>
                    <a:cxn ang="0">
                      <a:pos x="134" y="9"/>
                    </a:cxn>
                  </a:cxnLst>
                  <a:rect l="0" t="0" r="r" b="b"/>
                  <a:pathLst>
                    <a:path w="134" h="18">
                      <a:moveTo>
                        <a:pt x="0" y="10"/>
                      </a:moveTo>
                      <a:lnTo>
                        <a:pt x="3" y="18"/>
                      </a:lnTo>
                      <a:lnTo>
                        <a:pt x="7" y="13"/>
                      </a:lnTo>
                      <a:lnTo>
                        <a:pt x="10" y="13"/>
                      </a:lnTo>
                      <a:lnTo>
                        <a:pt x="10" y="15"/>
                      </a:lnTo>
                      <a:lnTo>
                        <a:pt x="14" y="10"/>
                      </a:lnTo>
                      <a:lnTo>
                        <a:pt x="17" y="14"/>
                      </a:lnTo>
                      <a:lnTo>
                        <a:pt x="21" y="13"/>
                      </a:lnTo>
                      <a:lnTo>
                        <a:pt x="24" y="12"/>
                      </a:lnTo>
                      <a:lnTo>
                        <a:pt x="28" y="13"/>
                      </a:lnTo>
                      <a:lnTo>
                        <a:pt x="28" y="10"/>
                      </a:lnTo>
                      <a:lnTo>
                        <a:pt x="31" y="17"/>
                      </a:lnTo>
                      <a:lnTo>
                        <a:pt x="34" y="3"/>
                      </a:lnTo>
                      <a:lnTo>
                        <a:pt x="38" y="8"/>
                      </a:lnTo>
                      <a:lnTo>
                        <a:pt x="38" y="18"/>
                      </a:lnTo>
                      <a:lnTo>
                        <a:pt x="41" y="12"/>
                      </a:lnTo>
                      <a:lnTo>
                        <a:pt x="45" y="12"/>
                      </a:lnTo>
                      <a:lnTo>
                        <a:pt x="45" y="5"/>
                      </a:lnTo>
                      <a:lnTo>
                        <a:pt x="48" y="10"/>
                      </a:lnTo>
                      <a:lnTo>
                        <a:pt x="52" y="8"/>
                      </a:lnTo>
                      <a:lnTo>
                        <a:pt x="55" y="14"/>
                      </a:lnTo>
                      <a:lnTo>
                        <a:pt x="55" y="10"/>
                      </a:lnTo>
                      <a:lnTo>
                        <a:pt x="59" y="12"/>
                      </a:lnTo>
                      <a:lnTo>
                        <a:pt x="62" y="12"/>
                      </a:lnTo>
                      <a:lnTo>
                        <a:pt x="65" y="8"/>
                      </a:lnTo>
                      <a:lnTo>
                        <a:pt x="65" y="17"/>
                      </a:lnTo>
                      <a:lnTo>
                        <a:pt x="69" y="12"/>
                      </a:lnTo>
                      <a:lnTo>
                        <a:pt x="72" y="0"/>
                      </a:lnTo>
                      <a:lnTo>
                        <a:pt x="72" y="12"/>
                      </a:lnTo>
                      <a:lnTo>
                        <a:pt x="76" y="5"/>
                      </a:lnTo>
                      <a:lnTo>
                        <a:pt x="79" y="10"/>
                      </a:lnTo>
                      <a:lnTo>
                        <a:pt x="83" y="15"/>
                      </a:lnTo>
                      <a:lnTo>
                        <a:pt x="83" y="13"/>
                      </a:lnTo>
                      <a:lnTo>
                        <a:pt x="86" y="10"/>
                      </a:lnTo>
                      <a:lnTo>
                        <a:pt x="90" y="14"/>
                      </a:lnTo>
                      <a:lnTo>
                        <a:pt x="90" y="10"/>
                      </a:lnTo>
                      <a:lnTo>
                        <a:pt x="93" y="7"/>
                      </a:lnTo>
                      <a:lnTo>
                        <a:pt x="96" y="8"/>
                      </a:lnTo>
                      <a:lnTo>
                        <a:pt x="100" y="17"/>
                      </a:lnTo>
                      <a:lnTo>
                        <a:pt x="100" y="9"/>
                      </a:lnTo>
                      <a:lnTo>
                        <a:pt x="103" y="4"/>
                      </a:lnTo>
                      <a:lnTo>
                        <a:pt x="107" y="8"/>
                      </a:lnTo>
                      <a:lnTo>
                        <a:pt x="110" y="9"/>
                      </a:lnTo>
                      <a:lnTo>
                        <a:pt x="110" y="18"/>
                      </a:lnTo>
                      <a:lnTo>
                        <a:pt x="114" y="14"/>
                      </a:lnTo>
                      <a:lnTo>
                        <a:pt x="117" y="8"/>
                      </a:lnTo>
                      <a:lnTo>
                        <a:pt x="117" y="9"/>
                      </a:lnTo>
                      <a:lnTo>
                        <a:pt x="121" y="12"/>
                      </a:lnTo>
                      <a:lnTo>
                        <a:pt x="124" y="10"/>
                      </a:lnTo>
                      <a:lnTo>
                        <a:pt x="127" y="14"/>
                      </a:lnTo>
                      <a:lnTo>
                        <a:pt x="127" y="9"/>
                      </a:lnTo>
                      <a:lnTo>
                        <a:pt x="131" y="17"/>
                      </a:lnTo>
                      <a:lnTo>
                        <a:pt x="134" y="9"/>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4" name="Group 226"/>
              <p:cNvGrpSpPr/>
              <p:nvPr/>
            </p:nvGrpSpPr>
            <p:grpSpPr>
              <a:xfrm>
                <a:off x="2216407" y="4106859"/>
                <a:ext cx="1902026" cy="887764"/>
                <a:chOff x="398463" y="1252538"/>
                <a:chExt cx="2295525" cy="685801"/>
              </a:xfrm>
            </p:grpSpPr>
            <p:sp>
              <p:nvSpPr>
                <p:cNvPr id="256" name="Freeform 122"/>
                <p:cNvSpPr>
                  <a:spLocks/>
                </p:cNvSpPr>
                <p:nvPr/>
              </p:nvSpPr>
              <p:spPr bwMode="auto">
                <a:xfrm>
                  <a:off x="398463" y="1527176"/>
                  <a:ext cx="541338" cy="263525"/>
                </a:xfrm>
                <a:custGeom>
                  <a:avLst/>
                  <a:gdLst/>
                  <a:ahLst/>
                  <a:cxnLst>
                    <a:cxn ang="0">
                      <a:pos x="7" y="48"/>
                    </a:cxn>
                    <a:cxn ang="0">
                      <a:pos x="18" y="47"/>
                    </a:cxn>
                    <a:cxn ang="0">
                      <a:pos x="24" y="43"/>
                    </a:cxn>
                    <a:cxn ang="0">
                      <a:pos x="31" y="41"/>
                    </a:cxn>
                    <a:cxn ang="0">
                      <a:pos x="38" y="37"/>
                    </a:cxn>
                    <a:cxn ang="0">
                      <a:pos x="45" y="33"/>
                    </a:cxn>
                    <a:cxn ang="0">
                      <a:pos x="52" y="31"/>
                    </a:cxn>
                    <a:cxn ang="0">
                      <a:pos x="62" y="27"/>
                    </a:cxn>
                    <a:cxn ang="0">
                      <a:pos x="69" y="22"/>
                    </a:cxn>
                    <a:cxn ang="0">
                      <a:pos x="76" y="15"/>
                    </a:cxn>
                    <a:cxn ang="0">
                      <a:pos x="83" y="10"/>
                    </a:cxn>
                    <a:cxn ang="0">
                      <a:pos x="90" y="5"/>
                    </a:cxn>
                    <a:cxn ang="0">
                      <a:pos x="97" y="3"/>
                    </a:cxn>
                    <a:cxn ang="0">
                      <a:pos x="107" y="2"/>
                    </a:cxn>
                    <a:cxn ang="0">
                      <a:pos x="117" y="0"/>
                    </a:cxn>
                    <a:cxn ang="0">
                      <a:pos x="128" y="2"/>
                    </a:cxn>
                    <a:cxn ang="0">
                      <a:pos x="138" y="3"/>
                    </a:cxn>
                    <a:cxn ang="0">
                      <a:pos x="148" y="4"/>
                    </a:cxn>
                    <a:cxn ang="0">
                      <a:pos x="159" y="7"/>
                    </a:cxn>
                    <a:cxn ang="0">
                      <a:pos x="169" y="9"/>
                    </a:cxn>
                    <a:cxn ang="0">
                      <a:pos x="179" y="12"/>
                    </a:cxn>
                    <a:cxn ang="0">
                      <a:pos x="186" y="15"/>
                    </a:cxn>
                    <a:cxn ang="0">
                      <a:pos x="193" y="22"/>
                    </a:cxn>
                    <a:cxn ang="0">
                      <a:pos x="200" y="31"/>
                    </a:cxn>
                    <a:cxn ang="0">
                      <a:pos x="207" y="39"/>
                    </a:cxn>
                    <a:cxn ang="0">
                      <a:pos x="214" y="51"/>
                    </a:cxn>
                    <a:cxn ang="0">
                      <a:pos x="224" y="61"/>
                    </a:cxn>
                    <a:cxn ang="0">
                      <a:pos x="231" y="68"/>
                    </a:cxn>
                    <a:cxn ang="0">
                      <a:pos x="238" y="73"/>
                    </a:cxn>
                    <a:cxn ang="0">
                      <a:pos x="245" y="78"/>
                    </a:cxn>
                    <a:cxn ang="0">
                      <a:pos x="252" y="84"/>
                    </a:cxn>
                    <a:cxn ang="0">
                      <a:pos x="259" y="90"/>
                    </a:cxn>
                    <a:cxn ang="0">
                      <a:pos x="269" y="96"/>
                    </a:cxn>
                    <a:cxn ang="0">
                      <a:pos x="276" y="104"/>
                    </a:cxn>
                    <a:cxn ang="0">
                      <a:pos x="283" y="115"/>
                    </a:cxn>
                    <a:cxn ang="0">
                      <a:pos x="290" y="128"/>
                    </a:cxn>
                    <a:cxn ang="0">
                      <a:pos x="296" y="139"/>
                    </a:cxn>
                    <a:cxn ang="0">
                      <a:pos x="303" y="147"/>
                    </a:cxn>
                    <a:cxn ang="0">
                      <a:pos x="317" y="153"/>
                    </a:cxn>
                    <a:cxn ang="0">
                      <a:pos x="321" y="154"/>
                    </a:cxn>
                    <a:cxn ang="0">
                      <a:pos x="327" y="158"/>
                    </a:cxn>
                    <a:cxn ang="0">
                      <a:pos x="334" y="163"/>
                    </a:cxn>
                  </a:cxnLst>
                  <a:rect l="0" t="0" r="r" b="b"/>
                  <a:pathLst>
                    <a:path w="341" h="166">
                      <a:moveTo>
                        <a:pt x="0" y="49"/>
                      </a:moveTo>
                      <a:lnTo>
                        <a:pt x="4" y="49"/>
                      </a:lnTo>
                      <a:lnTo>
                        <a:pt x="7" y="48"/>
                      </a:lnTo>
                      <a:lnTo>
                        <a:pt x="11" y="48"/>
                      </a:lnTo>
                      <a:lnTo>
                        <a:pt x="14" y="48"/>
                      </a:lnTo>
                      <a:lnTo>
                        <a:pt x="18" y="47"/>
                      </a:lnTo>
                      <a:lnTo>
                        <a:pt x="18" y="46"/>
                      </a:lnTo>
                      <a:lnTo>
                        <a:pt x="21" y="44"/>
                      </a:lnTo>
                      <a:lnTo>
                        <a:pt x="24" y="43"/>
                      </a:lnTo>
                      <a:lnTo>
                        <a:pt x="24" y="42"/>
                      </a:lnTo>
                      <a:lnTo>
                        <a:pt x="28" y="41"/>
                      </a:lnTo>
                      <a:lnTo>
                        <a:pt x="31" y="41"/>
                      </a:lnTo>
                      <a:lnTo>
                        <a:pt x="35" y="39"/>
                      </a:lnTo>
                      <a:lnTo>
                        <a:pt x="35" y="38"/>
                      </a:lnTo>
                      <a:lnTo>
                        <a:pt x="38" y="37"/>
                      </a:lnTo>
                      <a:lnTo>
                        <a:pt x="42" y="36"/>
                      </a:lnTo>
                      <a:lnTo>
                        <a:pt x="49" y="33"/>
                      </a:lnTo>
                      <a:lnTo>
                        <a:pt x="45" y="33"/>
                      </a:lnTo>
                      <a:lnTo>
                        <a:pt x="49" y="33"/>
                      </a:lnTo>
                      <a:lnTo>
                        <a:pt x="52" y="32"/>
                      </a:lnTo>
                      <a:lnTo>
                        <a:pt x="52" y="31"/>
                      </a:lnTo>
                      <a:lnTo>
                        <a:pt x="55" y="29"/>
                      </a:lnTo>
                      <a:lnTo>
                        <a:pt x="59" y="28"/>
                      </a:lnTo>
                      <a:lnTo>
                        <a:pt x="62" y="27"/>
                      </a:lnTo>
                      <a:lnTo>
                        <a:pt x="62" y="25"/>
                      </a:lnTo>
                      <a:lnTo>
                        <a:pt x="66" y="23"/>
                      </a:lnTo>
                      <a:lnTo>
                        <a:pt x="69" y="22"/>
                      </a:lnTo>
                      <a:lnTo>
                        <a:pt x="69" y="19"/>
                      </a:lnTo>
                      <a:lnTo>
                        <a:pt x="73" y="18"/>
                      </a:lnTo>
                      <a:lnTo>
                        <a:pt x="76" y="15"/>
                      </a:lnTo>
                      <a:lnTo>
                        <a:pt x="80" y="14"/>
                      </a:lnTo>
                      <a:lnTo>
                        <a:pt x="80" y="12"/>
                      </a:lnTo>
                      <a:lnTo>
                        <a:pt x="83" y="10"/>
                      </a:lnTo>
                      <a:lnTo>
                        <a:pt x="86" y="8"/>
                      </a:lnTo>
                      <a:lnTo>
                        <a:pt x="93" y="5"/>
                      </a:lnTo>
                      <a:lnTo>
                        <a:pt x="90" y="5"/>
                      </a:lnTo>
                      <a:lnTo>
                        <a:pt x="93" y="5"/>
                      </a:lnTo>
                      <a:lnTo>
                        <a:pt x="100" y="3"/>
                      </a:lnTo>
                      <a:lnTo>
                        <a:pt x="97" y="3"/>
                      </a:lnTo>
                      <a:lnTo>
                        <a:pt x="100" y="3"/>
                      </a:lnTo>
                      <a:lnTo>
                        <a:pt x="104" y="3"/>
                      </a:lnTo>
                      <a:lnTo>
                        <a:pt x="107" y="2"/>
                      </a:lnTo>
                      <a:lnTo>
                        <a:pt x="110" y="2"/>
                      </a:lnTo>
                      <a:lnTo>
                        <a:pt x="114" y="0"/>
                      </a:lnTo>
                      <a:lnTo>
                        <a:pt x="117" y="0"/>
                      </a:lnTo>
                      <a:lnTo>
                        <a:pt x="121" y="0"/>
                      </a:lnTo>
                      <a:lnTo>
                        <a:pt x="124" y="0"/>
                      </a:lnTo>
                      <a:lnTo>
                        <a:pt x="128" y="2"/>
                      </a:lnTo>
                      <a:lnTo>
                        <a:pt x="131" y="2"/>
                      </a:lnTo>
                      <a:lnTo>
                        <a:pt x="135" y="2"/>
                      </a:lnTo>
                      <a:lnTo>
                        <a:pt x="138" y="3"/>
                      </a:lnTo>
                      <a:lnTo>
                        <a:pt x="141" y="3"/>
                      </a:lnTo>
                      <a:lnTo>
                        <a:pt x="145" y="4"/>
                      </a:lnTo>
                      <a:lnTo>
                        <a:pt x="148" y="4"/>
                      </a:lnTo>
                      <a:lnTo>
                        <a:pt x="152" y="5"/>
                      </a:lnTo>
                      <a:lnTo>
                        <a:pt x="155" y="7"/>
                      </a:lnTo>
                      <a:lnTo>
                        <a:pt x="159" y="7"/>
                      </a:lnTo>
                      <a:lnTo>
                        <a:pt x="162" y="8"/>
                      </a:lnTo>
                      <a:lnTo>
                        <a:pt x="166" y="8"/>
                      </a:lnTo>
                      <a:lnTo>
                        <a:pt x="169" y="9"/>
                      </a:lnTo>
                      <a:lnTo>
                        <a:pt x="172" y="10"/>
                      </a:lnTo>
                      <a:lnTo>
                        <a:pt x="176" y="10"/>
                      </a:lnTo>
                      <a:lnTo>
                        <a:pt x="179" y="12"/>
                      </a:lnTo>
                      <a:lnTo>
                        <a:pt x="179" y="13"/>
                      </a:lnTo>
                      <a:lnTo>
                        <a:pt x="183" y="14"/>
                      </a:lnTo>
                      <a:lnTo>
                        <a:pt x="186" y="15"/>
                      </a:lnTo>
                      <a:lnTo>
                        <a:pt x="186" y="18"/>
                      </a:lnTo>
                      <a:lnTo>
                        <a:pt x="190" y="20"/>
                      </a:lnTo>
                      <a:lnTo>
                        <a:pt x="193" y="22"/>
                      </a:lnTo>
                      <a:lnTo>
                        <a:pt x="197" y="24"/>
                      </a:lnTo>
                      <a:lnTo>
                        <a:pt x="197" y="28"/>
                      </a:lnTo>
                      <a:lnTo>
                        <a:pt x="200" y="31"/>
                      </a:lnTo>
                      <a:lnTo>
                        <a:pt x="203" y="33"/>
                      </a:lnTo>
                      <a:lnTo>
                        <a:pt x="207" y="37"/>
                      </a:lnTo>
                      <a:lnTo>
                        <a:pt x="207" y="39"/>
                      </a:lnTo>
                      <a:lnTo>
                        <a:pt x="210" y="43"/>
                      </a:lnTo>
                      <a:lnTo>
                        <a:pt x="214" y="47"/>
                      </a:lnTo>
                      <a:lnTo>
                        <a:pt x="214" y="51"/>
                      </a:lnTo>
                      <a:lnTo>
                        <a:pt x="217" y="55"/>
                      </a:lnTo>
                      <a:lnTo>
                        <a:pt x="221" y="57"/>
                      </a:lnTo>
                      <a:lnTo>
                        <a:pt x="224" y="61"/>
                      </a:lnTo>
                      <a:lnTo>
                        <a:pt x="224" y="63"/>
                      </a:lnTo>
                      <a:lnTo>
                        <a:pt x="228" y="66"/>
                      </a:lnTo>
                      <a:lnTo>
                        <a:pt x="231" y="68"/>
                      </a:lnTo>
                      <a:lnTo>
                        <a:pt x="231" y="70"/>
                      </a:lnTo>
                      <a:lnTo>
                        <a:pt x="234" y="72"/>
                      </a:lnTo>
                      <a:lnTo>
                        <a:pt x="238" y="73"/>
                      </a:lnTo>
                      <a:lnTo>
                        <a:pt x="241" y="75"/>
                      </a:lnTo>
                      <a:lnTo>
                        <a:pt x="241" y="76"/>
                      </a:lnTo>
                      <a:lnTo>
                        <a:pt x="245" y="78"/>
                      </a:lnTo>
                      <a:lnTo>
                        <a:pt x="248" y="80"/>
                      </a:lnTo>
                      <a:lnTo>
                        <a:pt x="252" y="82"/>
                      </a:lnTo>
                      <a:lnTo>
                        <a:pt x="252" y="84"/>
                      </a:lnTo>
                      <a:lnTo>
                        <a:pt x="255" y="86"/>
                      </a:lnTo>
                      <a:lnTo>
                        <a:pt x="259" y="87"/>
                      </a:lnTo>
                      <a:lnTo>
                        <a:pt x="259" y="90"/>
                      </a:lnTo>
                      <a:lnTo>
                        <a:pt x="262" y="91"/>
                      </a:lnTo>
                      <a:lnTo>
                        <a:pt x="265" y="94"/>
                      </a:lnTo>
                      <a:lnTo>
                        <a:pt x="269" y="96"/>
                      </a:lnTo>
                      <a:lnTo>
                        <a:pt x="269" y="97"/>
                      </a:lnTo>
                      <a:lnTo>
                        <a:pt x="272" y="101"/>
                      </a:lnTo>
                      <a:lnTo>
                        <a:pt x="276" y="104"/>
                      </a:lnTo>
                      <a:lnTo>
                        <a:pt x="279" y="106"/>
                      </a:lnTo>
                      <a:lnTo>
                        <a:pt x="279" y="110"/>
                      </a:lnTo>
                      <a:lnTo>
                        <a:pt x="283" y="115"/>
                      </a:lnTo>
                      <a:lnTo>
                        <a:pt x="286" y="119"/>
                      </a:lnTo>
                      <a:lnTo>
                        <a:pt x="286" y="124"/>
                      </a:lnTo>
                      <a:lnTo>
                        <a:pt x="290" y="128"/>
                      </a:lnTo>
                      <a:lnTo>
                        <a:pt x="293" y="131"/>
                      </a:lnTo>
                      <a:lnTo>
                        <a:pt x="296" y="137"/>
                      </a:lnTo>
                      <a:lnTo>
                        <a:pt x="296" y="139"/>
                      </a:lnTo>
                      <a:lnTo>
                        <a:pt x="300" y="143"/>
                      </a:lnTo>
                      <a:lnTo>
                        <a:pt x="303" y="145"/>
                      </a:lnTo>
                      <a:lnTo>
                        <a:pt x="303" y="147"/>
                      </a:lnTo>
                      <a:lnTo>
                        <a:pt x="307" y="149"/>
                      </a:lnTo>
                      <a:lnTo>
                        <a:pt x="310" y="150"/>
                      </a:lnTo>
                      <a:lnTo>
                        <a:pt x="317" y="153"/>
                      </a:lnTo>
                      <a:lnTo>
                        <a:pt x="314" y="153"/>
                      </a:lnTo>
                      <a:lnTo>
                        <a:pt x="317" y="153"/>
                      </a:lnTo>
                      <a:lnTo>
                        <a:pt x="321" y="154"/>
                      </a:lnTo>
                      <a:lnTo>
                        <a:pt x="324" y="155"/>
                      </a:lnTo>
                      <a:lnTo>
                        <a:pt x="324" y="157"/>
                      </a:lnTo>
                      <a:lnTo>
                        <a:pt x="327" y="158"/>
                      </a:lnTo>
                      <a:lnTo>
                        <a:pt x="331" y="159"/>
                      </a:lnTo>
                      <a:lnTo>
                        <a:pt x="331" y="162"/>
                      </a:lnTo>
                      <a:lnTo>
                        <a:pt x="334" y="163"/>
                      </a:lnTo>
                      <a:lnTo>
                        <a:pt x="338" y="164"/>
                      </a:lnTo>
                      <a:lnTo>
                        <a:pt x="341" y="166"/>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123"/>
                <p:cNvSpPr>
                  <a:spLocks/>
                </p:cNvSpPr>
                <p:nvPr/>
              </p:nvSpPr>
              <p:spPr bwMode="auto">
                <a:xfrm>
                  <a:off x="939800" y="1428751"/>
                  <a:ext cx="530225" cy="379413"/>
                </a:xfrm>
                <a:custGeom>
                  <a:avLst/>
                  <a:gdLst/>
                  <a:ahLst/>
                  <a:cxnLst>
                    <a:cxn ang="0">
                      <a:pos x="4" y="231"/>
                    </a:cxn>
                    <a:cxn ang="0">
                      <a:pos x="10" y="235"/>
                    </a:cxn>
                    <a:cxn ang="0">
                      <a:pos x="21" y="239"/>
                    </a:cxn>
                    <a:cxn ang="0">
                      <a:pos x="31" y="239"/>
                    </a:cxn>
                    <a:cxn ang="0">
                      <a:pos x="41" y="236"/>
                    </a:cxn>
                    <a:cxn ang="0">
                      <a:pos x="48" y="233"/>
                    </a:cxn>
                    <a:cxn ang="0">
                      <a:pos x="55" y="228"/>
                    </a:cxn>
                    <a:cxn ang="0">
                      <a:pos x="62" y="221"/>
                    </a:cxn>
                    <a:cxn ang="0">
                      <a:pos x="72" y="215"/>
                    </a:cxn>
                    <a:cxn ang="0">
                      <a:pos x="79" y="207"/>
                    </a:cxn>
                    <a:cxn ang="0">
                      <a:pos x="86" y="199"/>
                    </a:cxn>
                    <a:cxn ang="0">
                      <a:pos x="93" y="191"/>
                    </a:cxn>
                    <a:cxn ang="0">
                      <a:pos x="100" y="185"/>
                    </a:cxn>
                    <a:cxn ang="0">
                      <a:pos x="107" y="180"/>
                    </a:cxn>
                    <a:cxn ang="0">
                      <a:pos x="117" y="176"/>
                    </a:cxn>
                    <a:cxn ang="0">
                      <a:pos x="124" y="172"/>
                    </a:cxn>
                    <a:cxn ang="0">
                      <a:pos x="134" y="167"/>
                    </a:cxn>
                    <a:cxn ang="0">
                      <a:pos x="141" y="161"/>
                    </a:cxn>
                    <a:cxn ang="0">
                      <a:pos x="148" y="154"/>
                    </a:cxn>
                    <a:cxn ang="0">
                      <a:pos x="155" y="147"/>
                    </a:cxn>
                    <a:cxn ang="0">
                      <a:pos x="162" y="142"/>
                    </a:cxn>
                    <a:cxn ang="0">
                      <a:pos x="172" y="134"/>
                    </a:cxn>
                    <a:cxn ang="0">
                      <a:pos x="179" y="123"/>
                    </a:cxn>
                    <a:cxn ang="0">
                      <a:pos x="186" y="108"/>
                    </a:cxn>
                    <a:cxn ang="0">
                      <a:pos x="193" y="96"/>
                    </a:cxn>
                    <a:cxn ang="0">
                      <a:pos x="200" y="87"/>
                    </a:cxn>
                    <a:cxn ang="0">
                      <a:pos x="207" y="80"/>
                    </a:cxn>
                    <a:cxn ang="0">
                      <a:pos x="217" y="69"/>
                    </a:cxn>
                    <a:cxn ang="0">
                      <a:pos x="224" y="56"/>
                    </a:cxn>
                    <a:cxn ang="0">
                      <a:pos x="231" y="42"/>
                    </a:cxn>
                    <a:cxn ang="0">
                      <a:pos x="238" y="31"/>
                    </a:cxn>
                    <a:cxn ang="0">
                      <a:pos x="245" y="22"/>
                    </a:cxn>
                    <a:cxn ang="0">
                      <a:pos x="251" y="14"/>
                    </a:cxn>
                    <a:cxn ang="0">
                      <a:pos x="262" y="9"/>
                    </a:cxn>
                    <a:cxn ang="0">
                      <a:pos x="269" y="5"/>
                    </a:cxn>
                    <a:cxn ang="0">
                      <a:pos x="276" y="3"/>
                    </a:cxn>
                    <a:cxn ang="0">
                      <a:pos x="286" y="2"/>
                    </a:cxn>
                    <a:cxn ang="0">
                      <a:pos x="296" y="2"/>
                    </a:cxn>
                    <a:cxn ang="0">
                      <a:pos x="307" y="4"/>
                    </a:cxn>
                    <a:cxn ang="0">
                      <a:pos x="313" y="8"/>
                    </a:cxn>
                    <a:cxn ang="0">
                      <a:pos x="320" y="13"/>
                    </a:cxn>
                    <a:cxn ang="0">
                      <a:pos x="327" y="19"/>
                    </a:cxn>
                  </a:cxnLst>
                  <a:rect l="0" t="0" r="r" b="b"/>
                  <a:pathLst>
                    <a:path w="334" h="239">
                      <a:moveTo>
                        <a:pt x="0" y="228"/>
                      </a:moveTo>
                      <a:lnTo>
                        <a:pt x="0" y="230"/>
                      </a:lnTo>
                      <a:lnTo>
                        <a:pt x="4" y="231"/>
                      </a:lnTo>
                      <a:lnTo>
                        <a:pt x="7" y="233"/>
                      </a:lnTo>
                      <a:lnTo>
                        <a:pt x="7" y="234"/>
                      </a:lnTo>
                      <a:lnTo>
                        <a:pt x="10" y="235"/>
                      </a:lnTo>
                      <a:lnTo>
                        <a:pt x="14" y="236"/>
                      </a:lnTo>
                      <a:lnTo>
                        <a:pt x="17" y="238"/>
                      </a:lnTo>
                      <a:lnTo>
                        <a:pt x="21" y="239"/>
                      </a:lnTo>
                      <a:lnTo>
                        <a:pt x="24" y="239"/>
                      </a:lnTo>
                      <a:lnTo>
                        <a:pt x="28" y="239"/>
                      </a:lnTo>
                      <a:lnTo>
                        <a:pt x="31" y="239"/>
                      </a:lnTo>
                      <a:lnTo>
                        <a:pt x="35" y="238"/>
                      </a:lnTo>
                      <a:lnTo>
                        <a:pt x="38" y="236"/>
                      </a:lnTo>
                      <a:lnTo>
                        <a:pt x="41" y="236"/>
                      </a:lnTo>
                      <a:lnTo>
                        <a:pt x="45" y="235"/>
                      </a:lnTo>
                      <a:lnTo>
                        <a:pt x="45" y="234"/>
                      </a:lnTo>
                      <a:lnTo>
                        <a:pt x="48" y="233"/>
                      </a:lnTo>
                      <a:lnTo>
                        <a:pt x="52" y="230"/>
                      </a:lnTo>
                      <a:lnTo>
                        <a:pt x="55" y="229"/>
                      </a:lnTo>
                      <a:lnTo>
                        <a:pt x="55" y="228"/>
                      </a:lnTo>
                      <a:lnTo>
                        <a:pt x="59" y="225"/>
                      </a:lnTo>
                      <a:lnTo>
                        <a:pt x="62" y="224"/>
                      </a:lnTo>
                      <a:lnTo>
                        <a:pt x="62" y="221"/>
                      </a:lnTo>
                      <a:lnTo>
                        <a:pt x="66" y="220"/>
                      </a:lnTo>
                      <a:lnTo>
                        <a:pt x="69" y="217"/>
                      </a:lnTo>
                      <a:lnTo>
                        <a:pt x="72" y="215"/>
                      </a:lnTo>
                      <a:lnTo>
                        <a:pt x="72" y="212"/>
                      </a:lnTo>
                      <a:lnTo>
                        <a:pt x="76" y="210"/>
                      </a:lnTo>
                      <a:lnTo>
                        <a:pt x="79" y="207"/>
                      </a:lnTo>
                      <a:lnTo>
                        <a:pt x="79" y="205"/>
                      </a:lnTo>
                      <a:lnTo>
                        <a:pt x="83" y="201"/>
                      </a:lnTo>
                      <a:lnTo>
                        <a:pt x="86" y="199"/>
                      </a:lnTo>
                      <a:lnTo>
                        <a:pt x="90" y="196"/>
                      </a:lnTo>
                      <a:lnTo>
                        <a:pt x="90" y="193"/>
                      </a:lnTo>
                      <a:lnTo>
                        <a:pt x="93" y="191"/>
                      </a:lnTo>
                      <a:lnTo>
                        <a:pt x="97" y="188"/>
                      </a:lnTo>
                      <a:lnTo>
                        <a:pt x="100" y="186"/>
                      </a:lnTo>
                      <a:lnTo>
                        <a:pt x="100" y="185"/>
                      </a:lnTo>
                      <a:lnTo>
                        <a:pt x="103" y="183"/>
                      </a:lnTo>
                      <a:lnTo>
                        <a:pt x="107" y="181"/>
                      </a:lnTo>
                      <a:lnTo>
                        <a:pt x="107" y="180"/>
                      </a:lnTo>
                      <a:lnTo>
                        <a:pt x="110" y="178"/>
                      </a:lnTo>
                      <a:lnTo>
                        <a:pt x="114" y="177"/>
                      </a:lnTo>
                      <a:lnTo>
                        <a:pt x="117" y="176"/>
                      </a:lnTo>
                      <a:lnTo>
                        <a:pt x="121" y="175"/>
                      </a:lnTo>
                      <a:lnTo>
                        <a:pt x="124" y="173"/>
                      </a:lnTo>
                      <a:lnTo>
                        <a:pt x="124" y="172"/>
                      </a:lnTo>
                      <a:lnTo>
                        <a:pt x="128" y="171"/>
                      </a:lnTo>
                      <a:lnTo>
                        <a:pt x="131" y="170"/>
                      </a:lnTo>
                      <a:lnTo>
                        <a:pt x="134" y="167"/>
                      </a:lnTo>
                      <a:lnTo>
                        <a:pt x="134" y="166"/>
                      </a:lnTo>
                      <a:lnTo>
                        <a:pt x="138" y="163"/>
                      </a:lnTo>
                      <a:lnTo>
                        <a:pt x="141" y="161"/>
                      </a:lnTo>
                      <a:lnTo>
                        <a:pt x="145" y="158"/>
                      </a:lnTo>
                      <a:lnTo>
                        <a:pt x="145" y="157"/>
                      </a:lnTo>
                      <a:lnTo>
                        <a:pt x="148" y="154"/>
                      </a:lnTo>
                      <a:lnTo>
                        <a:pt x="152" y="152"/>
                      </a:lnTo>
                      <a:lnTo>
                        <a:pt x="152" y="149"/>
                      </a:lnTo>
                      <a:lnTo>
                        <a:pt x="155" y="147"/>
                      </a:lnTo>
                      <a:lnTo>
                        <a:pt x="159" y="146"/>
                      </a:lnTo>
                      <a:lnTo>
                        <a:pt x="162" y="144"/>
                      </a:lnTo>
                      <a:lnTo>
                        <a:pt x="162" y="142"/>
                      </a:lnTo>
                      <a:lnTo>
                        <a:pt x="165" y="139"/>
                      </a:lnTo>
                      <a:lnTo>
                        <a:pt x="169" y="137"/>
                      </a:lnTo>
                      <a:lnTo>
                        <a:pt x="172" y="134"/>
                      </a:lnTo>
                      <a:lnTo>
                        <a:pt x="172" y="130"/>
                      </a:lnTo>
                      <a:lnTo>
                        <a:pt x="176" y="127"/>
                      </a:lnTo>
                      <a:lnTo>
                        <a:pt x="179" y="123"/>
                      </a:lnTo>
                      <a:lnTo>
                        <a:pt x="179" y="118"/>
                      </a:lnTo>
                      <a:lnTo>
                        <a:pt x="183" y="113"/>
                      </a:lnTo>
                      <a:lnTo>
                        <a:pt x="186" y="108"/>
                      </a:lnTo>
                      <a:lnTo>
                        <a:pt x="190" y="104"/>
                      </a:lnTo>
                      <a:lnTo>
                        <a:pt x="190" y="100"/>
                      </a:lnTo>
                      <a:lnTo>
                        <a:pt x="193" y="96"/>
                      </a:lnTo>
                      <a:lnTo>
                        <a:pt x="196" y="93"/>
                      </a:lnTo>
                      <a:lnTo>
                        <a:pt x="196" y="90"/>
                      </a:lnTo>
                      <a:lnTo>
                        <a:pt x="200" y="87"/>
                      </a:lnTo>
                      <a:lnTo>
                        <a:pt x="203" y="85"/>
                      </a:lnTo>
                      <a:lnTo>
                        <a:pt x="207" y="82"/>
                      </a:lnTo>
                      <a:lnTo>
                        <a:pt x="207" y="80"/>
                      </a:lnTo>
                      <a:lnTo>
                        <a:pt x="210" y="76"/>
                      </a:lnTo>
                      <a:lnTo>
                        <a:pt x="214" y="72"/>
                      </a:lnTo>
                      <a:lnTo>
                        <a:pt x="217" y="69"/>
                      </a:lnTo>
                      <a:lnTo>
                        <a:pt x="217" y="65"/>
                      </a:lnTo>
                      <a:lnTo>
                        <a:pt x="221" y="61"/>
                      </a:lnTo>
                      <a:lnTo>
                        <a:pt x="224" y="56"/>
                      </a:lnTo>
                      <a:lnTo>
                        <a:pt x="224" y="51"/>
                      </a:lnTo>
                      <a:lnTo>
                        <a:pt x="227" y="46"/>
                      </a:lnTo>
                      <a:lnTo>
                        <a:pt x="231" y="42"/>
                      </a:lnTo>
                      <a:lnTo>
                        <a:pt x="234" y="38"/>
                      </a:lnTo>
                      <a:lnTo>
                        <a:pt x="234" y="34"/>
                      </a:lnTo>
                      <a:lnTo>
                        <a:pt x="238" y="31"/>
                      </a:lnTo>
                      <a:lnTo>
                        <a:pt x="241" y="27"/>
                      </a:lnTo>
                      <a:lnTo>
                        <a:pt x="241" y="24"/>
                      </a:lnTo>
                      <a:lnTo>
                        <a:pt x="245" y="22"/>
                      </a:lnTo>
                      <a:lnTo>
                        <a:pt x="248" y="19"/>
                      </a:lnTo>
                      <a:lnTo>
                        <a:pt x="251" y="17"/>
                      </a:lnTo>
                      <a:lnTo>
                        <a:pt x="251" y="14"/>
                      </a:lnTo>
                      <a:lnTo>
                        <a:pt x="255" y="12"/>
                      </a:lnTo>
                      <a:lnTo>
                        <a:pt x="258" y="11"/>
                      </a:lnTo>
                      <a:lnTo>
                        <a:pt x="262" y="9"/>
                      </a:lnTo>
                      <a:lnTo>
                        <a:pt x="262" y="8"/>
                      </a:lnTo>
                      <a:lnTo>
                        <a:pt x="265" y="7"/>
                      </a:lnTo>
                      <a:lnTo>
                        <a:pt x="269" y="5"/>
                      </a:lnTo>
                      <a:lnTo>
                        <a:pt x="269" y="4"/>
                      </a:lnTo>
                      <a:lnTo>
                        <a:pt x="272" y="3"/>
                      </a:lnTo>
                      <a:lnTo>
                        <a:pt x="276" y="3"/>
                      </a:lnTo>
                      <a:lnTo>
                        <a:pt x="279" y="2"/>
                      </a:lnTo>
                      <a:lnTo>
                        <a:pt x="282" y="2"/>
                      </a:lnTo>
                      <a:lnTo>
                        <a:pt x="286" y="2"/>
                      </a:lnTo>
                      <a:lnTo>
                        <a:pt x="289" y="0"/>
                      </a:lnTo>
                      <a:lnTo>
                        <a:pt x="293" y="0"/>
                      </a:lnTo>
                      <a:lnTo>
                        <a:pt x="296" y="2"/>
                      </a:lnTo>
                      <a:lnTo>
                        <a:pt x="300" y="2"/>
                      </a:lnTo>
                      <a:lnTo>
                        <a:pt x="303" y="3"/>
                      </a:lnTo>
                      <a:lnTo>
                        <a:pt x="307" y="4"/>
                      </a:lnTo>
                      <a:lnTo>
                        <a:pt x="307" y="5"/>
                      </a:lnTo>
                      <a:lnTo>
                        <a:pt x="310" y="7"/>
                      </a:lnTo>
                      <a:lnTo>
                        <a:pt x="313" y="8"/>
                      </a:lnTo>
                      <a:lnTo>
                        <a:pt x="313" y="11"/>
                      </a:lnTo>
                      <a:lnTo>
                        <a:pt x="317" y="12"/>
                      </a:lnTo>
                      <a:lnTo>
                        <a:pt x="320" y="13"/>
                      </a:lnTo>
                      <a:lnTo>
                        <a:pt x="324" y="16"/>
                      </a:lnTo>
                      <a:lnTo>
                        <a:pt x="324" y="18"/>
                      </a:lnTo>
                      <a:lnTo>
                        <a:pt x="327" y="19"/>
                      </a:lnTo>
                      <a:lnTo>
                        <a:pt x="331" y="22"/>
                      </a:lnTo>
                      <a:lnTo>
                        <a:pt x="334" y="2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124"/>
                <p:cNvSpPr>
                  <a:spLocks/>
                </p:cNvSpPr>
                <p:nvPr/>
              </p:nvSpPr>
              <p:spPr bwMode="auto">
                <a:xfrm>
                  <a:off x="1470025" y="1466851"/>
                  <a:ext cx="508000" cy="471488"/>
                </a:xfrm>
                <a:custGeom>
                  <a:avLst/>
                  <a:gdLst/>
                  <a:ahLst/>
                  <a:cxnLst>
                    <a:cxn ang="0">
                      <a:pos x="4" y="8"/>
                    </a:cxn>
                    <a:cxn ang="0">
                      <a:pos x="10" y="23"/>
                    </a:cxn>
                    <a:cxn ang="0">
                      <a:pos x="17" y="40"/>
                    </a:cxn>
                    <a:cxn ang="0">
                      <a:pos x="24" y="57"/>
                    </a:cxn>
                    <a:cxn ang="0">
                      <a:pos x="35" y="80"/>
                    </a:cxn>
                    <a:cxn ang="0">
                      <a:pos x="41" y="111"/>
                    </a:cxn>
                    <a:cxn ang="0">
                      <a:pos x="48" y="156"/>
                    </a:cxn>
                    <a:cxn ang="0">
                      <a:pos x="55" y="195"/>
                    </a:cxn>
                    <a:cxn ang="0">
                      <a:pos x="62" y="221"/>
                    </a:cxn>
                    <a:cxn ang="0">
                      <a:pos x="72" y="233"/>
                    </a:cxn>
                    <a:cxn ang="0">
                      <a:pos x="79" y="236"/>
                    </a:cxn>
                    <a:cxn ang="0">
                      <a:pos x="86" y="240"/>
                    </a:cxn>
                    <a:cxn ang="0">
                      <a:pos x="93" y="244"/>
                    </a:cxn>
                    <a:cxn ang="0">
                      <a:pos x="100" y="252"/>
                    </a:cxn>
                    <a:cxn ang="0">
                      <a:pos x="107" y="260"/>
                    </a:cxn>
                    <a:cxn ang="0">
                      <a:pos x="117" y="268"/>
                    </a:cxn>
                    <a:cxn ang="0">
                      <a:pos x="128" y="275"/>
                    </a:cxn>
                    <a:cxn ang="0">
                      <a:pos x="131" y="277"/>
                    </a:cxn>
                    <a:cxn ang="0">
                      <a:pos x="138" y="281"/>
                    </a:cxn>
                    <a:cxn ang="0">
                      <a:pos x="145" y="287"/>
                    </a:cxn>
                    <a:cxn ang="0">
                      <a:pos x="152" y="292"/>
                    </a:cxn>
                    <a:cxn ang="0">
                      <a:pos x="162" y="296"/>
                    </a:cxn>
                    <a:cxn ang="0">
                      <a:pos x="172" y="294"/>
                    </a:cxn>
                    <a:cxn ang="0">
                      <a:pos x="179" y="291"/>
                    </a:cxn>
                    <a:cxn ang="0">
                      <a:pos x="186" y="287"/>
                    </a:cxn>
                    <a:cxn ang="0">
                      <a:pos x="196" y="283"/>
                    </a:cxn>
                    <a:cxn ang="0">
                      <a:pos x="203" y="278"/>
                    </a:cxn>
                    <a:cxn ang="0">
                      <a:pos x="210" y="273"/>
                    </a:cxn>
                    <a:cxn ang="0">
                      <a:pos x="217" y="265"/>
                    </a:cxn>
                    <a:cxn ang="0">
                      <a:pos x="224" y="259"/>
                    </a:cxn>
                    <a:cxn ang="0">
                      <a:pos x="234" y="254"/>
                    </a:cxn>
                    <a:cxn ang="0">
                      <a:pos x="241" y="249"/>
                    </a:cxn>
                    <a:cxn ang="0">
                      <a:pos x="248" y="239"/>
                    </a:cxn>
                    <a:cxn ang="0">
                      <a:pos x="255" y="221"/>
                    </a:cxn>
                    <a:cxn ang="0">
                      <a:pos x="262" y="197"/>
                    </a:cxn>
                    <a:cxn ang="0">
                      <a:pos x="269" y="173"/>
                    </a:cxn>
                    <a:cxn ang="0">
                      <a:pos x="279" y="157"/>
                    </a:cxn>
                    <a:cxn ang="0">
                      <a:pos x="286" y="146"/>
                    </a:cxn>
                    <a:cxn ang="0">
                      <a:pos x="293" y="132"/>
                    </a:cxn>
                    <a:cxn ang="0">
                      <a:pos x="300" y="110"/>
                    </a:cxn>
                    <a:cxn ang="0">
                      <a:pos x="307" y="84"/>
                    </a:cxn>
                    <a:cxn ang="0">
                      <a:pos x="313" y="58"/>
                    </a:cxn>
                  </a:cxnLst>
                  <a:rect l="0" t="0" r="r" b="b"/>
                  <a:pathLst>
                    <a:path w="320" h="297">
                      <a:moveTo>
                        <a:pt x="0" y="0"/>
                      </a:moveTo>
                      <a:lnTo>
                        <a:pt x="0" y="4"/>
                      </a:lnTo>
                      <a:lnTo>
                        <a:pt x="4" y="8"/>
                      </a:lnTo>
                      <a:lnTo>
                        <a:pt x="7" y="12"/>
                      </a:lnTo>
                      <a:lnTo>
                        <a:pt x="7" y="17"/>
                      </a:lnTo>
                      <a:lnTo>
                        <a:pt x="10" y="23"/>
                      </a:lnTo>
                      <a:lnTo>
                        <a:pt x="14" y="28"/>
                      </a:lnTo>
                      <a:lnTo>
                        <a:pt x="17" y="34"/>
                      </a:lnTo>
                      <a:lnTo>
                        <a:pt x="17" y="40"/>
                      </a:lnTo>
                      <a:lnTo>
                        <a:pt x="21" y="46"/>
                      </a:lnTo>
                      <a:lnTo>
                        <a:pt x="24" y="52"/>
                      </a:lnTo>
                      <a:lnTo>
                        <a:pt x="24" y="57"/>
                      </a:lnTo>
                      <a:lnTo>
                        <a:pt x="28" y="65"/>
                      </a:lnTo>
                      <a:lnTo>
                        <a:pt x="31" y="71"/>
                      </a:lnTo>
                      <a:lnTo>
                        <a:pt x="35" y="80"/>
                      </a:lnTo>
                      <a:lnTo>
                        <a:pt x="35" y="89"/>
                      </a:lnTo>
                      <a:lnTo>
                        <a:pt x="38" y="100"/>
                      </a:lnTo>
                      <a:lnTo>
                        <a:pt x="41" y="111"/>
                      </a:lnTo>
                      <a:lnTo>
                        <a:pt x="45" y="125"/>
                      </a:lnTo>
                      <a:lnTo>
                        <a:pt x="45" y="139"/>
                      </a:lnTo>
                      <a:lnTo>
                        <a:pt x="48" y="156"/>
                      </a:lnTo>
                      <a:lnTo>
                        <a:pt x="52" y="169"/>
                      </a:lnTo>
                      <a:lnTo>
                        <a:pt x="52" y="183"/>
                      </a:lnTo>
                      <a:lnTo>
                        <a:pt x="55" y="195"/>
                      </a:lnTo>
                      <a:lnTo>
                        <a:pt x="59" y="205"/>
                      </a:lnTo>
                      <a:lnTo>
                        <a:pt x="62" y="214"/>
                      </a:lnTo>
                      <a:lnTo>
                        <a:pt x="62" y="221"/>
                      </a:lnTo>
                      <a:lnTo>
                        <a:pt x="66" y="226"/>
                      </a:lnTo>
                      <a:lnTo>
                        <a:pt x="69" y="230"/>
                      </a:lnTo>
                      <a:lnTo>
                        <a:pt x="72" y="233"/>
                      </a:lnTo>
                      <a:lnTo>
                        <a:pt x="72" y="234"/>
                      </a:lnTo>
                      <a:lnTo>
                        <a:pt x="76" y="235"/>
                      </a:lnTo>
                      <a:lnTo>
                        <a:pt x="79" y="236"/>
                      </a:lnTo>
                      <a:lnTo>
                        <a:pt x="79" y="238"/>
                      </a:lnTo>
                      <a:lnTo>
                        <a:pt x="83" y="239"/>
                      </a:lnTo>
                      <a:lnTo>
                        <a:pt x="86" y="240"/>
                      </a:lnTo>
                      <a:lnTo>
                        <a:pt x="90" y="241"/>
                      </a:lnTo>
                      <a:lnTo>
                        <a:pt x="90" y="243"/>
                      </a:lnTo>
                      <a:lnTo>
                        <a:pt x="93" y="244"/>
                      </a:lnTo>
                      <a:lnTo>
                        <a:pt x="97" y="246"/>
                      </a:lnTo>
                      <a:lnTo>
                        <a:pt x="97" y="249"/>
                      </a:lnTo>
                      <a:lnTo>
                        <a:pt x="100" y="252"/>
                      </a:lnTo>
                      <a:lnTo>
                        <a:pt x="103" y="254"/>
                      </a:lnTo>
                      <a:lnTo>
                        <a:pt x="107" y="257"/>
                      </a:lnTo>
                      <a:lnTo>
                        <a:pt x="107" y="260"/>
                      </a:lnTo>
                      <a:lnTo>
                        <a:pt x="110" y="263"/>
                      </a:lnTo>
                      <a:lnTo>
                        <a:pt x="114" y="265"/>
                      </a:lnTo>
                      <a:lnTo>
                        <a:pt x="117" y="268"/>
                      </a:lnTo>
                      <a:lnTo>
                        <a:pt x="117" y="270"/>
                      </a:lnTo>
                      <a:lnTo>
                        <a:pt x="121" y="272"/>
                      </a:lnTo>
                      <a:lnTo>
                        <a:pt x="128" y="275"/>
                      </a:lnTo>
                      <a:lnTo>
                        <a:pt x="124" y="275"/>
                      </a:lnTo>
                      <a:lnTo>
                        <a:pt x="128" y="275"/>
                      </a:lnTo>
                      <a:lnTo>
                        <a:pt x="131" y="277"/>
                      </a:lnTo>
                      <a:lnTo>
                        <a:pt x="134" y="278"/>
                      </a:lnTo>
                      <a:lnTo>
                        <a:pt x="134" y="279"/>
                      </a:lnTo>
                      <a:lnTo>
                        <a:pt x="138" y="281"/>
                      </a:lnTo>
                      <a:lnTo>
                        <a:pt x="141" y="283"/>
                      </a:lnTo>
                      <a:lnTo>
                        <a:pt x="141" y="284"/>
                      </a:lnTo>
                      <a:lnTo>
                        <a:pt x="145" y="287"/>
                      </a:lnTo>
                      <a:lnTo>
                        <a:pt x="148" y="288"/>
                      </a:lnTo>
                      <a:lnTo>
                        <a:pt x="152" y="291"/>
                      </a:lnTo>
                      <a:lnTo>
                        <a:pt x="152" y="292"/>
                      </a:lnTo>
                      <a:lnTo>
                        <a:pt x="155" y="293"/>
                      </a:lnTo>
                      <a:lnTo>
                        <a:pt x="158" y="294"/>
                      </a:lnTo>
                      <a:lnTo>
                        <a:pt x="162" y="296"/>
                      </a:lnTo>
                      <a:lnTo>
                        <a:pt x="165" y="297"/>
                      </a:lnTo>
                      <a:lnTo>
                        <a:pt x="169" y="296"/>
                      </a:lnTo>
                      <a:lnTo>
                        <a:pt x="172" y="294"/>
                      </a:lnTo>
                      <a:lnTo>
                        <a:pt x="176" y="293"/>
                      </a:lnTo>
                      <a:lnTo>
                        <a:pt x="179" y="292"/>
                      </a:lnTo>
                      <a:lnTo>
                        <a:pt x="179" y="291"/>
                      </a:lnTo>
                      <a:lnTo>
                        <a:pt x="183" y="289"/>
                      </a:lnTo>
                      <a:lnTo>
                        <a:pt x="186" y="288"/>
                      </a:lnTo>
                      <a:lnTo>
                        <a:pt x="186" y="287"/>
                      </a:lnTo>
                      <a:lnTo>
                        <a:pt x="189" y="286"/>
                      </a:lnTo>
                      <a:lnTo>
                        <a:pt x="193" y="284"/>
                      </a:lnTo>
                      <a:lnTo>
                        <a:pt x="196" y="283"/>
                      </a:lnTo>
                      <a:lnTo>
                        <a:pt x="196" y="282"/>
                      </a:lnTo>
                      <a:lnTo>
                        <a:pt x="200" y="281"/>
                      </a:lnTo>
                      <a:lnTo>
                        <a:pt x="203" y="278"/>
                      </a:lnTo>
                      <a:lnTo>
                        <a:pt x="207" y="277"/>
                      </a:lnTo>
                      <a:lnTo>
                        <a:pt x="207" y="274"/>
                      </a:lnTo>
                      <a:lnTo>
                        <a:pt x="210" y="273"/>
                      </a:lnTo>
                      <a:lnTo>
                        <a:pt x="214" y="270"/>
                      </a:lnTo>
                      <a:lnTo>
                        <a:pt x="214" y="268"/>
                      </a:lnTo>
                      <a:lnTo>
                        <a:pt x="217" y="265"/>
                      </a:lnTo>
                      <a:lnTo>
                        <a:pt x="220" y="263"/>
                      </a:lnTo>
                      <a:lnTo>
                        <a:pt x="224" y="262"/>
                      </a:lnTo>
                      <a:lnTo>
                        <a:pt x="224" y="259"/>
                      </a:lnTo>
                      <a:lnTo>
                        <a:pt x="227" y="257"/>
                      </a:lnTo>
                      <a:lnTo>
                        <a:pt x="231" y="255"/>
                      </a:lnTo>
                      <a:lnTo>
                        <a:pt x="234" y="254"/>
                      </a:lnTo>
                      <a:lnTo>
                        <a:pt x="234" y="253"/>
                      </a:lnTo>
                      <a:lnTo>
                        <a:pt x="238" y="250"/>
                      </a:lnTo>
                      <a:lnTo>
                        <a:pt x="241" y="249"/>
                      </a:lnTo>
                      <a:lnTo>
                        <a:pt x="241" y="246"/>
                      </a:lnTo>
                      <a:lnTo>
                        <a:pt x="245" y="243"/>
                      </a:lnTo>
                      <a:lnTo>
                        <a:pt x="248" y="239"/>
                      </a:lnTo>
                      <a:lnTo>
                        <a:pt x="251" y="234"/>
                      </a:lnTo>
                      <a:lnTo>
                        <a:pt x="251" y="228"/>
                      </a:lnTo>
                      <a:lnTo>
                        <a:pt x="255" y="221"/>
                      </a:lnTo>
                      <a:lnTo>
                        <a:pt x="258" y="212"/>
                      </a:lnTo>
                      <a:lnTo>
                        <a:pt x="258" y="205"/>
                      </a:lnTo>
                      <a:lnTo>
                        <a:pt x="262" y="197"/>
                      </a:lnTo>
                      <a:lnTo>
                        <a:pt x="265" y="188"/>
                      </a:lnTo>
                      <a:lnTo>
                        <a:pt x="269" y="181"/>
                      </a:lnTo>
                      <a:lnTo>
                        <a:pt x="269" y="173"/>
                      </a:lnTo>
                      <a:lnTo>
                        <a:pt x="272" y="167"/>
                      </a:lnTo>
                      <a:lnTo>
                        <a:pt x="276" y="162"/>
                      </a:lnTo>
                      <a:lnTo>
                        <a:pt x="279" y="157"/>
                      </a:lnTo>
                      <a:lnTo>
                        <a:pt x="279" y="153"/>
                      </a:lnTo>
                      <a:lnTo>
                        <a:pt x="282" y="149"/>
                      </a:lnTo>
                      <a:lnTo>
                        <a:pt x="286" y="146"/>
                      </a:lnTo>
                      <a:lnTo>
                        <a:pt x="286" y="142"/>
                      </a:lnTo>
                      <a:lnTo>
                        <a:pt x="289" y="137"/>
                      </a:lnTo>
                      <a:lnTo>
                        <a:pt x="293" y="132"/>
                      </a:lnTo>
                      <a:lnTo>
                        <a:pt x="296" y="125"/>
                      </a:lnTo>
                      <a:lnTo>
                        <a:pt x="296" y="118"/>
                      </a:lnTo>
                      <a:lnTo>
                        <a:pt x="300" y="110"/>
                      </a:lnTo>
                      <a:lnTo>
                        <a:pt x="303" y="101"/>
                      </a:lnTo>
                      <a:lnTo>
                        <a:pt x="303" y="94"/>
                      </a:lnTo>
                      <a:lnTo>
                        <a:pt x="307" y="84"/>
                      </a:lnTo>
                      <a:lnTo>
                        <a:pt x="310" y="75"/>
                      </a:lnTo>
                      <a:lnTo>
                        <a:pt x="313" y="67"/>
                      </a:lnTo>
                      <a:lnTo>
                        <a:pt x="313" y="58"/>
                      </a:lnTo>
                      <a:lnTo>
                        <a:pt x="317" y="51"/>
                      </a:lnTo>
                      <a:lnTo>
                        <a:pt x="320" y="43"/>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125"/>
                <p:cNvSpPr>
                  <a:spLocks/>
                </p:cNvSpPr>
                <p:nvPr/>
              </p:nvSpPr>
              <p:spPr bwMode="auto">
                <a:xfrm>
                  <a:off x="1978025" y="1252538"/>
                  <a:ext cx="508000" cy="355600"/>
                </a:xfrm>
                <a:custGeom>
                  <a:avLst/>
                  <a:gdLst/>
                  <a:ahLst/>
                  <a:cxnLst>
                    <a:cxn ang="0">
                      <a:pos x="4" y="164"/>
                    </a:cxn>
                    <a:cxn ang="0">
                      <a:pos x="11" y="145"/>
                    </a:cxn>
                    <a:cxn ang="0">
                      <a:pos x="21" y="130"/>
                    </a:cxn>
                    <a:cxn ang="0">
                      <a:pos x="28" y="118"/>
                    </a:cxn>
                    <a:cxn ang="0">
                      <a:pos x="35" y="105"/>
                    </a:cxn>
                    <a:cxn ang="0">
                      <a:pos x="42" y="91"/>
                    </a:cxn>
                    <a:cxn ang="0">
                      <a:pos x="49" y="80"/>
                    </a:cxn>
                    <a:cxn ang="0">
                      <a:pos x="55" y="69"/>
                    </a:cxn>
                    <a:cxn ang="0">
                      <a:pos x="66" y="60"/>
                    </a:cxn>
                    <a:cxn ang="0">
                      <a:pos x="73" y="52"/>
                    </a:cxn>
                    <a:cxn ang="0">
                      <a:pos x="79" y="43"/>
                    </a:cxn>
                    <a:cxn ang="0">
                      <a:pos x="86" y="36"/>
                    </a:cxn>
                    <a:cxn ang="0">
                      <a:pos x="93" y="29"/>
                    </a:cxn>
                    <a:cxn ang="0">
                      <a:pos x="100" y="24"/>
                    </a:cxn>
                    <a:cxn ang="0">
                      <a:pos x="110" y="19"/>
                    </a:cxn>
                    <a:cxn ang="0">
                      <a:pos x="117" y="14"/>
                    </a:cxn>
                    <a:cxn ang="0">
                      <a:pos x="124" y="9"/>
                    </a:cxn>
                    <a:cxn ang="0">
                      <a:pos x="131" y="4"/>
                    </a:cxn>
                    <a:cxn ang="0">
                      <a:pos x="138" y="2"/>
                    </a:cxn>
                    <a:cxn ang="0">
                      <a:pos x="148" y="0"/>
                    </a:cxn>
                    <a:cxn ang="0">
                      <a:pos x="159" y="0"/>
                    </a:cxn>
                    <a:cxn ang="0">
                      <a:pos x="166" y="4"/>
                    </a:cxn>
                    <a:cxn ang="0">
                      <a:pos x="172" y="9"/>
                    </a:cxn>
                    <a:cxn ang="0">
                      <a:pos x="183" y="18"/>
                    </a:cxn>
                    <a:cxn ang="0">
                      <a:pos x="190" y="28"/>
                    </a:cxn>
                    <a:cxn ang="0">
                      <a:pos x="197" y="37"/>
                    </a:cxn>
                    <a:cxn ang="0">
                      <a:pos x="203" y="42"/>
                    </a:cxn>
                    <a:cxn ang="0">
                      <a:pos x="210" y="47"/>
                    </a:cxn>
                    <a:cxn ang="0">
                      <a:pos x="217" y="52"/>
                    </a:cxn>
                    <a:cxn ang="0">
                      <a:pos x="228" y="58"/>
                    </a:cxn>
                    <a:cxn ang="0">
                      <a:pos x="234" y="65"/>
                    </a:cxn>
                    <a:cxn ang="0">
                      <a:pos x="241" y="75"/>
                    </a:cxn>
                    <a:cxn ang="0">
                      <a:pos x="248" y="91"/>
                    </a:cxn>
                    <a:cxn ang="0">
                      <a:pos x="255" y="109"/>
                    </a:cxn>
                    <a:cxn ang="0">
                      <a:pos x="265" y="124"/>
                    </a:cxn>
                    <a:cxn ang="0">
                      <a:pos x="272" y="138"/>
                    </a:cxn>
                    <a:cxn ang="0">
                      <a:pos x="279" y="153"/>
                    </a:cxn>
                    <a:cxn ang="0">
                      <a:pos x="286" y="172"/>
                    </a:cxn>
                    <a:cxn ang="0">
                      <a:pos x="293" y="188"/>
                    </a:cxn>
                    <a:cxn ang="0">
                      <a:pos x="300" y="201"/>
                    </a:cxn>
                    <a:cxn ang="0">
                      <a:pos x="310" y="212"/>
                    </a:cxn>
                    <a:cxn ang="0">
                      <a:pos x="317" y="220"/>
                    </a:cxn>
                  </a:cxnLst>
                  <a:rect l="0" t="0" r="r" b="b"/>
                  <a:pathLst>
                    <a:path w="320" h="224">
                      <a:moveTo>
                        <a:pt x="0" y="178"/>
                      </a:moveTo>
                      <a:lnTo>
                        <a:pt x="4" y="171"/>
                      </a:lnTo>
                      <a:lnTo>
                        <a:pt x="4" y="164"/>
                      </a:lnTo>
                      <a:lnTo>
                        <a:pt x="7" y="157"/>
                      </a:lnTo>
                      <a:lnTo>
                        <a:pt x="11" y="152"/>
                      </a:lnTo>
                      <a:lnTo>
                        <a:pt x="11" y="145"/>
                      </a:lnTo>
                      <a:lnTo>
                        <a:pt x="14" y="140"/>
                      </a:lnTo>
                      <a:lnTo>
                        <a:pt x="18" y="135"/>
                      </a:lnTo>
                      <a:lnTo>
                        <a:pt x="21" y="130"/>
                      </a:lnTo>
                      <a:lnTo>
                        <a:pt x="21" y="127"/>
                      </a:lnTo>
                      <a:lnTo>
                        <a:pt x="24" y="122"/>
                      </a:lnTo>
                      <a:lnTo>
                        <a:pt x="28" y="118"/>
                      </a:lnTo>
                      <a:lnTo>
                        <a:pt x="31" y="114"/>
                      </a:lnTo>
                      <a:lnTo>
                        <a:pt x="31" y="109"/>
                      </a:lnTo>
                      <a:lnTo>
                        <a:pt x="35" y="105"/>
                      </a:lnTo>
                      <a:lnTo>
                        <a:pt x="38" y="100"/>
                      </a:lnTo>
                      <a:lnTo>
                        <a:pt x="38" y="96"/>
                      </a:lnTo>
                      <a:lnTo>
                        <a:pt x="42" y="91"/>
                      </a:lnTo>
                      <a:lnTo>
                        <a:pt x="45" y="87"/>
                      </a:lnTo>
                      <a:lnTo>
                        <a:pt x="49" y="84"/>
                      </a:lnTo>
                      <a:lnTo>
                        <a:pt x="49" y="80"/>
                      </a:lnTo>
                      <a:lnTo>
                        <a:pt x="52" y="76"/>
                      </a:lnTo>
                      <a:lnTo>
                        <a:pt x="55" y="72"/>
                      </a:lnTo>
                      <a:lnTo>
                        <a:pt x="55" y="69"/>
                      </a:lnTo>
                      <a:lnTo>
                        <a:pt x="59" y="66"/>
                      </a:lnTo>
                      <a:lnTo>
                        <a:pt x="62" y="62"/>
                      </a:lnTo>
                      <a:lnTo>
                        <a:pt x="66" y="60"/>
                      </a:lnTo>
                      <a:lnTo>
                        <a:pt x="66" y="57"/>
                      </a:lnTo>
                      <a:lnTo>
                        <a:pt x="69" y="55"/>
                      </a:lnTo>
                      <a:lnTo>
                        <a:pt x="73" y="52"/>
                      </a:lnTo>
                      <a:lnTo>
                        <a:pt x="76" y="50"/>
                      </a:lnTo>
                      <a:lnTo>
                        <a:pt x="76" y="47"/>
                      </a:lnTo>
                      <a:lnTo>
                        <a:pt x="79" y="43"/>
                      </a:lnTo>
                      <a:lnTo>
                        <a:pt x="83" y="41"/>
                      </a:lnTo>
                      <a:lnTo>
                        <a:pt x="83" y="38"/>
                      </a:lnTo>
                      <a:lnTo>
                        <a:pt x="86" y="36"/>
                      </a:lnTo>
                      <a:lnTo>
                        <a:pt x="90" y="34"/>
                      </a:lnTo>
                      <a:lnTo>
                        <a:pt x="93" y="32"/>
                      </a:lnTo>
                      <a:lnTo>
                        <a:pt x="93" y="29"/>
                      </a:lnTo>
                      <a:lnTo>
                        <a:pt x="97" y="27"/>
                      </a:lnTo>
                      <a:lnTo>
                        <a:pt x="100" y="26"/>
                      </a:lnTo>
                      <a:lnTo>
                        <a:pt x="100" y="24"/>
                      </a:lnTo>
                      <a:lnTo>
                        <a:pt x="104" y="22"/>
                      </a:lnTo>
                      <a:lnTo>
                        <a:pt x="107" y="21"/>
                      </a:lnTo>
                      <a:lnTo>
                        <a:pt x="110" y="19"/>
                      </a:lnTo>
                      <a:lnTo>
                        <a:pt x="110" y="17"/>
                      </a:lnTo>
                      <a:lnTo>
                        <a:pt x="114" y="16"/>
                      </a:lnTo>
                      <a:lnTo>
                        <a:pt x="117" y="14"/>
                      </a:lnTo>
                      <a:lnTo>
                        <a:pt x="121" y="12"/>
                      </a:lnTo>
                      <a:lnTo>
                        <a:pt x="121" y="10"/>
                      </a:lnTo>
                      <a:lnTo>
                        <a:pt x="124" y="9"/>
                      </a:lnTo>
                      <a:lnTo>
                        <a:pt x="128" y="8"/>
                      </a:lnTo>
                      <a:lnTo>
                        <a:pt x="128" y="7"/>
                      </a:lnTo>
                      <a:lnTo>
                        <a:pt x="131" y="4"/>
                      </a:lnTo>
                      <a:lnTo>
                        <a:pt x="135" y="4"/>
                      </a:lnTo>
                      <a:lnTo>
                        <a:pt x="138" y="3"/>
                      </a:lnTo>
                      <a:lnTo>
                        <a:pt x="138" y="2"/>
                      </a:lnTo>
                      <a:lnTo>
                        <a:pt x="141" y="0"/>
                      </a:lnTo>
                      <a:lnTo>
                        <a:pt x="145" y="0"/>
                      </a:lnTo>
                      <a:lnTo>
                        <a:pt x="148" y="0"/>
                      </a:lnTo>
                      <a:lnTo>
                        <a:pt x="152" y="0"/>
                      </a:lnTo>
                      <a:lnTo>
                        <a:pt x="155" y="0"/>
                      </a:lnTo>
                      <a:lnTo>
                        <a:pt x="159" y="0"/>
                      </a:lnTo>
                      <a:lnTo>
                        <a:pt x="162" y="2"/>
                      </a:lnTo>
                      <a:lnTo>
                        <a:pt x="166" y="3"/>
                      </a:lnTo>
                      <a:lnTo>
                        <a:pt x="166" y="4"/>
                      </a:lnTo>
                      <a:lnTo>
                        <a:pt x="169" y="5"/>
                      </a:lnTo>
                      <a:lnTo>
                        <a:pt x="172" y="8"/>
                      </a:lnTo>
                      <a:lnTo>
                        <a:pt x="172" y="9"/>
                      </a:lnTo>
                      <a:lnTo>
                        <a:pt x="176" y="12"/>
                      </a:lnTo>
                      <a:lnTo>
                        <a:pt x="179" y="16"/>
                      </a:lnTo>
                      <a:lnTo>
                        <a:pt x="183" y="18"/>
                      </a:lnTo>
                      <a:lnTo>
                        <a:pt x="183" y="22"/>
                      </a:lnTo>
                      <a:lnTo>
                        <a:pt x="186" y="26"/>
                      </a:lnTo>
                      <a:lnTo>
                        <a:pt x="190" y="28"/>
                      </a:lnTo>
                      <a:lnTo>
                        <a:pt x="193" y="31"/>
                      </a:lnTo>
                      <a:lnTo>
                        <a:pt x="193" y="34"/>
                      </a:lnTo>
                      <a:lnTo>
                        <a:pt x="197" y="37"/>
                      </a:lnTo>
                      <a:lnTo>
                        <a:pt x="200" y="38"/>
                      </a:lnTo>
                      <a:lnTo>
                        <a:pt x="200" y="41"/>
                      </a:lnTo>
                      <a:lnTo>
                        <a:pt x="203" y="42"/>
                      </a:lnTo>
                      <a:lnTo>
                        <a:pt x="207" y="43"/>
                      </a:lnTo>
                      <a:lnTo>
                        <a:pt x="210" y="46"/>
                      </a:lnTo>
                      <a:lnTo>
                        <a:pt x="210" y="47"/>
                      </a:lnTo>
                      <a:lnTo>
                        <a:pt x="214" y="48"/>
                      </a:lnTo>
                      <a:lnTo>
                        <a:pt x="217" y="51"/>
                      </a:lnTo>
                      <a:lnTo>
                        <a:pt x="217" y="52"/>
                      </a:lnTo>
                      <a:lnTo>
                        <a:pt x="221" y="55"/>
                      </a:lnTo>
                      <a:lnTo>
                        <a:pt x="224" y="56"/>
                      </a:lnTo>
                      <a:lnTo>
                        <a:pt x="228" y="58"/>
                      </a:lnTo>
                      <a:lnTo>
                        <a:pt x="228" y="60"/>
                      </a:lnTo>
                      <a:lnTo>
                        <a:pt x="231" y="62"/>
                      </a:lnTo>
                      <a:lnTo>
                        <a:pt x="234" y="65"/>
                      </a:lnTo>
                      <a:lnTo>
                        <a:pt x="238" y="67"/>
                      </a:lnTo>
                      <a:lnTo>
                        <a:pt x="238" y="71"/>
                      </a:lnTo>
                      <a:lnTo>
                        <a:pt x="241" y="75"/>
                      </a:lnTo>
                      <a:lnTo>
                        <a:pt x="245" y="80"/>
                      </a:lnTo>
                      <a:lnTo>
                        <a:pt x="245" y="85"/>
                      </a:lnTo>
                      <a:lnTo>
                        <a:pt x="248" y="91"/>
                      </a:lnTo>
                      <a:lnTo>
                        <a:pt x="252" y="96"/>
                      </a:lnTo>
                      <a:lnTo>
                        <a:pt x="255" y="103"/>
                      </a:lnTo>
                      <a:lnTo>
                        <a:pt x="255" y="109"/>
                      </a:lnTo>
                      <a:lnTo>
                        <a:pt x="259" y="114"/>
                      </a:lnTo>
                      <a:lnTo>
                        <a:pt x="262" y="120"/>
                      </a:lnTo>
                      <a:lnTo>
                        <a:pt x="265" y="124"/>
                      </a:lnTo>
                      <a:lnTo>
                        <a:pt x="265" y="129"/>
                      </a:lnTo>
                      <a:lnTo>
                        <a:pt x="269" y="133"/>
                      </a:lnTo>
                      <a:lnTo>
                        <a:pt x="272" y="138"/>
                      </a:lnTo>
                      <a:lnTo>
                        <a:pt x="272" y="143"/>
                      </a:lnTo>
                      <a:lnTo>
                        <a:pt x="276" y="148"/>
                      </a:lnTo>
                      <a:lnTo>
                        <a:pt x="279" y="153"/>
                      </a:lnTo>
                      <a:lnTo>
                        <a:pt x="283" y="159"/>
                      </a:lnTo>
                      <a:lnTo>
                        <a:pt x="283" y="166"/>
                      </a:lnTo>
                      <a:lnTo>
                        <a:pt x="286" y="172"/>
                      </a:lnTo>
                      <a:lnTo>
                        <a:pt x="290" y="178"/>
                      </a:lnTo>
                      <a:lnTo>
                        <a:pt x="290" y="183"/>
                      </a:lnTo>
                      <a:lnTo>
                        <a:pt x="293" y="188"/>
                      </a:lnTo>
                      <a:lnTo>
                        <a:pt x="296" y="193"/>
                      </a:lnTo>
                      <a:lnTo>
                        <a:pt x="300" y="197"/>
                      </a:lnTo>
                      <a:lnTo>
                        <a:pt x="300" y="201"/>
                      </a:lnTo>
                      <a:lnTo>
                        <a:pt x="303" y="205"/>
                      </a:lnTo>
                      <a:lnTo>
                        <a:pt x="307" y="209"/>
                      </a:lnTo>
                      <a:lnTo>
                        <a:pt x="310" y="212"/>
                      </a:lnTo>
                      <a:lnTo>
                        <a:pt x="310" y="215"/>
                      </a:lnTo>
                      <a:lnTo>
                        <a:pt x="314" y="217"/>
                      </a:lnTo>
                      <a:lnTo>
                        <a:pt x="317" y="220"/>
                      </a:lnTo>
                      <a:lnTo>
                        <a:pt x="317" y="222"/>
                      </a:lnTo>
                      <a:lnTo>
                        <a:pt x="320" y="22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126"/>
                <p:cNvSpPr>
                  <a:spLocks/>
                </p:cNvSpPr>
                <p:nvPr/>
              </p:nvSpPr>
              <p:spPr bwMode="auto">
                <a:xfrm>
                  <a:off x="2486025" y="1595438"/>
                  <a:ext cx="207963" cy="12700"/>
                </a:xfrm>
                <a:custGeom>
                  <a:avLst/>
                  <a:gdLst/>
                  <a:ahLst/>
                  <a:cxnLst>
                    <a:cxn ang="0">
                      <a:pos x="0" y="8"/>
                    </a:cxn>
                    <a:cxn ang="0">
                      <a:pos x="4" y="8"/>
                    </a:cxn>
                    <a:cxn ang="0">
                      <a:pos x="7" y="8"/>
                    </a:cxn>
                    <a:cxn ang="0">
                      <a:pos x="11" y="6"/>
                    </a:cxn>
                    <a:cxn ang="0">
                      <a:pos x="14" y="5"/>
                    </a:cxn>
                    <a:cxn ang="0">
                      <a:pos x="14" y="4"/>
                    </a:cxn>
                    <a:cxn ang="0">
                      <a:pos x="18" y="3"/>
                    </a:cxn>
                    <a:cxn ang="0">
                      <a:pos x="21" y="3"/>
                    </a:cxn>
                    <a:cxn ang="0">
                      <a:pos x="25" y="1"/>
                    </a:cxn>
                    <a:cxn ang="0">
                      <a:pos x="28" y="0"/>
                    </a:cxn>
                    <a:cxn ang="0">
                      <a:pos x="31" y="0"/>
                    </a:cxn>
                    <a:cxn ang="0">
                      <a:pos x="35" y="0"/>
                    </a:cxn>
                    <a:cxn ang="0">
                      <a:pos x="38" y="0"/>
                    </a:cxn>
                    <a:cxn ang="0">
                      <a:pos x="42" y="0"/>
                    </a:cxn>
                    <a:cxn ang="0">
                      <a:pos x="45" y="0"/>
                    </a:cxn>
                    <a:cxn ang="0">
                      <a:pos x="49" y="0"/>
                    </a:cxn>
                    <a:cxn ang="0">
                      <a:pos x="52" y="0"/>
                    </a:cxn>
                    <a:cxn ang="0">
                      <a:pos x="56" y="0"/>
                    </a:cxn>
                    <a:cxn ang="0">
                      <a:pos x="59" y="0"/>
                    </a:cxn>
                    <a:cxn ang="0">
                      <a:pos x="62" y="0"/>
                    </a:cxn>
                    <a:cxn ang="0">
                      <a:pos x="66" y="0"/>
                    </a:cxn>
                    <a:cxn ang="0">
                      <a:pos x="69" y="0"/>
                    </a:cxn>
                    <a:cxn ang="0">
                      <a:pos x="73" y="0"/>
                    </a:cxn>
                    <a:cxn ang="0">
                      <a:pos x="76" y="0"/>
                    </a:cxn>
                    <a:cxn ang="0">
                      <a:pos x="80" y="0"/>
                    </a:cxn>
                    <a:cxn ang="0">
                      <a:pos x="83" y="0"/>
                    </a:cxn>
                    <a:cxn ang="0">
                      <a:pos x="87" y="0"/>
                    </a:cxn>
                    <a:cxn ang="0">
                      <a:pos x="90" y="0"/>
                    </a:cxn>
                    <a:cxn ang="0">
                      <a:pos x="93" y="0"/>
                    </a:cxn>
                    <a:cxn ang="0">
                      <a:pos x="97" y="0"/>
                    </a:cxn>
                    <a:cxn ang="0">
                      <a:pos x="100" y="0"/>
                    </a:cxn>
                    <a:cxn ang="0">
                      <a:pos x="104" y="0"/>
                    </a:cxn>
                    <a:cxn ang="0">
                      <a:pos x="107" y="0"/>
                    </a:cxn>
                    <a:cxn ang="0">
                      <a:pos x="111" y="0"/>
                    </a:cxn>
                    <a:cxn ang="0">
                      <a:pos x="114" y="0"/>
                    </a:cxn>
                    <a:cxn ang="0">
                      <a:pos x="118" y="0"/>
                    </a:cxn>
                    <a:cxn ang="0">
                      <a:pos x="121" y="0"/>
                    </a:cxn>
                    <a:cxn ang="0">
                      <a:pos x="124" y="0"/>
                    </a:cxn>
                    <a:cxn ang="0">
                      <a:pos x="128" y="0"/>
                    </a:cxn>
                    <a:cxn ang="0">
                      <a:pos x="131" y="0"/>
                    </a:cxn>
                  </a:cxnLst>
                  <a:rect l="0" t="0" r="r" b="b"/>
                  <a:pathLst>
                    <a:path w="131" h="8">
                      <a:moveTo>
                        <a:pt x="0" y="8"/>
                      </a:moveTo>
                      <a:lnTo>
                        <a:pt x="4" y="8"/>
                      </a:lnTo>
                      <a:lnTo>
                        <a:pt x="7" y="8"/>
                      </a:lnTo>
                      <a:lnTo>
                        <a:pt x="11" y="6"/>
                      </a:lnTo>
                      <a:lnTo>
                        <a:pt x="14" y="5"/>
                      </a:lnTo>
                      <a:lnTo>
                        <a:pt x="14" y="4"/>
                      </a:lnTo>
                      <a:lnTo>
                        <a:pt x="18" y="3"/>
                      </a:lnTo>
                      <a:lnTo>
                        <a:pt x="21" y="3"/>
                      </a:lnTo>
                      <a:lnTo>
                        <a:pt x="25" y="1"/>
                      </a:lnTo>
                      <a:lnTo>
                        <a:pt x="28" y="0"/>
                      </a:lnTo>
                      <a:lnTo>
                        <a:pt x="31" y="0"/>
                      </a:lnTo>
                      <a:lnTo>
                        <a:pt x="35" y="0"/>
                      </a:lnTo>
                      <a:lnTo>
                        <a:pt x="38" y="0"/>
                      </a:lnTo>
                      <a:lnTo>
                        <a:pt x="42" y="0"/>
                      </a:lnTo>
                      <a:lnTo>
                        <a:pt x="45" y="0"/>
                      </a:lnTo>
                      <a:lnTo>
                        <a:pt x="49" y="0"/>
                      </a:lnTo>
                      <a:lnTo>
                        <a:pt x="52" y="0"/>
                      </a:lnTo>
                      <a:lnTo>
                        <a:pt x="56" y="0"/>
                      </a:lnTo>
                      <a:lnTo>
                        <a:pt x="59" y="0"/>
                      </a:lnTo>
                      <a:lnTo>
                        <a:pt x="62" y="0"/>
                      </a:lnTo>
                      <a:lnTo>
                        <a:pt x="66" y="0"/>
                      </a:lnTo>
                      <a:lnTo>
                        <a:pt x="69" y="0"/>
                      </a:lnTo>
                      <a:lnTo>
                        <a:pt x="73" y="0"/>
                      </a:lnTo>
                      <a:lnTo>
                        <a:pt x="76" y="0"/>
                      </a:lnTo>
                      <a:lnTo>
                        <a:pt x="80" y="0"/>
                      </a:lnTo>
                      <a:lnTo>
                        <a:pt x="83" y="0"/>
                      </a:lnTo>
                      <a:lnTo>
                        <a:pt x="87" y="0"/>
                      </a:lnTo>
                      <a:lnTo>
                        <a:pt x="90" y="0"/>
                      </a:lnTo>
                      <a:lnTo>
                        <a:pt x="93" y="0"/>
                      </a:lnTo>
                      <a:lnTo>
                        <a:pt x="97" y="0"/>
                      </a:lnTo>
                      <a:lnTo>
                        <a:pt x="100" y="0"/>
                      </a:lnTo>
                      <a:lnTo>
                        <a:pt x="104" y="0"/>
                      </a:lnTo>
                      <a:lnTo>
                        <a:pt x="107" y="0"/>
                      </a:lnTo>
                      <a:lnTo>
                        <a:pt x="111" y="0"/>
                      </a:lnTo>
                      <a:lnTo>
                        <a:pt x="114" y="0"/>
                      </a:lnTo>
                      <a:lnTo>
                        <a:pt x="118" y="0"/>
                      </a:lnTo>
                      <a:lnTo>
                        <a:pt x="121" y="0"/>
                      </a:lnTo>
                      <a:lnTo>
                        <a:pt x="124" y="0"/>
                      </a:lnTo>
                      <a:lnTo>
                        <a:pt x="128" y="0"/>
                      </a:lnTo>
                      <a:lnTo>
                        <a:pt x="131"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5" name="Group 227"/>
              <p:cNvGrpSpPr/>
              <p:nvPr/>
            </p:nvGrpSpPr>
            <p:grpSpPr>
              <a:xfrm>
                <a:off x="2216407" y="4106859"/>
                <a:ext cx="1902026" cy="887762"/>
                <a:chOff x="398463" y="1252538"/>
                <a:chExt cx="2295525" cy="685800"/>
              </a:xfrm>
            </p:grpSpPr>
            <p:sp>
              <p:nvSpPr>
                <p:cNvPr id="251" name="Freeform 117"/>
                <p:cNvSpPr>
                  <a:spLocks/>
                </p:cNvSpPr>
                <p:nvPr/>
              </p:nvSpPr>
              <p:spPr bwMode="auto">
                <a:xfrm>
                  <a:off x="398463" y="1252538"/>
                  <a:ext cx="574675" cy="344488"/>
                </a:xfrm>
                <a:custGeom>
                  <a:avLst/>
                  <a:gdLst/>
                  <a:ahLst/>
                  <a:cxnLst>
                    <a:cxn ang="0">
                      <a:pos x="7" y="217"/>
                    </a:cxn>
                    <a:cxn ang="0">
                      <a:pos x="18" y="217"/>
                    </a:cxn>
                    <a:cxn ang="0">
                      <a:pos x="28" y="217"/>
                    </a:cxn>
                    <a:cxn ang="0">
                      <a:pos x="38" y="217"/>
                    </a:cxn>
                    <a:cxn ang="0">
                      <a:pos x="49" y="217"/>
                    </a:cxn>
                    <a:cxn ang="0">
                      <a:pos x="59" y="217"/>
                    </a:cxn>
                    <a:cxn ang="0">
                      <a:pos x="69" y="217"/>
                    </a:cxn>
                    <a:cxn ang="0">
                      <a:pos x="80" y="217"/>
                    </a:cxn>
                    <a:cxn ang="0">
                      <a:pos x="90" y="217"/>
                    </a:cxn>
                    <a:cxn ang="0">
                      <a:pos x="100" y="217"/>
                    </a:cxn>
                    <a:cxn ang="0">
                      <a:pos x="110" y="217"/>
                    </a:cxn>
                    <a:cxn ang="0">
                      <a:pos x="117" y="214"/>
                    </a:cxn>
                    <a:cxn ang="0">
                      <a:pos x="124" y="202"/>
                    </a:cxn>
                    <a:cxn ang="0">
                      <a:pos x="135" y="182"/>
                    </a:cxn>
                    <a:cxn ang="0">
                      <a:pos x="141" y="161"/>
                    </a:cxn>
                    <a:cxn ang="0">
                      <a:pos x="148" y="143"/>
                    </a:cxn>
                    <a:cxn ang="0">
                      <a:pos x="155" y="129"/>
                    </a:cxn>
                    <a:cxn ang="0">
                      <a:pos x="162" y="116"/>
                    </a:cxn>
                    <a:cxn ang="0">
                      <a:pos x="169" y="100"/>
                    </a:cxn>
                    <a:cxn ang="0">
                      <a:pos x="179" y="86"/>
                    </a:cxn>
                    <a:cxn ang="0">
                      <a:pos x="186" y="75"/>
                    </a:cxn>
                    <a:cxn ang="0">
                      <a:pos x="193" y="69"/>
                    </a:cxn>
                    <a:cxn ang="0">
                      <a:pos x="200" y="62"/>
                    </a:cxn>
                    <a:cxn ang="0">
                      <a:pos x="207" y="57"/>
                    </a:cxn>
                    <a:cxn ang="0">
                      <a:pos x="214" y="53"/>
                    </a:cxn>
                    <a:cxn ang="0">
                      <a:pos x="224" y="50"/>
                    </a:cxn>
                    <a:cxn ang="0">
                      <a:pos x="231" y="46"/>
                    </a:cxn>
                    <a:cxn ang="0">
                      <a:pos x="238" y="41"/>
                    </a:cxn>
                    <a:cxn ang="0">
                      <a:pos x="245" y="34"/>
                    </a:cxn>
                    <a:cxn ang="0">
                      <a:pos x="252" y="26"/>
                    </a:cxn>
                    <a:cxn ang="0">
                      <a:pos x="259" y="18"/>
                    </a:cxn>
                    <a:cxn ang="0">
                      <a:pos x="272" y="12"/>
                    </a:cxn>
                    <a:cxn ang="0">
                      <a:pos x="276" y="10"/>
                    </a:cxn>
                    <a:cxn ang="0">
                      <a:pos x="283" y="8"/>
                    </a:cxn>
                    <a:cxn ang="0">
                      <a:pos x="293" y="4"/>
                    </a:cxn>
                    <a:cxn ang="0">
                      <a:pos x="303" y="2"/>
                    </a:cxn>
                    <a:cxn ang="0">
                      <a:pos x="314" y="0"/>
                    </a:cxn>
                    <a:cxn ang="0">
                      <a:pos x="324" y="0"/>
                    </a:cxn>
                    <a:cxn ang="0">
                      <a:pos x="334" y="4"/>
                    </a:cxn>
                    <a:cxn ang="0">
                      <a:pos x="341" y="9"/>
                    </a:cxn>
                    <a:cxn ang="0">
                      <a:pos x="348" y="13"/>
                    </a:cxn>
                    <a:cxn ang="0">
                      <a:pos x="358" y="21"/>
                    </a:cxn>
                  </a:cxnLst>
                  <a:rect l="0" t="0" r="r" b="b"/>
                  <a:pathLst>
                    <a:path w="362" h="217">
                      <a:moveTo>
                        <a:pt x="0" y="217"/>
                      </a:moveTo>
                      <a:lnTo>
                        <a:pt x="4" y="217"/>
                      </a:lnTo>
                      <a:lnTo>
                        <a:pt x="7" y="217"/>
                      </a:lnTo>
                      <a:lnTo>
                        <a:pt x="11" y="217"/>
                      </a:lnTo>
                      <a:lnTo>
                        <a:pt x="14" y="217"/>
                      </a:lnTo>
                      <a:lnTo>
                        <a:pt x="18" y="217"/>
                      </a:lnTo>
                      <a:lnTo>
                        <a:pt x="21" y="217"/>
                      </a:lnTo>
                      <a:lnTo>
                        <a:pt x="24" y="217"/>
                      </a:lnTo>
                      <a:lnTo>
                        <a:pt x="28" y="217"/>
                      </a:lnTo>
                      <a:lnTo>
                        <a:pt x="31" y="217"/>
                      </a:lnTo>
                      <a:lnTo>
                        <a:pt x="35" y="217"/>
                      </a:lnTo>
                      <a:lnTo>
                        <a:pt x="38" y="217"/>
                      </a:lnTo>
                      <a:lnTo>
                        <a:pt x="42" y="217"/>
                      </a:lnTo>
                      <a:lnTo>
                        <a:pt x="45" y="217"/>
                      </a:lnTo>
                      <a:lnTo>
                        <a:pt x="49" y="217"/>
                      </a:lnTo>
                      <a:lnTo>
                        <a:pt x="52" y="217"/>
                      </a:lnTo>
                      <a:lnTo>
                        <a:pt x="55" y="217"/>
                      </a:lnTo>
                      <a:lnTo>
                        <a:pt x="59" y="217"/>
                      </a:lnTo>
                      <a:lnTo>
                        <a:pt x="62" y="217"/>
                      </a:lnTo>
                      <a:lnTo>
                        <a:pt x="66" y="217"/>
                      </a:lnTo>
                      <a:lnTo>
                        <a:pt x="69" y="217"/>
                      </a:lnTo>
                      <a:lnTo>
                        <a:pt x="73" y="217"/>
                      </a:lnTo>
                      <a:lnTo>
                        <a:pt x="76" y="217"/>
                      </a:lnTo>
                      <a:lnTo>
                        <a:pt x="80" y="217"/>
                      </a:lnTo>
                      <a:lnTo>
                        <a:pt x="83" y="217"/>
                      </a:lnTo>
                      <a:lnTo>
                        <a:pt x="86" y="217"/>
                      </a:lnTo>
                      <a:lnTo>
                        <a:pt x="90" y="217"/>
                      </a:lnTo>
                      <a:lnTo>
                        <a:pt x="93" y="217"/>
                      </a:lnTo>
                      <a:lnTo>
                        <a:pt x="97" y="217"/>
                      </a:lnTo>
                      <a:lnTo>
                        <a:pt x="100" y="217"/>
                      </a:lnTo>
                      <a:lnTo>
                        <a:pt x="104" y="217"/>
                      </a:lnTo>
                      <a:lnTo>
                        <a:pt x="107" y="217"/>
                      </a:lnTo>
                      <a:lnTo>
                        <a:pt x="110" y="217"/>
                      </a:lnTo>
                      <a:lnTo>
                        <a:pt x="114" y="216"/>
                      </a:lnTo>
                      <a:lnTo>
                        <a:pt x="114" y="215"/>
                      </a:lnTo>
                      <a:lnTo>
                        <a:pt x="117" y="214"/>
                      </a:lnTo>
                      <a:lnTo>
                        <a:pt x="121" y="211"/>
                      </a:lnTo>
                      <a:lnTo>
                        <a:pt x="124" y="207"/>
                      </a:lnTo>
                      <a:lnTo>
                        <a:pt x="124" y="202"/>
                      </a:lnTo>
                      <a:lnTo>
                        <a:pt x="128" y="197"/>
                      </a:lnTo>
                      <a:lnTo>
                        <a:pt x="131" y="190"/>
                      </a:lnTo>
                      <a:lnTo>
                        <a:pt x="135" y="182"/>
                      </a:lnTo>
                      <a:lnTo>
                        <a:pt x="135" y="175"/>
                      </a:lnTo>
                      <a:lnTo>
                        <a:pt x="138" y="167"/>
                      </a:lnTo>
                      <a:lnTo>
                        <a:pt x="141" y="161"/>
                      </a:lnTo>
                      <a:lnTo>
                        <a:pt x="141" y="153"/>
                      </a:lnTo>
                      <a:lnTo>
                        <a:pt x="145" y="148"/>
                      </a:lnTo>
                      <a:lnTo>
                        <a:pt x="148" y="143"/>
                      </a:lnTo>
                      <a:lnTo>
                        <a:pt x="152" y="138"/>
                      </a:lnTo>
                      <a:lnTo>
                        <a:pt x="152" y="134"/>
                      </a:lnTo>
                      <a:lnTo>
                        <a:pt x="155" y="129"/>
                      </a:lnTo>
                      <a:lnTo>
                        <a:pt x="159" y="125"/>
                      </a:lnTo>
                      <a:lnTo>
                        <a:pt x="162" y="122"/>
                      </a:lnTo>
                      <a:lnTo>
                        <a:pt x="162" y="116"/>
                      </a:lnTo>
                      <a:lnTo>
                        <a:pt x="166" y="111"/>
                      </a:lnTo>
                      <a:lnTo>
                        <a:pt x="169" y="106"/>
                      </a:lnTo>
                      <a:lnTo>
                        <a:pt x="169" y="100"/>
                      </a:lnTo>
                      <a:lnTo>
                        <a:pt x="172" y="95"/>
                      </a:lnTo>
                      <a:lnTo>
                        <a:pt x="176" y="90"/>
                      </a:lnTo>
                      <a:lnTo>
                        <a:pt x="179" y="86"/>
                      </a:lnTo>
                      <a:lnTo>
                        <a:pt x="179" y="82"/>
                      </a:lnTo>
                      <a:lnTo>
                        <a:pt x="183" y="79"/>
                      </a:lnTo>
                      <a:lnTo>
                        <a:pt x="186" y="75"/>
                      </a:lnTo>
                      <a:lnTo>
                        <a:pt x="186" y="72"/>
                      </a:lnTo>
                      <a:lnTo>
                        <a:pt x="190" y="70"/>
                      </a:lnTo>
                      <a:lnTo>
                        <a:pt x="193" y="69"/>
                      </a:lnTo>
                      <a:lnTo>
                        <a:pt x="197" y="66"/>
                      </a:lnTo>
                      <a:lnTo>
                        <a:pt x="197" y="65"/>
                      </a:lnTo>
                      <a:lnTo>
                        <a:pt x="200" y="62"/>
                      </a:lnTo>
                      <a:lnTo>
                        <a:pt x="203" y="61"/>
                      </a:lnTo>
                      <a:lnTo>
                        <a:pt x="207" y="58"/>
                      </a:lnTo>
                      <a:lnTo>
                        <a:pt x="207" y="57"/>
                      </a:lnTo>
                      <a:lnTo>
                        <a:pt x="210" y="56"/>
                      </a:lnTo>
                      <a:lnTo>
                        <a:pt x="214" y="55"/>
                      </a:lnTo>
                      <a:lnTo>
                        <a:pt x="214" y="53"/>
                      </a:lnTo>
                      <a:lnTo>
                        <a:pt x="217" y="52"/>
                      </a:lnTo>
                      <a:lnTo>
                        <a:pt x="221" y="51"/>
                      </a:lnTo>
                      <a:lnTo>
                        <a:pt x="224" y="50"/>
                      </a:lnTo>
                      <a:lnTo>
                        <a:pt x="224" y="48"/>
                      </a:lnTo>
                      <a:lnTo>
                        <a:pt x="228" y="47"/>
                      </a:lnTo>
                      <a:lnTo>
                        <a:pt x="231" y="46"/>
                      </a:lnTo>
                      <a:lnTo>
                        <a:pt x="231" y="45"/>
                      </a:lnTo>
                      <a:lnTo>
                        <a:pt x="234" y="43"/>
                      </a:lnTo>
                      <a:lnTo>
                        <a:pt x="238" y="41"/>
                      </a:lnTo>
                      <a:lnTo>
                        <a:pt x="241" y="39"/>
                      </a:lnTo>
                      <a:lnTo>
                        <a:pt x="241" y="37"/>
                      </a:lnTo>
                      <a:lnTo>
                        <a:pt x="245" y="34"/>
                      </a:lnTo>
                      <a:lnTo>
                        <a:pt x="248" y="32"/>
                      </a:lnTo>
                      <a:lnTo>
                        <a:pt x="252" y="29"/>
                      </a:lnTo>
                      <a:lnTo>
                        <a:pt x="252" y="26"/>
                      </a:lnTo>
                      <a:lnTo>
                        <a:pt x="255" y="23"/>
                      </a:lnTo>
                      <a:lnTo>
                        <a:pt x="259" y="21"/>
                      </a:lnTo>
                      <a:lnTo>
                        <a:pt x="259" y="18"/>
                      </a:lnTo>
                      <a:lnTo>
                        <a:pt x="262" y="17"/>
                      </a:lnTo>
                      <a:lnTo>
                        <a:pt x="265" y="16"/>
                      </a:lnTo>
                      <a:lnTo>
                        <a:pt x="272" y="12"/>
                      </a:lnTo>
                      <a:lnTo>
                        <a:pt x="269" y="12"/>
                      </a:lnTo>
                      <a:lnTo>
                        <a:pt x="272" y="12"/>
                      </a:lnTo>
                      <a:lnTo>
                        <a:pt x="276" y="10"/>
                      </a:lnTo>
                      <a:lnTo>
                        <a:pt x="283" y="8"/>
                      </a:lnTo>
                      <a:lnTo>
                        <a:pt x="279" y="8"/>
                      </a:lnTo>
                      <a:lnTo>
                        <a:pt x="283" y="8"/>
                      </a:lnTo>
                      <a:lnTo>
                        <a:pt x="286" y="7"/>
                      </a:lnTo>
                      <a:lnTo>
                        <a:pt x="290" y="5"/>
                      </a:lnTo>
                      <a:lnTo>
                        <a:pt x="293" y="4"/>
                      </a:lnTo>
                      <a:lnTo>
                        <a:pt x="296" y="3"/>
                      </a:lnTo>
                      <a:lnTo>
                        <a:pt x="300" y="3"/>
                      </a:lnTo>
                      <a:lnTo>
                        <a:pt x="303" y="2"/>
                      </a:lnTo>
                      <a:lnTo>
                        <a:pt x="307" y="0"/>
                      </a:lnTo>
                      <a:lnTo>
                        <a:pt x="310" y="0"/>
                      </a:lnTo>
                      <a:lnTo>
                        <a:pt x="314" y="0"/>
                      </a:lnTo>
                      <a:lnTo>
                        <a:pt x="317" y="0"/>
                      </a:lnTo>
                      <a:lnTo>
                        <a:pt x="321" y="0"/>
                      </a:lnTo>
                      <a:lnTo>
                        <a:pt x="324" y="0"/>
                      </a:lnTo>
                      <a:lnTo>
                        <a:pt x="327" y="2"/>
                      </a:lnTo>
                      <a:lnTo>
                        <a:pt x="331" y="3"/>
                      </a:lnTo>
                      <a:lnTo>
                        <a:pt x="334" y="4"/>
                      </a:lnTo>
                      <a:lnTo>
                        <a:pt x="338" y="5"/>
                      </a:lnTo>
                      <a:lnTo>
                        <a:pt x="341" y="8"/>
                      </a:lnTo>
                      <a:lnTo>
                        <a:pt x="341" y="9"/>
                      </a:lnTo>
                      <a:lnTo>
                        <a:pt x="345" y="10"/>
                      </a:lnTo>
                      <a:lnTo>
                        <a:pt x="348" y="12"/>
                      </a:lnTo>
                      <a:lnTo>
                        <a:pt x="348" y="13"/>
                      </a:lnTo>
                      <a:lnTo>
                        <a:pt x="351" y="16"/>
                      </a:lnTo>
                      <a:lnTo>
                        <a:pt x="355" y="18"/>
                      </a:lnTo>
                      <a:lnTo>
                        <a:pt x="358" y="21"/>
                      </a:lnTo>
                      <a:lnTo>
                        <a:pt x="358" y="23"/>
                      </a:lnTo>
                      <a:lnTo>
                        <a:pt x="362" y="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118"/>
                <p:cNvSpPr>
                  <a:spLocks/>
                </p:cNvSpPr>
                <p:nvPr/>
              </p:nvSpPr>
              <p:spPr bwMode="auto">
                <a:xfrm>
                  <a:off x="973138" y="1293813"/>
                  <a:ext cx="512763" cy="644525"/>
                </a:xfrm>
                <a:custGeom>
                  <a:avLst/>
                  <a:gdLst/>
                  <a:ahLst/>
                  <a:cxnLst>
                    <a:cxn ang="0">
                      <a:pos x="7" y="6"/>
                    </a:cxn>
                    <a:cxn ang="0">
                      <a:pos x="14" y="20"/>
                    </a:cxn>
                    <a:cxn ang="0">
                      <a:pos x="20" y="39"/>
                    </a:cxn>
                    <a:cxn ang="0">
                      <a:pos x="27" y="60"/>
                    </a:cxn>
                    <a:cxn ang="0">
                      <a:pos x="34" y="79"/>
                    </a:cxn>
                    <a:cxn ang="0">
                      <a:pos x="41" y="96"/>
                    </a:cxn>
                    <a:cxn ang="0">
                      <a:pos x="51" y="109"/>
                    </a:cxn>
                    <a:cxn ang="0">
                      <a:pos x="58" y="126"/>
                    </a:cxn>
                    <a:cxn ang="0">
                      <a:pos x="65" y="145"/>
                    </a:cxn>
                    <a:cxn ang="0">
                      <a:pos x="72" y="174"/>
                    </a:cxn>
                    <a:cxn ang="0">
                      <a:pos x="79" y="213"/>
                    </a:cxn>
                    <a:cxn ang="0">
                      <a:pos x="86" y="258"/>
                    </a:cxn>
                    <a:cxn ang="0">
                      <a:pos x="96" y="296"/>
                    </a:cxn>
                    <a:cxn ang="0">
                      <a:pos x="103" y="325"/>
                    </a:cxn>
                    <a:cxn ang="0">
                      <a:pos x="110" y="345"/>
                    </a:cxn>
                    <a:cxn ang="0">
                      <a:pos x="117" y="366"/>
                    </a:cxn>
                    <a:cxn ang="0">
                      <a:pos x="124" y="382"/>
                    </a:cxn>
                    <a:cxn ang="0">
                      <a:pos x="131" y="393"/>
                    </a:cxn>
                    <a:cxn ang="0">
                      <a:pos x="141" y="400"/>
                    </a:cxn>
                    <a:cxn ang="0">
                      <a:pos x="148" y="403"/>
                    </a:cxn>
                    <a:cxn ang="0">
                      <a:pos x="158" y="406"/>
                    </a:cxn>
                    <a:cxn ang="0">
                      <a:pos x="169" y="403"/>
                    </a:cxn>
                    <a:cxn ang="0">
                      <a:pos x="175" y="398"/>
                    </a:cxn>
                    <a:cxn ang="0">
                      <a:pos x="186" y="390"/>
                    </a:cxn>
                    <a:cxn ang="0">
                      <a:pos x="193" y="379"/>
                    </a:cxn>
                    <a:cxn ang="0">
                      <a:pos x="200" y="367"/>
                    </a:cxn>
                    <a:cxn ang="0">
                      <a:pos x="206" y="354"/>
                    </a:cxn>
                    <a:cxn ang="0">
                      <a:pos x="213" y="343"/>
                    </a:cxn>
                    <a:cxn ang="0">
                      <a:pos x="220" y="331"/>
                    </a:cxn>
                    <a:cxn ang="0">
                      <a:pos x="230" y="320"/>
                    </a:cxn>
                    <a:cxn ang="0">
                      <a:pos x="237" y="309"/>
                    </a:cxn>
                    <a:cxn ang="0">
                      <a:pos x="244" y="299"/>
                    </a:cxn>
                    <a:cxn ang="0">
                      <a:pos x="251" y="285"/>
                    </a:cxn>
                    <a:cxn ang="0">
                      <a:pos x="258" y="267"/>
                    </a:cxn>
                    <a:cxn ang="0">
                      <a:pos x="268" y="244"/>
                    </a:cxn>
                    <a:cxn ang="0">
                      <a:pos x="275" y="222"/>
                    </a:cxn>
                    <a:cxn ang="0">
                      <a:pos x="282" y="200"/>
                    </a:cxn>
                    <a:cxn ang="0">
                      <a:pos x="289" y="180"/>
                    </a:cxn>
                    <a:cxn ang="0">
                      <a:pos x="296" y="165"/>
                    </a:cxn>
                    <a:cxn ang="0">
                      <a:pos x="303" y="154"/>
                    </a:cxn>
                    <a:cxn ang="0">
                      <a:pos x="313" y="143"/>
                    </a:cxn>
                    <a:cxn ang="0">
                      <a:pos x="320" y="133"/>
                    </a:cxn>
                  </a:cxnLst>
                  <a:rect l="0" t="0" r="r" b="b"/>
                  <a:pathLst>
                    <a:path w="323" h="406">
                      <a:moveTo>
                        <a:pt x="0" y="0"/>
                      </a:moveTo>
                      <a:lnTo>
                        <a:pt x="3" y="2"/>
                      </a:lnTo>
                      <a:lnTo>
                        <a:pt x="7" y="6"/>
                      </a:lnTo>
                      <a:lnTo>
                        <a:pt x="7" y="11"/>
                      </a:lnTo>
                      <a:lnTo>
                        <a:pt x="10" y="15"/>
                      </a:lnTo>
                      <a:lnTo>
                        <a:pt x="14" y="20"/>
                      </a:lnTo>
                      <a:lnTo>
                        <a:pt x="14" y="26"/>
                      </a:lnTo>
                      <a:lnTo>
                        <a:pt x="17" y="32"/>
                      </a:lnTo>
                      <a:lnTo>
                        <a:pt x="20" y="39"/>
                      </a:lnTo>
                      <a:lnTo>
                        <a:pt x="24" y="45"/>
                      </a:lnTo>
                      <a:lnTo>
                        <a:pt x="24" y="51"/>
                      </a:lnTo>
                      <a:lnTo>
                        <a:pt x="27" y="60"/>
                      </a:lnTo>
                      <a:lnTo>
                        <a:pt x="31" y="66"/>
                      </a:lnTo>
                      <a:lnTo>
                        <a:pt x="34" y="73"/>
                      </a:lnTo>
                      <a:lnTo>
                        <a:pt x="34" y="79"/>
                      </a:lnTo>
                      <a:lnTo>
                        <a:pt x="38" y="85"/>
                      </a:lnTo>
                      <a:lnTo>
                        <a:pt x="41" y="90"/>
                      </a:lnTo>
                      <a:lnTo>
                        <a:pt x="41" y="96"/>
                      </a:lnTo>
                      <a:lnTo>
                        <a:pt x="45" y="101"/>
                      </a:lnTo>
                      <a:lnTo>
                        <a:pt x="48" y="106"/>
                      </a:lnTo>
                      <a:lnTo>
                        <a:pt x="51" y="109"/>
                      </a:lnTo>
                      <a:lnTo>
                        <a:pt x="51" y="114"/>
                      </a:lnTo>
                      <a:lnTo>
                        <a:pt x="55" y="119"/>
                      </a:lnTo>
                      <a:lnTo>
                        <a:pt x="58" y="126"/>
                      </a:lnTo>
                      <a:lnTo>
                        <a:pt x="58" y="132"/>
                      </a:lnTo>
                      <a:lnTo>
                        <a:pt x="62" y="138"/>
                      </a:lnTo>
                      <a:lnTo>
                        <a:pt x="65" y="145"/>
                      </a:lnTo>
                      <a:lnTo>
                        <a:pt x="69" y="154"/>
                      </a:lnTo>
                      <a:lnTo>
                        <a:pt x="69" y="164"/>
                      </a:lnTo>
                      <a:lnTo>
                        <a:pt x="72" y="174"/>
                      </a:lnTo>
                      <a:lnTo>
                        <a:pt x="76" y="186"/>
                      </a:lnTo>
                      <a:lnTo>
                        <a:pt x="79" y="199"/>
                      </a:lnTo>
                      <a:lnTo>
                        <a:pt x="79" y="213"/>
                      </a:lnTo>
                      <a:lnTo>
                        <a:pt x="82" y="227"/>
                      </a:lnTo>
                      <a:lnTo>
                        <a:pt x="86" y="242"/>
                      </a:lnTo>
                      <a:lnTo>
                        <a:pt x="86" y="258"/>
                      </a:lnTo>
                      <a:lnTo>
                        <a:pt x="89" y="272"/>
                      </a:lnTo>
                      <a:lnTo>
                        <a:pt x="93" y="285"/>
                      </a:lnTo>
                      <a:lnTo>
                        <a:pt x="96" y="296"/>
                      </a:lnTo>
                      <a:lnTo>
                        <a:pt x="96" y="306"/>
                      </a:lnTo>
                      <a:lnTo>
                        <a:pt x="100" y="316"/>
                      </a:lnTo>
                      <a:lnTo>
                        <a:pt x="103" y="325"/>
                      </a:lnTo>
                      <a:lnTo>
                        <a:pt x="103" y="333"/>
                      </a:lnTo>
                      <a:lnTo>
                        <a:pt x="107" y="339"/>
                      </a:lnTo>
                      <a:lnTo>
                        <a:pt x="110" y="345"/>
                      </a:lnTo>
                      <a:lnTo>
                        <a:pt x="113" y="352"/>
                      </a:lnTo>
                      <a:lnTo>
                        <a:pt x="113" y="358"/>
                      </a:lnTo>
                      <a:lnTo>
                        <a:pt x="117" y="366"/>
                      </a:lnTo>
                      <a:lnTo>
                        <a:pt x="120" y="371"/>
                      </a:lnTo>
                      <a:lnTo>
                        <a:pt x="124" y="377"/>
                      </a:lnTo>
                      <a:lnTo>
                        <a:pt x="124" y="382"/>
                      </a:lnTo>
                      <a:lnTo>
                        <a:pt x="127" y="387"/>
                      </a:lnTo>
                      <a:lnTo>
                        <a:pt x="131" y="390"/>
                      </a:lnTo>
                      <a:lnTo>
                        <a:pt x="131" y="393"/>
                      </a:lnTo>
                      <a:lnTo>
                        <a:pt x="134" y="396"/>
                      </a:lnTo>
                      <a:lnTo>
                        <a:pt x="138" y="398"/>
                      </a:lnTo>
                      <a:lnTo>
                        <a:pt x="141" y="400"/>
                      </a:lnTo>
                      <a:lnTo>
                        <a:pt x="141" y="401"/>
                      </a:lnTo>
                      <a:lnTo>
                        <a:pt x="144" y="402"/>
                      </a:lnTo>
                      <a:lnTo>
                        <a:pt x="148" y="403"/>
                      </a:lnTo>
                      <a:lnTo>
                        <a:pt x="151" y="405"/>
                      </a:lnTo>
                      <a:lnTo>
                        <a:pt x="155" y="405"/>
                      </a:lnTo>
                      <a:lnTo>
                        <a:pt x="158" y="406"/>
                      </a:lnTo>
                      <a:lnTo>
                        <a:pt x="162" y="405"/>
                      </a:lnTo>
                      <a:lnTo>
                        <a:pt x="165" y="405"/>
                      </a:lnTo>
                      <a:lnTo>
                        <a:pt x="169" y="403"/>
                      </a:lnTo>
                      <a:lnTo>
                        <a:pt x="172" y="402"/>
                      </a:lnTo>
                      <a:lnTo>
                        <a:pt x="175" y="401"/>
                      </a:lnTo>
                      <a:lnTo>
                        <a:pt x="175" y="398"/>
                      </a:lnTo>
                      <a:lnTo>
                        <a:pt x="179" y="396"/>
                      </a:lnTo>
                      <a:lnTo>
                        <a:pt x="182" y="393"/>
                      </a:lnTo>
                      <a:lnTo>
                        <a:pt x="186" y="390"/>
                      </a:lnTo>
                      <a:lnTo>
                        <a:pt x="186" y="386"/>
                      </a:lnTo>
                      <a:lnTo>
                        <a:pt x="189" y="383"/>
                      </a:lnTo>
                      <a:lnTo>
                        <a:pt x="193" y="379"/>
                      </a:lnTo>
                      <a:lnTo>
                        <a:pt x="196" y="374"/>
                      </a:lnTo>
                      <a:lnTo>
                        <a:pt x="196" y="371"/>
                      </a:lnTo>
                      <a:lnTo>
                        <a:pt x="200" y="367"/>
                      </a:lnTo>
                      <a:lnTo>
                        <a:pt x="203" y="362"/>
                      </a:lnTo>
                      <a:lnTo>
                        <a:pt x="203" y="358"/>
                      </a:lnTo>
                      <a:lnTo>
                        <a:pt x="206" y="354"/>
                      </a:lnTo>
                      <a:lnTo>
                        <a:pt x="210" y="350"/>
                      </a:lnTo>
                      <a:lnTo>
                        <a:pt x="213" y="347"/>
                      </a:lnTo>
                      <a:lnTo>
                        <a:pt x="213" y="343"/>
                      </a:lnTo>
                      <a:lnTo>
                        <a:pt x="217" y="339"/>
                      </a:lnTo>
                      <a:lnTo>
                        <a:pt x="220" y="335"/>
                      </a:lnTo>
                      <a:lnTo>
                        <a:pt x="220" y="331"/>
                      </a:lnTo>
                      <a:lnTo>
                        <a:pt x="224" y="328"/>
                      </a:lnTo>
                      <a:lnTo>
                        <a:pt x="227" y="324"/>
                      </a:lnTo>
                      <a:lnTo>
                        <a:pt x="230" y="320"/>
                      </a:lnTo>
                      <a:lnTo>
                        <a:pt x="230" y="316"/>
                      </a:lnTo>
                      <a:lnTo>
                        <a:pt x="234" y="313"/>
                      </a:lnTo>
                      <a:lnTo>
                        <a:pt x="237" y="309"/>
                      </a:lnTo>
                      <a:lnTo>
                        <a:pt x="241" y="305"/>
                      </a:lnTo>
                      <a:lnTo>
                        <a:pt x="241" y="302"/>
                      </a:lnTo>
                      <a:lnTo>
                        <a:pt x="244" y="299"/>
                      </a:lnTo>
                      <a:lnTo>
                        <a:pt x="248" y="295"/>
                      </a:lnTo>
                      <a:lnTo>
                        <a:pt x="248" y="290"/>
                      </a:lnTo>
                      <a:lnTo>
                        <a:pt x="251" y="285"/>
                      </a:lnTo>
                      <a:lnTo>
                        <a:pt x="255" y="280"/>
                      </a:lnTo>
                      <a:lnTo>
                        <a:pt x="258" y="273"/>
                      </a:lnTo>
                      <a:lnTo>
                        <a:pt x="258" y="267"/>
                      </a:lnTo>
                      <a:lnTo>
                        <a:pt x="261" y="261"/>
                      </a:lnTo>
                      <a:lnTo>
                        <a:pt x="265" y="253"/>
                      </a:lnTo>
                      <a:lnTo>
                        <a:pt x="268" y="244"/>
                      </a:lnTo>
                      <a:lnTo>
                        <a:pt x="268" y="237"/>
                      </a:lnTo>
                      <a:lnTo>
                        <a:pt x="272" y="229"/>
                      </a:lnTo>
                      <a:lnTo>
                        <a:pt x="275" y="222"/>
                      </a:lnTo>
                      <a:lnTo>
                        <a:pt x="275" y="214"/>
                      </a:lnTo>
                      <a:lnTo>
                        <a:pt x="279" y="207"/>
                      </a:lnTo>
                      <a:lnTo>
                        <a:pt x="282" y="200"/>
                      </a:lnTo>
                      <a:lnTo>
                        <a:pt x="286" y="193"/>
                      </a:lnTo>
                      <a:lnTo>
                        <a:pt x="286" y="186"/>
                      </a:lnTo>
                      <a:lnTo>
                        <a:pt x="289" y="180"/>
                      </a:lnTo>
                      <a:lnTo>
                        <a:pt x="292" y="175"/>
                      </a:lnTo>
                      <a:lnTo>
                        <a:pt x="292" y="170"/>
                      </a:lnTo>
                      <a:lnTo>
                        <a:pt x="296" y="165"/>
                      </a:lnTo>
                      <a:lnTo>
                        <a:pt x="299" y="161"/>
                      </a:lnTo>
                      <a:lnTo>
                        <a:pt x="303" y="156"/>
                      </a:lnTo>
                      <a:lnTo>
                        <a:pt x="303" y="154"/>
                      </a:lnTo>
                      <a:lnTo>
                        <a:pt x="306" y="150"/>
                      </a:lnTo>
                      <a:lnTo>
                        <a:pt x="310" y="147"/>
                      </a:lnTo>
                      <a:lnTo>
                        <a:pt x="313" y="143"/>
                      </a:lnTo>
                      <a:lnTo>
                        <a:pt x="313" y="141"/>
                      </a:lnTo>
                      <a:lnTo>
                        <a:pt x="317" y="137"/>
                      </a:lnTo>
                      <a:lnTo>
                        <a:pt x="320" y="133"/>
                      </a:lnTo>
                      <a:lnTo>
                        <a:pt x="320" y="130"/>
                      </a:lnTo>
                      <a:lnTo>
                        <a:pt x="323" y="1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119"/>
                <p:cNvSpPr>
                  <a:spLocks/>
                </p:cNvSpPr>
                <p:nvPr/>
              </p:nvSpPr>
              <p:spPr bwMode="auto">
                <a:xfrm>
                  <a:off x="1485900" y="1349376"/>
                  <a:ext cx="525463" cy="511175"/>
                </a:xfrm>
                <a:custGeom>
                  <a:avLst/>
                  <a:gdLst/>
                  <a:ahLst/>
                  <a:cxnLst>
                    <a:cxn ang="0">
                      <a:pos x="7" y="82"/>
                    </a:cxn>
                    <a:cxn ang="0">
                      <a:pos x="14" y="69"/>
                    </a:cxn>
                    <a:cxn ang="0">
                      <a:pos x="21" y="59"/>
                    </a:cxn>
                    <a:cxn ang="0">
                      <a:pos x="28" y="52"/>
                    </a:cxn>
                    <a:cxn ang="0">
                      <a:pos x="35" y="48"/>
                    </a:cxn>
                    <a:cxn ang="0">
                      <a:pos x="42" y="44"/>
                    </a:cxn>
                    <a:cxn ang="0">
                      <a:pos x="52" y="40"/>
                    </a:cxn>
                    <a:cxn ang="0">
                      <a:pos x="59" y="35"/>
                    </a:cxn>
                    <a:cxn ang="0">
                      <a:pos x="66" y="30"/>
                    </a:cxn>
                    <a:cxn ang="0">
                      <a:pos x="73" y="24"/>
                    </a:cxn>
                    <a:cxn ang="0">
                      <a:pos x="80" y="18"/>
                    </a:cxn>
                    <a:cxn ang="0">
                      <a:pos x="87" y="13"/>
                    </a:cxn>
                    <a:cxn ang="0">
                      <a:pos x="100" y="6"/>
                    </a:cxn>
                    <a:cxn ang="0">
                      <a:pos x="104" y="5"/>
                    </a:cxn>
                    <a:cxn ang="0">
                      <a:pos x="111" y="2"/>
                    </a:cxn>
                    <a:cxn ang="0">
                      <a:pos x="121" y="0"/>
                    </a:cxn>
                    <a:cxn ang="0">
                      <a:pos x="131" y="0"/>
                    </a:cxn>
                    <a:cxn ang="0">
                      <a:pos x="142" y="1"/>
                    </a:cxn>
                    <a:cxn ang="0">
                      <a:pos x="152" y="4"/>
                    </a:cxn>
                    <a:cxn ang="0">
                      <a:pos x="159" y="9"/>
                    </a:cxn>
                    <a:cxn ang="0">
                      <a:pos x="166" y="20"/>
                    </a:cxn>
                    <a:cxn ang="0">
                      <a:pos x="173" y="38"/>
                    </a:cxn>
                    <a:cxn ang="0">
                      <a:pos x="179" y="55"/>
                    </a:cxn>
                    <a:cxn ang="0">
                      <a:pos x="186" y="73"/>
                    </a:cxn>
                    <a:cxn ang="0">
                      <a:pos x="197" y="90"/>
                    </a:cxn>
                    <a:cxn ang="0">
                      <a:pos x="204" y="107"/>
                    </a:cxn>
                    <a:cxn ang="0">
                      <a:pos x="210" y="124"/>
                    </a:cxn>
                    <a:cxn ang="0">
                      <a:pos x="217" y="139"/>
                    </a:cxn>
                    <a:cxn ang="0">
                      <a:pos x="224" y="153"/>
                    </a:cxn>
                    <a:cxn ang="0">
                      <a:pos x="231" y="167"/>
                    </a:cxn>
                    <a:cxn ang="0">
                      <a:pos x="241" y="182"/>
                    </a:cxn>
                    <a:cxn ang="0">
                      <a:pos x="248" y="198"/>
                    </a:cxn>
                    <a:cxn ang="0">
                      <a:pos x="255" y="214"/>
                    </a:cxn>
                    <a:cxn ang="0">
                      <a:pos x="262" y="232"/>
                    </a:cxn>
                    <a:cxn ang="0">
                      <a:pos x="269" y="250"/>
                    </a:cxn>
                    <a:cxn ang="0">
                      <a:pos x="276" y="270"/>
                    </a:cxn>
                    <a:cxn ang="0">
                      <a:pos x="286" y="286"/>
                    </a:cxn>
                    <a:cxn ang="0">
                      <a:pos x="293" y="300"/>
                    </a:cxn>
                    <a:cxn ang="0">
                      <a:pos x="300" y="309"/>
                    </a:cxn>
                    <a:cxn ang="0">
                      <a:pos x="307" y="317"/>
                    </a:cxn>
                    <a:cxn ang="0">
                      <a:pos x="314" y="320"/>
                    </a:cxn>
                    <a:cxn ang="0">
                      <a:pos x="324" y="322"/>
                    </a:cxn>
                  </a:cxnLst>
                  <a:rect l="0" t="0" r="r" b="b"/>
                  <a:pathLst>
                    <a:path w="331" h="322">
                      <a:moveTo>
                        <a:pt x="0" y="91"/>
                      </a:moveTo>
                      <a:lnTo>
                        <a:pt x="4" y="87"/>
                      </a:lnTo>
                      <a:lnTo>
                        <a:pt x="7" y="82"/>
                      </a:lnTo>
                      <a:lnTo>
                        <a:pt x="7" y="78"/>
                      </a:lnTo>
                      <a:lnTo>
                        <a:pt x="11" y="74"/>
                      </a:lnTo>
                      <a:lnTo>
                        <a:pt x="14" y="69"/>
                      </a:lnTo>
                      <a:lnTo>
                        <a:pt x="14" y="66"/>
                      </a:lnTo>
                      <a:lnTo>
                        <a:pt x="18" y="62"/>
                      </a:lnTo>
                      <a:lnTo>
                        <a:pt x="21" y="59"/>
                      </a:lnTo>
                      <a:lnTo>
                        <a:pt x="25" y="57"/>
                      </a:lnTo>
                      <a:lnTo>
                        <a:pt x="25" y="54"/>
                      </a:lnTo>
                      <a:lnTo>
                        <a:pt x="28" y="52"/>
                      </a:lnTo>
                      <a:lnTo>
                        <a:pt x="31" y="50"/>
                      </a:lnTo>
                      <a:lnTo>
                        <a:pt x="35" y="49"/>
                      </a:lnTo>
                      <a:lnTo>
                        <a:pt x="35" y="48"/>
                      </a:lnTo>
                      <a:lnTo>
                        <a:pt x="38" y="47"/>
                      </a:lnTo>
                      <a:lnTo>
                        <a:pt x="42" y="45"/>
                      </a:lnTo>
                      <a:lnTo>
                        <a:pt x="42" y="44"/>
                      </a:lnTo>
                      <a:lnTo>
                        <a:pt x="45" y="43"/>
                      </a:lnTo>
                      <a:lnTo>
                        <a:pt x="49" y="42"/>
                      </a:lnTo>
                      <a:lnTo>
                        <a:pt x="52" y="40"/>
                      </a:lnTo>
                      <a:lnTo>
                        <a:pt x="52" y="38"/>
                      </a:lnTo>
                      <a:lnTo>
                        <a:pt x="56" y="37"/>
                      </a:lnTo>
                      <a:lnTo>
                        <a:pt x="59" y="35"/>
                      </a:lnTo>
                      <a:lnTo>
                        <a:pt x="62" y="34"/>
                      </a:lnTo>
                      <a:lnTo>
                        <a:pt x="62" y="31"/>
                      </a:lnTo>
                      <a:lnTo>
                        <a:pt x="66" y="30"/>
                      </a:lnTo>
                      <a:lnTo>
                        <a:pt x="69" y="28"/>
                      </a:lnTo>
                      <a:lnTo>
                        <a:pt x="69" y="26"/>
                      </a:lnTo>
                      <a:lnTo>
                        <a:pt x="73" y="24"/>
                      </a:lnTo>
                      <a:lnTo>
                        <a:pt x="76" y="21"/>
                      </a:lnTo>
                      <a:lnTo>
                        <a:pt x="80" y="20"/>
                      </a:lnTo>
                      <a:lnTo>
                        <a:pt x="80" y="18"/>
                      </a:lnTo>
                      <a:lnTo>
                        <a:pt x="83" y="15"/>
                      </a:lnTo>
                      <a:lnTo>
                        <a:pt x="87" y="14"/>
                      </a:lnTo>
                      <a:lnTo>
                        <a:pt x="87" y="13"/>
                      </a:lnTo>
                      <a:lnTo>
                        <a:pt x="90" y="10"/>
                      </a:lnTo>
                      <a:lnTo>
                        <a:pt x="93" y="9"/>
                      </a:lnTo>
                      <a:lnTo>
                        <a:pt x="100" y="6"/>
                      </a:lnTo>
                      <a:lnTo>
                        <a:pt x="97" y="6"/>
                      </a:lnTo>
                      <a:lnTo>
                        <a:pt x="100" y="6"/>
                      </a:lnTo>
                      <a:lnTo>
                        <a:pt x="104" y="5"/>
                      </a:lnTo>
                      <a:lnTo>
                        <a:pt x="111" y="2"/>
                      </a:lnTo>
                      <a:lnTo>
                        <a:pt x="107" y="2"/>
                      </a:lnTo>
                      <a:lnTo>
                        <a:pt x="111" y="2"/>
                      </a:lnTo>
                      <a:lnTo>
                        <a:pt x="114" y="1"/>
                      </a:lnTo>
                      <a:lnTo>
                        <a:pt x="118" y="0"/>
                      </a:lnTo>
                      <a:lnTo>
                        <a:pt x="121" y="0"/>
                      </a:lnTo>
                      <a:lnTo>
                        <a:pt x="124" y="0"/>
                      </a:lnTo>
                      <a:lnTo>
                        <a:pt x="128" y="0"/>
                      </a:lnTo>
                      <a:lnTo>
                        <a:pt x="131" y="0"/>
                      </a:lnTo>
                      <a:lnTo>
                        <a:pt x="135" y="0"/>
                      </a:lnTo>
                      <a:lnTo>
                        <a:pt x="138" y="0"/>
                      </a:lnTo>
                      <a:lnTo>
                        <a:pt x="142" y="1"/>
                      </a:lnTo>
                      <a:lnTo>
                        <a:pt x="145" y="1"/>
                      </a:lnTo>
                      <a:lnTo>
                        <a:pt x="148" y="2"/>
                      </a:lnTo>
                      <a:lnTo>
                        <a:pt x="152" y="4"/>
                      </a:lnTo>
                      <a:lnTo>
                        <a:pt x="152" y="5"/>
                      </a:lnTo>
                      <a:lnTo>
                        <a:pt x="155" y="6"/>
                      </a:lnTo>
                      <a:lnTo>
                        <a:pt x="159" y="9"/>
                      </a:lnTo>
                      <a:lnTo>
                        <a:pt x="159" y="13"/>
                      </a:lnTo>
                      <a:lnTo>
                        <a:pt x="162" y="16"/>
                      </a:lnTo>
                      <a:lnTo>
                        <a:pt x="166" y="20"/>
                      </a:lnTo>
                      <a:lnTo>
                        <a:pt x="169" y="26"/>
                      </a:lnTo>
                      <a:lnTo>
                        <a:pt x="169" y="31"/>
                      </a:lnTo>
                      <a:lnTo>
                        <a:pt x="173" y="38"/>
                      </a:lnTo>
                      <a:lnTo>
                        <a:pt x="176" y="44"/>
                      </a:lnTo>
                      <a:lnTo>
                        <a:pt x="176" y="50"/>
                      </a:lnTo>
                      <a:lnTo>
                        <a:pt x="179" y="55"/>
                      </a:lnTo>
                      <a:lnTo>
                        <a:pt x="183" y="62"/>
                      </a:lnTo>
                      <a:lnTo>
                        <a:pt x="186" y="68"/>
                      </a:lnTo>
                      <a:lnTo>
                        <a:pt x="186" y="73"/>
                      </a:lnTo>
                      <a:lnTo>
                        <a:pt x="190" y="79"/>
                      </a:lnTo>
                      <a:lnTo>
                        <a:pt x="193" y="84"/>
                      </a:lnTo>
                      <a:lnTo>
                        <a:pt x="197" y="90"/>
                      </a:lnTo>
                      <a:lnTo>
                        <a:pt x="197" y="95"/>
                      </a:lnTo>
                      <a:lnTo>
                        <a:pt x="200" y="101"/>
                      </a:lnTo>
                      <a:lnTo>
                        <a:pt x="204" y="107"/>
                      </a:lnTo>
                      <a:lnTo>
                        <a:pt x="204" y="112"/>
                      </a:lnTo>
                      <a:lnTo>
                        <a:pt x="207" y="119"/>
                      </a:lnTo>
                      <a:lnTo>
                        <a:pt x="210" y="124"/>
                      </a:lnTo>
                      <a:lnTo>
                        <a:pt x="214" y="129"/>
                      </a:lnTo>
                      <a:lnTo>
                        <a:pt x="214" y="134"/>
                      </a:lnTo>
                      <a:lnTo>
                        <a:pt x="217" y="139"/>
                      </a:lnTo>
                      <a:lnTo>
                        <a:pt x="221" y="144"/>
                      </a:lnTo>
                      <a:lnTo>
                        <a:pt x="224" y="149"/>
                      </a:lnTo>
                      <a:lnTo>
                        <a:pt x="224" y="153"/>
                      </a:lnTo>
                      <a:lnTo>
                        <a:pt x="228" y="158"/>
                      </a:lnTo>
                      <a:lnTo>
                        <a:pt x="231" y="163"/>
                      </a:lnTo>
                      <a:lnTo>
                        <a:pt x="231" y="167"/>
                      </a:lnTo>
                      <a:lnTo>
                        <a:pt x="235" y="172"/>
                      </a:lnTo>
                      <a:lnTo>
                        <a:pt x="238" y="177"/>
                      </a:lnTo>
                      <a:lnTo>
                        <a:pt x="241" y="182"/>
                      </a:lnTo>
                      <a:lnTo>
                        <a:pt x="241" y="188"/>
                      </a:lnTo>
                      <a:lnTo>
                        <a:pt x="245" y="193"/>
                      </a:lnTo>
                      <a:lnTo>
                        <a:pt x="248" y="198"/>
                      </a:lnTo>
                      <a:lnTo>
                        <a:pt x="248" y="203"/>
                      </a:lnTo>
                      <a:lnTo>
                        <a:pt x="252" y="209"/>
                      </a:lnTo>
                      <a:lnTo>
                        <a:pt x="255" y="214"/>
                      </a:lnTo>
                      <a:lnTo>
                        <a:pt x="259" y="221"/>
                      </a:lnTo>
                      <a:lnTo>
                        <a:pt x="259" y="226"/>
                      </a:lnTo>
                      <a:lnTo>
                        <a:pt x="262" y="232"/>
                      </a:lnTo>
                      <a:lnTo>
                        <a:pt x="266" y="238"/>
                      </a:lnTo>
                      <a:lnTo>
                        <a:pt x="269" y="243"/>
                      </a:lnTo>
                      <a:lnTo>
                        <a:pt x="269" y="250"/>
                      </a:lnTo>
                      <a:lnTo>
                        <a:pt x="272" y="257"/>
                      </a:lnTo>
                      <a:lnTo>
                        <a:pt x="276" y="264"/>
                      </a:lnTo>
                      <a:lnTo>
                        <a:pt x="276" y="270"/>
                      </a:lnTo>
                      <a:lnTo>
                        <a:pt x="279" y="275"/>
                      </a:lnTo>
                      <a:lnTo>
                        <a:pt x="283" y="281"/>
                      </a:lnTo>
                      <a:lnTo>
                        <a:pt x="286" y="286"/>
                      </a:lnTo>
                      <a:lnTo>
                        <a:pt x="286" y="291"/>
                      </a:lnTo>
                      <a:lnTo>
                        <a:pt x="290" y="296"/>
                      </a:lnTo>
                      <a:lnTo>
                        <a:pt x="293" y="300"/>
                      </a:lnTo>
                      <a:lnTo>
                        <a:pt x="293" y="303"/>
                      </a:lnTo>
                      <a:lnTo>
                        <a:pt x="297" y="307"/>
                      </a:lnTo>
                      <a:lnTo>
                        <a:pt x="300" y="309"/>
                      </a:lnTo>
                      <a:lnTo>
                        <a:pt x="303" y="312"/>
                      </a:lnTo>
                      <a:lnTo>
                        <a:pt x="303" y="314"/>
                      </a:lnTo>
                      <a:lnTo>
                        <a:pt x="307" y="317"/>
                      </a:lnTo>
                      <a:lnTo>
                        <a:pt x="310" y="318"/>
                      </a:lnTo>
                      <a:lnTo>
                        <a:pt x="317" y="320"/>
                      </a:lnTo>
                      <a:lnTo>
                        <a:pt x="314" y="320"/>
                      </a:lnTo>
                      <a:lnTo>
                        <a:pt x="317" y="320"/>
                      </a:lnTo>
                      <a:lnTo>
                        <a:pt x="321" y="322"/>
                      </a:lnTo>
                      <a:lnTo>
                        <a:pt x="324" y="322"/>
                      </a:lnTo>
                      <a:lnTo>
                        <a:pt x="328" y="322"/>
                      </a:lnTo>
                      <a:lnTo>
                        <a:pt x="331" y="322"/>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120"/>
                <p:cNvSpPr>
                  <a:spLocks/>
                </p:cNvSpPr>
                <p:nvPr/>
              </p:nvSpPr>
              <p:spPr bwMode="auto">
                <a:xfrm>
                  <a:off x="2011363" y="1419226"/>
                  <a:ext cx="563563" cy="441325"/>
                </a:xfrm>
                <a:custGeom>
                  <a:avLst/>
                  <a:gdLst/>
                  <a:ahLst/>
                  <a:cxnLst>
                    <a:cxn ang="0">
                      <a:pos x="7" y="276"/>
                    </a:cxn>
                    <a:cxn ang="0">
                      <a:pos x="17" y="273"/>
                    </a:cxn>
                    <a:cxn ang="0">
                      <a:pos x="28" y="270"/>
                    </a:cxn>
                    <a:cxn ang="0">
                      <a:pos x="34" y="266"/>
                    </a:cxn>
                    <a:cxn ang="0">
                      <a:pos x="45" y="263"/>
                    </a:cxn>
                    <a:cxn ang="0">
                      <a:pos x="52" y="259"/>
                    </a:cxn>
                    <a:cxn ang="0">
                      <a:pos x="58" y="255"/>
                    </a:cxn>
                    <a:cxn ang="0">
                      <a:pos x="65" y="251"/>
                    </a:cxn>
                    <a:cxn ang="0">
                      <a:pos x="72" y="247"/>
                    </a:cxn>
                    <a:cxn ang="0">
                      <a:pos x="79" y="242"/>
                    </a:cxn>
                    <a:cxn ang="0">
                      <a:pos x="89" y="239"/>
                    </a:cxn>
                    <a:cxn ang="0">
                      <a:pos x="96" y="232"/>
                    </a:cxn>
                    <a:cxn ang="0">
                      <a:pos x="103" y="225"/>
                    </a:cxn>
                    <a:cxn ang="0">
                      <a:pos x="110" y="213"/>
                    </a:cxn>
                    <a:cxn ang="0">
                      <a:pos x="117" y="199"/>
                    </a:cxn>
                    <a:cxn ang="0">
                      <a:pos x="127" y="186"/>
                    </a:cxn>
                    <a:cxn ang="0">
                      <a:pos x="134" y="172"/>
                    </a:cxn>
                    <a:cxn ang="0">
                      <a:pos x="141" y="160"/>
                    </a:cxn>
                    <a:cxn ang="0">
                      <a:pos x="148" y="152"/>
                    </a:cxn>
                    <a:cxn ang="0">
                      <a:pos x="155" y="139"/>
                    </a:cxn>
                    <a:cxn ang="0">
                      <a:pos x="162" y="123"/>
                    </a:cxn>
                    <a:cxn ang="0">
                      <a:pos x="172" y="101"/>
                    </a:cxn>
                    <a:cxn ang="0">
                      <a:pos x="179" y="78"/>
                    </a:cxn>
                    <a:cxn ang="0">
                      <a:pos x="186" y="57"/>
                    </a:cxn>
                    <a:cxn ang="0">
                      <a:pos x="193" y="37"/>
                    </a:cxn>
                    <a:cxn ang="0">
                      <a:pos x="200" y="23"/>
                    </a:cxn>
                    <a:cxn ang="0">
                      <a:pos x="207" y="15"/>
                    </a:cxn>
                    <a:cxn ang="0">
                      <a:pos x="217" y="11"/>
                    </a:cxn>
                    <a:cxn ang="0">
                      <a:pos x="227" y="8"/>
                    </a:cxn>
                    <a:cxn ang="0">
                      <a:pos x="238" y="5"/>
                    </a:cxn>
                    <a:cxn ang="0">
                      <a:pos x="248" y="3"/>
                    </a:cxn>
                    <a:cxn ang="0">
                      <a:pos x="258" y="1"/>
                    </a:cxn>
                    <a:cxn ang="0">
                      <a:pos x="269" y="0"/>
                    </a:cxn>
                    <a:cxn ang="0">
                      <a:pos x="279" y="0"/>
                    </a:cxn>
                    <a:cxn ang="0">
                      <a:pos x="289" y="0"/>
                    </a:cxn>
                    <a:cxn ang="0">
                      <a:pos x="299" y="1"/>
                    </a:cxn>
                    <a:cxn ang="0">
                      <a:pos x="310" y="3"/>
                    </a:cxn>
                    <a:cxn ang="0">
                      <a:pos x="320" y="6"/>
                    </a:cxn>
                    <a:cxn ang="0">
                      <a:pos x="327" y="10"/>
                    </a:cxn>
                    <a:cxn ang="0">
                      <a:pos x="334" y="14"/>
                    </a:cxn>
                    <a:cxn ang="0">
                      <a:pos x="341" y="19"/>
                    </a:cxn>
                    <a:cxn ang="0">
                      <a:pos x="351" y="27"/>
                    </a:cxn>
                  </a:cxnLst>
                  <a:rect l="0" t="0" r="r" b="b"/>
                  <a:pathLst>
                    <a:path w="355" h="278">
                      <a:moveTo>
                        <a:pt x="0" y="278"/>
                      </a:moveTo>
                      <a:lnTo>
                        <a:pt x="3" y="278"/>
                      </a:lnTo>
                      <a:lnTo>
                        <a:pt x="7" y="276"/>
                      </a:lnTo>
                      <a:lnTo>
                        <a:pt x="10" y="275"/>
                      </a:lnTo>
                      <a:lnTo>
                        <a:pt x="14" y="274"/>
                      </a:lnTo>
                      <a:lnTo>
                        <a:pt x="17" y="273"/>
                      </a:lnTo>
                      <a:lnTo>
                        <a:pt x="21" y="271"/>
                      </a:lnTo>
                      <a:lnTo>
                        <a:pt x="24" y="271"/>
                      </a:lnTo>
                      <a:lnTo>
                        <a:pt x="28" y="270"/>
                      </a:lnTo>
                      <a:lnTo>
                        <a:pt x="28" y="269"/>
                      </a:lnTo>
                      <a:lnTo>
                        <a:pt x="31" y="268"/>
                      </a:lnTo>
                      <a:lnTo>
                        <a:pt x="34" y="266"/>
                      </a:lnTo>
                      <a:lnTo>
                        <a:pt x="38" y="265"/>
                      </a:lnTo>
                      <a:lnTo>
                        <a:pt x="41" y="264"/>
                      </a:lnTo>
                      <a:lnTo>
                        <a:pt x="45" y="263"/>
                      </a:lnTo>
                      <a:lnTo>
                        <a:pt x="45" y="261"/>
                      </a:lnTo>
                      <a:lnTo>
                        <a:pt x="48" y="260"/>
                      </a:lnTo>
                      <a:lnTo>
                        <a:pt x="52" y="259"/>
                      </a:lnTo>
                      <a:lnTo>
                        <a:pt x="55" y="258"/>
                      </a:lnTo>
                      <a:lnTo>
                        <a:pt x="55" y="256"/>
                      </a:lnTo>
                      <a:lnTo>
                        <a:pt x="58" y="255"/>
                      </a:lnTo>
                      <a:lnTo>
                        <a:pt x="62" y="254"/>
                      </a:lnTo>
                      <a:lnTo>
                        <a:pt x="62" y="252"/>
                      </a:lnTo>
                      <a:lnTo>
                        <a:pt x="65" y="251"/>
                      </a:lnTo>
                      <a:lnTo>
                        <a:pt x="69" y="250"/>
                      </a:lnTo>
                      <a:lnTo>
                        <a:pt x="72" y="249"/>
                      </a:lnTo>
                      <a:lnTo>
                        <a:pt x="72" y="247"/>
                      </a:lnTo>
                      <a:lnTo>
                        <a:pt x="76" y="246"/>
                      </a:lnTo>
                      <a:lnTo>
                        <a:pt x="79" y="245"/>
                      </a:lnTo>
                      <a:lnTo>
                        <a:pt x="79" y="242"/>
                      </a:lnTo>
                      <a:lnTo>
                        <a:pt x="83" y="241"/>
                      </a:lnTo>
                      <a:lnTo>
                        <a:pt x="86" y="240"/>
                      </a:lnTo>
                      <a:lnTo>
                        <a:pt x="89" y="239"/>
                      </a:lnTo>
                      <a:lnTo>
                        <a:pt x="89" y="236"/>
                      </a:lnTo>
                      <a:lnTo>
                        <a:pt x="93" y="235"/>
                      </a:lnTo>
                      <a:lnTo>
                        <a:pt x="96" y="232"/>
                      </a:lnTo>
                      <a:lnTo>
                        <a:pt x="100" y="230"/>
                      </a:lnTo>
                      <a:lnTo>
                        <a:pt x="100" y="227"/>
                      </a:lnTo>
                      <a:lnTo>
                        <a:pt x="103" y="225"/>
                      </a:lnTo>
                      <a:lnTo>
                        <a:pt x="107" y="221"/>
                      </a:lnTo>
                      <a:lnTo>
                        <a:pt x="107" y="217"/>
                      </a:lnTo>
                      <a:lnTo>
                        <a:pt x="110" y="213"/>
                      </a:lnTo>
                      <a:lnTo>
                        <a:pt x="114" y="208"/>
                      </a:lnTo>
                      <a:lnTo>
                        <a:pt x="117" y="205"/>
                      </a:lnTo>
                      <a:lnTo>
                        <a:pt x="117" y="199"/>
                      </a:lnTo>
                      <a:lnTo>
                        <a:pt x="120" y="194"/>
                      </a:lnTo>
                      <a:lnTo>
                        <a:pt x="124" y="189"/>
                      </a:lnTo>
                      <a:lnTo>
                        <a:pt x="127" y="186"/>
                      </a:lnTo>
                      <a:lnTo>
                        <a:pt x="127" y="181"/>
                      </a:lnTo>
                      <a:lnTo>
                        <a:pt x="131" y="176"/>
                      </a:lnTo>
                      <a:lnTo>
                        <a:pt x="134" y="172"/>
                      </a:lnTo>
                      <a:lnTo>
                        <a:pt x="134" y="168"/>
                      </a:lnTo>
                      <a:lnTo>
                        <a:pt x="138" y="164"/>
                      </a:lnTo>
                      <a:lnTo>
                        <a:pt x="141" y="160"/>
                      </a:lnTo>
                      <a:lnTo>
                        <a:pt x="145" y="158"/>
                      </a:lnTo>
                      <a:lnTo>
                        <a:pt x="145" y="154"/>
                      </a:lnTo>
                      <a:lnTo>
                        <a:pt x="148" y="152"/>
                      </a:lnTo>
                      <a:lnTo>
                        <a:pt x="151" y="148"/>
                      </a:lnTo>
                      <a:lnTo>
                        <a:pt x="151" y="144"/>
                      </a:lnTo>
                      <a:lnTo>
                        <a:pt x="155" y="139"/>
                      </a:lnTo>
                      <a:lnTo>
                        <a:pt x="158" y="134"/>
                      </a:lnTo>
                      <a:lnTo>
                        <a:pt x="162" y="129"/>
                      </a:lnTo>
                      <a:lnTo>
                        <a:pt x="162" y="123"/>
                      </a:lnTo>
                      <a:lnTo>
                        <a:pt x="165" y="116"/>
                      </a:lnTo>
                      <a:lnTo>
                        <a:pt x="169" y="109"/>
                      </a:lnTo>
                      <a:lnTo>
                        <a:pt x="172" y="101"/>
                      </a:lnTo>
                      <a:lnTo>
                        <a:pt x="172" y="93"/>
                      </a:lnTo>
                      <a:lnTo>
                        <a:pt x="176" y="86"/>
                      </a:lnTo>
                      <a:lnTo>
                        <a:pt x="179" y="78"/>
                      </a:lnTo>
                      <a:lnTo>
                        <a:pt x="179" y="72"/>
                      </a:lnTo>
                      <a:lnTo>
                        <a:pt x="182" y="64"/>
                      </a:lnTo>
                      <a:lnTo>
                        <a:pt x="186" y="57"/>
                      </a:lnTo>
                      <a:lnTo>
                        <a:pt x="189" y="51"/>
                      </a:lnTo>
                      <a:lnTo>
                        <a:pt x="189" y="43"/>
                      </a:lnTo>
                      <a:lnTo>
                        <a:pt x="193" y="37"/>
                      </a:lnTo>
                      <a:lnTo>
                        <a:pt x="196" y="32"/>
                      </a:lnTo>
                      <a:lnTo>
                        <a:pt x="196" y="27"/>
                      </a:lnTo>
                      <a:lnTo>
                        <a:pt x="200" y="23"/>
                      </a:lnTo>
                      <a:lnTo>
                        <a:pt x="203" y="20"/>
                      </a:lnTo>
                      <a:lnTo>
                        <a:pt x="207" y="17"/>
                      </a:lnTo>
                      <a:lnTo>
                        <a:pt x="207" y="15"/>
                      </a:lnTo>
                      <a:lnTo>
                        <a:pt x="210" y="14"/>
                      </a:lnTo>
                      <a:lnTo>
                        <a:pt x="213" y="13"/>
                      </a:lnTo>
                      <a:lnTo>
                        <a:pt x="217" y="11"/>
                      </a:lnTo>
                      <a:lnTo>
                        <a:pt x="220" y="10"/>
                      </a:lnTo>
                      <a:lnTo>
                        <a:pt x="224" y="9"/>
                      </a:lnTo>
                      <a:lnTo>
                        <a:pt x="227" y="8"/>
                      </a:lnTo>
                      <a:lnTo>
                        <a:pt x="231" y="8"/>
                      </a:lnTo>
                      <a:lnTo>
                        <a:pt x="234" y="6"/>
                      </a:lnTo>
                      <a:lnTo>
                        <a:pt x="238" y="5"/>
                      </a:lnTo>
                      <a:lnTo>
                        <a:pt x="241" y="4"/>
                      </a:lnTo>
                      <a:lnTo>
                        <a:pt x="244" y="4"/>
                      </a:lnTo>
                      <a:lnTo>
                        <a:pt x="248" y="3"/>
                      </a:lnTo>
                      <a:lnTo>
                        <a:pt x="251" y="1"/>
                      </a:lnTo>
                      <a:lnTo>
                        <a:pt x="255" y="1"/>
                      </a:lnTo>
                      <a:lnTo>
                        <a:pt x="258" y="1"/>
                      </a:lnTo>
                      <a:lnTo>
                        <a:pt x="262" y="0"/>
                      </a:lnTo>
                      <a:lnTo>
                        <a:pt x="265" y="0"/>
                      </a:lnTo>
                      <a:lnTo>
                        <a:pt x="269" y="0"/>
                      </a:lnTo>
                      <a:lnTo>
                        <a:pt x="272" y="0"/>
                      </a:lnTo>
                      <a:lnTo>
                        <a:pt x="275" y="0"/>
                      </a:lnTo>
                      <a:lnTo>
                        <a:pt x="279" y="0"/>
                      </a:lnTo>
                      <a:lnTo>
                        <a:pt x="282" y="0"/>
                      </a:lnTo>
                      <a:lnTo>
                        <a:pt x="286" y="0"/>
                      </a:lnTo>
                      <a:lnTo>
                        <a:pt x="289" y="0"/>
                      </a:lnTo>
                      <a:lnTo>
                        <a:pt x="293" y="0"/>
                      </a:lnTo>
                      <a:lnTo>
                        <a:pt x="296" y="1"/>
                      </a:lnTo>
                      <a:lnTo>
                        <a:pt x="299" y="1"/>
                      </a:lnTo>
                      <a:lnTo>
                        <a:pt x="303" y="1"/>
                      </a:lnTo>
                      <a:lnTo>
                        <a:pt x="306" y="3"/>
                      </a:lnTo>
                      <a:lnTo>
                        <a:pt x="310" y="3"/>
                      </a:lnTo>
                      <a:lnTo>
                        <a:pt x="313" y="4"/>
                      </a:lnTo>
                      <a:lnTo>
                        <a:pt x="317" y="5"/>
                      </a:lnTo>
                      <a:lnTo>
                        <a:pt x="320" y="6"/>
                      </a:lnTo>
                      <a:lnTo>
                        <a:pt x="324" y="8"/>
                      </a:lnTo>
                      <a:lnTo>
                        <a:pt x="324" y="9"/>
                      </a:lnTo>
                      <a:lnTo>
                        <a:pt x="327" y="10"/>
                      </a:lnTo>
                      <a:lnTo>
                        <a:pt x="330" y="11"/>
                      </a:lnTo>
                      <a:lnTo>
                        <a:pt x="334" y="13"/>
                      </a:lnTo>
                      <a:lnTo>
                        <a:pt x="334" y="14"/>
                      </a:lnTo>
                      <a:lnTo>
                        <a:pt x="337" y="15"/>
                      </a:lnTo>
                      <a:lnTo>
                        <a:pt x="341" y="17"/>
                      </a:lnTo>
                      <a:lnTo>
                        <a:pt x="341" y="19"/>
                      </a:lnTo>
                      <a:lnTo>
                        <a:pt x="344" y="22"/>
                      </a:lnTo>
                      <a:lnTo>
                        <a:pt x="348" y="23"/>
                      </a:lnTo>
                      <a:lnTo>
                        <a:pt x="351" y="27"/>
                      </a:lnTo>
                      <a:lnTo>
                        <a:pt x="351" y="29"/>
                      </a:lnTo>
                      <a:lnTo>
                        <a:pt x="355" y="33"/>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121"/>
                <p:cNvSpPr>
                  <a:spLocks/>
                </p:cNvSpPr>
                <p:nvPr/>
              </p:nvSpPr>
              <p:spPr bwMode="auto">
                <a:xfrm>
                  <a:off x="2574925" y="1471613"/>
                  <a:ext cx="119063" cy="142875"/>
                </a:xfrm>
                <a:custGeom>
                  <a:avLst/>
                  <a:gdLst/>
                  <a:ahLst/>
                  <a:cxnLst>
                    <a:cxn ang="0">
                      <a:pos x="0" y="0"/>
                    </a:cxn>
                    <a:cxn ang="0">
                      <a:pos x="3" y="4"/>
                    </a:cxn>
                    <a:cxn ang="0">
                      <a:pos x="6" y="9"/>
                    </a:cxn>
                    <a:cxn ang="0">
                      <a:pos x="6" y="13"/>
                    </a:cxn>
                    <a:cxn ang="0">
                      <a:pos x="10" y="18"/>
                    </a:cxn>
                    <a:cxn ang="0">
                      <a:pos x="13" y="21"/>
                    </a:cxn>
                    <a:cxn ang="0">
                      <a:pos x="13" y="26"/>
                    </a:cxn>
                    <a:cxn ang="0">
                      <a:pos x="17" y="30"/>
                    </a:cxn>
                    <a:cxn ang="0">
                      <a:pos x="20" y="34"/>
                    </a:cxn>
                    <a:cxn ang="0">
                      <a:pos x="24" y="37"/>
                    </a:cxn>
                    <a:cxn ang="0">
                      <a:pos x="24" y="40"/>
                    </a:cxn>
                    <a:cxn ang="0">
                      <a:pos x="27" y="43"/>
                    </a:cxn>
                    <a:cxn ang="0">
                      <a:pos x="31" y="44"/>
                    </a:cxn>
                    <a:cxn ang="0">
                      <a:pos x="31" y="47"/>
                    </a:cxn>
                    <a:cxn ang="0">
                      <a:pos x="34" y="49"/>
                    </a:cxn>
                    <a:cxn ang="0">
                      <a:pos x="37" y="50"/>
                    </a:cxn>
                    <a:cxn ang="0">
                      <a:pos x="41" y="52"/>
                    </a:cxn>
                    <a:cxn ang="0">
                      <a:pos x="41" y="54"/>
                    </a:cxn>
                    <a:cxn ang="0">
                      <a:pos x="44" y="57"/>
                    </a:cxn>
                    <a:cxn ang="0">
                      <a:pos x="48" y="58"/>
                    </a:cxn>
                    <a:cxn ang="0">
                      <a:pos x="51" y="60"/>
                    </a:cxn>
                    <a:cxn ang="0">
                      <a:pos x="51" y="63"/>
                    </a:cxn>
                    <a:cxn ang="0">
                      <a:pos x="55" y="67"/>
                    </a:cxn>
                    <a:cxn ang="0">
                      <a:pos x="58" y="69"/>
                    </a:cxn>
                    <a:cxn ang="0">
                      <a:pos x="58" y="73"/>
                    </a:cxn>
                    <a:cxn ang="0">
                      <a:pos x="62" y="76"/>
                    </a:cxn>
                    <a:cxn ang="0">
                      <a:pos x="65" y="79"/>
                    </a:cxn>
                    <a:cxn ang="0">
                      <a:pos x="68" y="83"/>
                    </a:cxn>
                    <a:cxn ang="0">
                      <a:pos x="68" y="84"/>
                    </a:cxn>
                    <a:cxn ang="0">
                      <a:pos x="72" y="86"/>
                    </a:cxn>
                    <a:cxn ang="0">
                      <a:pos x="75" y="88"/>
                    </a:cxn>
                    <a:cxn ang="0">
                      <a:pos x="75" y="90"/>
                    </a:cxn>
                  </a:cxnLst>
                  <a:rect l="0" t="0" r="r" b="b"/>
                  <a:pathLst>
                    <a:path w="75" h="90">
                      <a:moveTo>
                        <a:pt x="0" y="0"/>
                      </a:moveTo>
                      <a:lnTo>
                        <a:pt x="3" y="4"/>
                      </a:lnTo>
                      <a:lnTo>
                        <a:pt x="6" y="9"/>
                      </a:lnTo>
                      <a:lnTo>
                        <a:pt x="6" y="13"/>
                      </a:lnTo>
                      <a:lnTo>
                        <a:pt x="10" y="18"/>
                      </a:lnTo>
                      <a:lnTo>
                        <a:pt x="13" y="21"/>
                      </a:lnTo>
                      <a:lnTo>
                        <a:pt x="13" y="26"/>
                      </a:lnTo>
                      <a:lnTo>
                        <a:pt x="17" y="30"/>
                      </a:lnTo>
                      <a:lnTo>
                        <a:pt x="20" y="34"/>
                      </a:lnTo>
                      <a:lnTo>
                        <a:pt x="24" y="37"/>
                      </a:lnTo>
                      <a:lnTo>
                        <a:pt x="24" y="40"/>
                      </a:lnTo>
                      <a:lnTo>
                        <a:pt x="27" y="43"/>
                      </a:lnTo>
                      <a:lnTo>
                        <a:pt x="31" y="44"/>
                      </a:lnTo>
                      <a:lnTo>
                        <a:pt x="31" y="47"/>
                      </a:lnTo>
                      <a:lnTo>
                        <a:pt x="34" y="49"/>
                      </a:lnTo>
                      <a:lnTo>
                        <a:pt x="37" y="50"/>
                      </a:lnTo>
                      <a:lnTo>
                        <a:pt x="41" y="52"/>
                      </a:lnTo>
                      <a:lnTo>
                        <a:pt x="41" y="54"/>
                      </a:lnTo>
                      <a:lnTo>
                        <a:pt x="44" y="57"/>
                      </a:lnTo>
                      <a:lnTo>
                        <a:pt x="48" y="58"/>
                      </a:lnTo>
                      <a:lnTo>
                        <a:pt x="51" y="60"/>
                      </a:lnTo>
                      <a:lnTo>
                        <a:pt x="51" y="63"/>
                      </a:lnTo>
                      <a:lnTo>
                        <a:pt x="55" y="67"/>
                      </a:lnTo>
                      <a:lnTo>
                        <a:pt x="58" y="69"/>
                      </a:lnTo>
                      <a:lnTo>
                        <a:pt x="58" y="73"/>
                      </a:lnTo>
                      <a:lnTo>
                        <a:pt x="62" y="76"/>
                      </a:lnTo>
                      <a:lnTo>
                        <a:pt x="65" y="79"/>
                      </a:lnTo>
                      <a:lnTo>
                        <a:pt x="68" y="83"/>
                      </a:lnTo>
                      <a:lnTo>
                        <a:pt x="68" y="84"/>
                      </a:lnTo>
                      <a:lnTo>
                        <a:pt x="72" y="86"/>
                      </a:lnTo>
                      <a:lnTo>
                        <a:pt x="75" y="88"/>
                      </a:lnTo>
                      <a:lnTo>
                        <a:pt x="75" y="90"/>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6" name="TextBox 245"/>
              <p:cNvSpPr txBox="1"/>
              <p:nvPr/>
            </p:nvSpPr>
            <p:spPr>
              <a:xfrm>
                <a:off x="3264293" y="4038600"/>
                <a:ext cx="314356" cy="362088"/>
              </a:xfrm>
              <a:prstGeom prst="rect">
                <a:avLst/>
              </a:prstGeom>
              <a:noFill/>
            </p:spPr>
            <p:txBody>
              <a:bodyPr wrap="none" rtlCol="0">
                <a:spAutoFit/>
              </a:bodyPr>
              <a:lstStyle/>
              <a:p>
                <a:r>
                  <a:rPr lang="en-US" sz="1100" i="1" dirty="0" smtClean="0">
                    <a:solidFill>
                      <a:srgbClr val="0000FF"/>
                    </a:solidFill>
                    <a:latin typeface="Times New Roman" pitchFamily="18" charset="0"/>
                    <a:cs typeface="Times New Roman" pitchFamily="18" charset="0"/>
                  </a:rPr>
                  <a:t>U</a:t>
                </a:r>
                <a:r>
                  <a:rPr lang="en-US" sz="1100" baseline="-25000" dirty="0" smtClean="0">
                    <a:solidFill>
                      <a:srgbClr val="0000FF"/>
                    </a:solidFill>
                    <a:latin typeface="Times New Roman" pitchFamily="18" charset="0"/>
                    <a:cs typeface="Times New Roman" pitchFamily="18" charset="0"/>
                  </a:rPr>
                  <a:t>2</a:t>
                </a:r>
                <a:endParaRPr lang="en-US" sz="1100" baseline="-25000" dirty="0">
                  <a:solidFill>
                    <a:srgbClr val="0000FF"/>
                  </a:solidFill>
                  <a:latin typeface="Times New Roman" pitchFamily="18" charset="0"/>
                  <a:cs typeface="Times New Roman" pitchFamily="18" charset="0"/>
                </a:endParaRPr>
              </a:p>
            </p:txBody>
          </p:sp>
          <p:sp>
            <p:nvSpPr>
              <p:cNvPr id="247" name="TextBox 246"/>
              <p:cNvSpPr txBox="1"/>
              <p:nvPr/>
            </p:nvSpPr>
            <p:spPr>
              <a:xfrm>
                <a:off x="1228637" y="4212017"/>
                <a:ext cx="314356" cy="362088"/>
              </a:xfrm>
              <a:prstGeom prst="rect">
                <a:avLst/>
              </a:prstGeom>
              <a:noFill/>
            </p:spPr>
            <p:txBody>
              <a:bodyPr wrap="none" rtlCol="0">
                <a:spAutoFit/>
              </a:bodyPr>
              <a:lstStyle/>
              <a:p>
                <a:r>
                  <a:rPr lang="en-US" sz="1100" i="1" dirty="0" smtClean="0">
                    <a:solidFill>
                      <a:srgbClr val="008000"/>
                    </a:solidFill>
                    <a:latin typeface="Times New Roman" pitchFamily="18" charset="0"/>
                    <a:cs typeface="Times New Roman" pitchFamily="18" charset="0"/>
                  </a:rPr>
                  <a:t>U</a:t>
                </a:r>
                <a:r>
                  <a:rPr lang="en-US" sz="1100" baseline="-25000" dirty="0" smtClean="0">
                    <a:solidFill>
                      <a:srgbClr val="008000"/>
                    </a:solidFill>
                    <a:latin typeface="Times New Roman" pitchFamily="18" charset="0"/>
                    <a:cs typeface="Times New Roman" pitchFamily="18" charset="0"/>
                  </a:rPr>
                  <a:t>1</a:t>
                </a:r>
                <a:endParaRPr lang="en-US" sz="1100" baseline="-25000" dirty="0">
                  <a:solidFill>
                    <a:srgbClr val="008000"/>
                  </a:solidFill>
                  <a:latin typeface="Times New Roman" pitchFamily="18" charset="0"/>
                  <a:cs typeface="Times New Roman" pitchFamily="18" charset="0"/>
                </a:endParaRPr>
              </a:p>
            </p:txBody>
          </p:sp>
          <p:sp>
            <p:nvSpPr>
              <p:cNvPr id="248" name="TextBox 247"/>
              <p:cNvSpPr txBox="1"/>
              <p:nvPr/>
            </p:nvSpPr>
            <p:spPr>
              <a:xfrm>
                <a:off x="2468225" y="4767421"/>
                <a:ext cx="299257" cy="362088"/>
              </a:xfrm>
              <a:prstGeom prst="rect">
                <a:avLst/>
              </a:prstGeom>
              <a:noFill/>
            </p:spPr>
            <p:txBody>
              <a:bodyPr wrap="none" rtlCol="0">
                <a:spAutoFit/>
              </a:bodyPr>
              <a:lstStyle/>
              <a:p>
                <a:r>
                  <a:rPr lang="en-US" sz="1100" i="1" dirty="0" smtClean="0">
                    <a:solidFill>
                      <a:srgbClr val="FF0000"/>
                    </a:solidFill>
                    <a:latin typeface="Times New Roman" pitchFamily="18" charset="0"/>
                    <a:cs typeface="Times New Roman" pitchFamily="18" charset="0"/>
                  </a:rPr>
                  <a:t>P</a:t>
                </a:r>
                <a:r>
                  <a:rPr lang="en-US" sz="1100" baseline="-25000" dirty="0" smtClean="0">
                    <a:solidFill>
                      <a:srgbClr val="FF0000"/>
                    </a:solidFill>
                    <a:latin typeface="Times New Roman" pitchFamily="18" charset="0"/>
                    <a:cs typeface="Times New Roman" pitchFamily="18" charset="0"/>
                  </a:rPr>
                  <a:t>1</a:t>
                </a:r>
                <a:endParaRPr lang="en-US" sz="1100" baseline="-25000" dirty="0">
                  <a:solidFill>
                    <a:srgbClr val="FF0000"/>
                  </a:solidFill>
                  <a:latin typeface="Times New Roman" pitchFamily="18" charset="0"/>
                  <a:cs typeface="Times New Roman" pitchFamily="18" charset="0"/>
                </a:endParaRPr>
              </a:p>
            </p:txBody>
          </p:sp>
          <p:sp>
            <p:nvSpPr>
              <p:cNvPr id="249" name="TextBox 248"/>
              <p:cNvSpPr txBox="1"/>
              <p:nvPr/>
            </p:nvSpPr>
            <p:spPr>
              <a:xfrm>
                <a:off x="480419" y="4778555"/>
                <a:ext cx="299257" cy="362088"/>
              </a:xfrm>
              <a:prstGeom prst="rect">
                <a:avLst/>
              </a:prstGeom>
              <a:noFill/>
            </p:spPr>
            <p:txBody>
              <a:bodyPr wrap="none" rtlCol="0">
                <a:spAutoFit/>
              </a:bodyPr>
              <a:lstStyle/>
              <a:p>
                <a:r>
                  <a:rPr lang="en-US" sz="1100" i="1" dirty="0" smtClean="0">
                    <a:solidFill>
                      <a:srgbClr val="FF0000"/>
                    </a:solidFill>
                    <a:latin typeface="Times New Roman" pitchFamily="18" charset="0"/>
                    <a:cs typeface="Times New Roman" pitchFamily="18" charset="0"/>
                  </a:rPr>
                  <a:t>P</a:t>
                </a:r>
                <a:r>
                  <a:rPr lang="en-US" sz="1100" baseline="-25000" dirty="0" smtClean="0">
                    <a:solidFill>
                      <a:srgbClr val="FF0000"/>
                    </a:solidFill>
                    <a:latin typeface="Times New Roman" pitchFamily="18" charset="0"/>
                    <a:cs typeface="Times New Roman" pitchFamily="18" charset="0"/>
                  </a:rPr>
                  <a:t>1</a:t>
                </a:r>
                <a:endParaRPr lang="en-US" sz="1100" baseline="-25000" dirty="0">
                  <a:solidFill>
                    <a:srgbClr val="FF0000"/>
                  </a:solidFill>
                  <a:latin typeface="Times New Roman" pitchFamily="18" charset="0"/>
                  <a:cs typeface="Times New Roman" pitchFamily="18" charset="0"/>
                </a:endParaRPr>
              </a:p>
            </p:txBody>
          </p:sp>
          <p:sp>
            <p:nvSpPr>
              <p:cNvPr id="250" name="Rectangle 459"/>
              <p:cNvSpPr>
                <a:spLocks noChangeArrowheads="1"/>
              </p:cNvSpPr>
              <p:nvPr/>
            </p:nvSpPr>
            <p:spPr bwMode="auto">
              <a:xfrm>
                <a:off x="2519071" y="4427959"/>
                <a:ext cx="128457" cy="37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71" name="TextBox 270"/>
            <p:cNvSpPr txBox="1"/>
            <p:nvPr/>
          </p:nvSpPr>
          <p:spPr>
            <a:xfrm>
              <a:off x="381000" y="5326797"/>
              <a:ext cx="4191000" cy="553998"/>
            </a:xfrm>
            <a:prstGeom prst="rect">
              <a:avLst/>
            </a:prstGeom>
            <a:noFill/>
          </p:spPr>
          <p:txBody>
            <a:bodyPr wrap="square" rtlCol="0">
              <a:spAutoFit/>
            </a:bodyPr>
            <a:lstStyle/>
            <a:p>
              <a:endParaRPr lang="en-US" sz="1600" dirty="0" smtClean="0"/>
            </a:p>
            <a:p>
              <a:r>
                <a:rPr lang="en-US" sz="1400" dirty="0" smtClean="0"/>
                <a:t>ED(</a:t>
              </a:r>
              <a:r>
                <a:rPr lang="en-US" sz="1400" i="1" dirty="0" smtClean="0">
                  <a:solidFill>
                    <a:srgbClr val="FF0000"/>
                  </a:solidFill>
                </a:rPr>
                <a:t>P</a:t>
              </a:r>
              <a:r>
                <a:rPr lang="en-US" sz="1400" baseline="-25000" dirty="0" smtClean="0">
                  <a:solidFill>
                    <a:srgbClr val="FF0000"/>
                  </a:solidFill>
                </a:rPr>
                <a:t>1</a:t>
              </a:r>
              <a:r>
                <a:rPr lang="en-US" sz="1400" dirty="0"/>
                <a:t>,</a:t>
              </a:r>
              <a:r>
                <a:rPr lang="en-US" sz="1400" i="1" dirty="0">
                  <a:solidFill>
                    <a:srgbClr val="00B050"/>
                  </a:solidFill>
                </a:rPr>
                <a:t> U</a:t>
              </a:r>
              <a:r>
                <a:rPr lang="en-US" sz="1400" baseline="-25000" dirty="0">
                  <a:solidFill>
                    <a:srgbClr val="00B050"/>
                  </a:solidFill>
                </a:rPr>
                <a:t>1</a:t>
              </a:r>
              <a:r>
                <a:rPr lang="en-US" sz="1400" dirty="0" smtClean="0"/>
                <a:t>) &lt; </a:t>
              </a:r>
              <a:r>
                <a:rPr lang="en-US" sz="1400" dirty="0"/>
                <a:t>ED(</a:t>
              </a:r>
              <a:r>
                <a:rPr lang="en-US" sz="1400" i="1" dirty="0">
                  <a:solidFill>
                    <a:srgbClr val="FF0000"/>
                  </a:solidFill>
                </a:rPr>
                <a:t>P</a:t>
              </a:r>
              <a:r>
                <a:rPr lang="en-US" sz="1400" baseline="-25000" dirty="0">
                  <a:solidFill>
                    <a:srgbClr val="FF0000"/>
                  </a:solidFill>
                </a:rPr>
                <a:t>1</a:t>
              </a:r>
              <a:r>
                <a:rPr lang="en-US" sz="1400" dirty="0"/>
                <a:t>,</a:t>
              </a:r>
              <a:r>
                <a:rPr lang="en-US" sz="1400" i="1" dirty="0">
                  <a:solidFill>
                    <a:srgbClr val="00B050"/>
                  </a:solidFill>
                </a:rPr>
                <a:t> </a:t>
              </a:r>
              <a:r>
                <a:rPr lang="en-US" sz="1400" i="1" dirty="0">
                  <a:solidFill>
                    <a:srgbClr val="0000FF"/>
                  </a:solidFill>
                </a:rPr>
                <a:t>U</a:t>
              </a:r>
              <a:r>
                <a:rPr lang="en-US" sz="1400" baseline="-25000" dirty="0">
                  <a:solidFill>
                    <a:srgbClr val="0000FF"/>
                  </a:solidFill>
                </a:rPr>
                <a:t>2</a:t>
              </a:r>
              <a:r>
                <a:rPr lang="en-US" sz="1400" dirty="0"/>
                <a:t>) </a:t>
              </a:r>
              <a:r>
                <a:rPr lang="en-US" sz="1400" dirty="0" smtClean="0"/>
                <a:t>, SSL would pick the </a:t>
              </a:r>
              <a:r>
                <a:rPr lang="en-US" sz="1400" i="1" dirty="0" smtClean="0"/>
                <a:t>wrong</a:t>
              </a:r>
              <a:r>
                <a:rPr lang="en-US" sz="1400" dirty="0" smtClean="0"/>
                <a:t> one.</a:t>
              </a:r>
            </a:p>
          </p:txBody>
        </p:sp>
        <p:sp>
          <p:nvSpPr>
            <p:cNvPr id="588" name="TextBox 587"/>
            <p:cNvSpPr txBox="1"/>
            <p:nvPr/>
          </p:nvSpPr>
          <p:spPr>
            <a:xfrm>
              <a:off x="542730" y="5105400"/>
              <a:ext cx="3800670" cy="276999"/>
            </a:xfrm>
            <a:prstGeom prst="rect">
              <a:avLst/>
            </a:prstGeom>
            <a:noFill/>
          </p:spPr>
          <p:txBody>
            <a:bodyPr wrap="square" rtlCol="0">
              <a:spAutoFit/>
            </a:bodyPr>
            <a:lstStyle/>
            <a:p>
              <a:r>
                <a:rPr lang="en-US" sz="1200" dirty="0" smtClean="0"/>
                <a:t> </a:t>
              </a:r>
              <a:r>
                <a:rPr lang="en-US" sz="1200" dirty="0"/>
                <a:t>ED(</a:t>
              </a:r>
              <a:r>
                <a:rPr lang="en-US" sz="1200" i="1" dirty="0">
                  <a:solidFill>
                    <a:srgbClr val="FF0000"/>
                  </a:solidFill>
                </a:rPr>
                <a:t>P</a:t>
              </a:r>
              <a:r>
                <a:rPr lang="en-US" sz="1200" baseline="-25000" dirty="0">
                  <a:solidFill>
                    <a:srgbClr val="FF0000"/>
                  </a:solidFill>
                </a:rPr>
                <a:t>1</a:t>
              </a:r>
              <a:r>
                <a:rPr lang="en-US" sz="1200" dirty="0"/>
                <a:t>,</a:t>
              </a:r>
              <a:r>
                <a:rPr lang="en-US" sz="1200" i="1" dirty="0">
                  <a:solidFill>
                    <a:srgbClr val="00B050"/>
                  </a:solidFill>
                </a:rPr>
                <a:t> U</a:t>
              </a:r>
              <a:r>
                <a:rPr lang="en-US" sz="1200" baseline="-25000" dirty="0">
                  <a:solidFill>
                    <a:srgbClr val="00B050"/>
                  </a:solidFill>
                </a:rPr>
                <a:t>1</a:t>
              </a:r>
              <a:r>
                <a:rPr lang="en-US" sz="1200" dirty="0"/>
                <a:t>) </a:t>
              </a:r>
              <a:r>
                <a:rPr lang="en-US" sz="1200" dirty="0" smtClean="0"/>
                <a:t>= 6.2                               ED(</a:t>
              </a:r>
              <a:r>
                <a:rPr lang="en-US" sz="1200" i="1" dirty="0" smtClean="0">
                  <a:solidFill>
                    <a:srgbClr val="FF0000"/>
                  </a:solidFill>
                </a:rPr>
                <a:t>P</a:t>
              </a:r>
              <a:r>
                <a:rPr lang="en-US" sz="1200" baseline="-25000" dirty="0" smtClean="0">
                  <a:solidFill>
                    <a:srgbClr val="FF0000"/>
                  </a:solidFill>
                </a:rPr>
                <a:t>1</a:t>
              </a:r>
              <a:r>
                <a:rPr lang="en-US" sz="1200" dirty="0"/>
                <a:t>,</a:t>
              </a:r>
              <a:r>
                <a:rPr lang="en-US" sz="1200" i="1" dirty="0">
                  <a:solidFill>
                    <a:srgbClr val="00B050"/>
                  </a:solidFill>
                </a:rPr>
                <a:t> </a:t>
              </a:r>
              <a:r>
                <a:rPr lang="en-US" sz="1200" i="1" dirty="0">
                  <a:solidFill>
                    <a:srgbClr val="0000FF"/>
                  </a:solidFill>
                </a:rPr>
                <a:t>U</a:t>
              </a:r>
              <a:r>
                <a:rPr lang="en-US" sz="1200" baseline="-25000" dirty="0">
                  <a:solidFill>
                    <a:srgbClr val="0000FF"/>
                  </a:solidFill>
                </a:rPr>
                <a:t>2</a:t>
              </a:r>
              <a:r>
                <a:rPr lang="en-US" sz="1200" dirty="0"/>
                <a:t>) </a:t>
              </a:r>
              <a:r>
                <a:rPr lang="en-US" sz="1200" dirty="0" smtClean="0"/>
                <a:t>= 11</a:t>
              </a:r>
              <a:endParaRPr lang="en-US" sz="1200" dirty="0"/>
            </a:p>
          </p:txBody>
        </p:sp>
      </p:grpSp>
      <p:sp>
        <p:nvSpPr>
          <p:cNvPr id="43" name="Rectangle 42"/>
          <p:cNvSpPr/>
          <p:nvPr/>
        </p:nvSpPr>
        <p:spPr>
          <a:xfrm>
            <a:off x="5105400" y="3505200"/>
            <a:ext cx="3581400" cy="707886"/>
          </a:xfrm>
          <a:prstGeom prst="rect">
            <a:avLst/>
          </a:prstGeom>
        </p:spPr>
        <p:txBody>
          <a:bodyPr wrap="square">
            <a:spAutoFit/>
          </a:bodyPr>
          <a:lstStyle/>
          <a:p>
            <a:r>
              <a:rPr lang="en-US" sz="2000" i="1" dirty="0"/>
              <a:t>Not surprising, </a:t>
            </a:r>
            <a:r>
              <a:rPr lang="en-US" sz="2000" i="1" dirty="0" smtClean="0"/>
              <a:t>as is well-known,</a:t>
            </a:r>
            <a:r>
              <a:rPr lang="en-US" sz="2000" i="1" dirty="0" smtClean="0">
                <a:solidFill>
                  <a:srgbClr val="0070C0"/>
                </a:solidFill>
              </a:rPr>
              <a:t> </a:t>
            </a:r>
            <a:r>
              <a:rPr lang="en-US" sz="2000" i="1" dirty="0"/>
              <a:t>ED </a:t>
            </a:r>
            <a:r>
              <a:rPr lang="en-US" sz="2000" i="1" dirty="0" smtClean="0"/>
              <a:t>is </a:t>
            </a:r>
            <a:r>
              <a:rPr lang="en-US" sz="2000" i="1" dirty="0" smtClean="0">
                <a:solidFill>
                  <a:srgbClr val="0070C0"/>
                </a:solidFill>
              </a:rPr>
              <a:t>brittle</a:t>
            </a:r>
            <a:r>
              <a:rPr lang="en-US" sz="2000" i="1" dirty="0" smtClean="0"/>
              <a:t> to warping</a:t>
            </a:r>
            <a:r>
              <a:rPr lang="en-US" sz="2000" dirty="0" smtClean="0"/>
              <a:t>[1].</a:t>
            </a:r>
            <a:endParaRPr lang="en-US" sz="2000" dirty="0"/>
          </a:p>
        </p:txBody>
      </p:sp>
      <p:sp>
        <p:nvSpPr>
          <p:cNvPr id="47" name="Rectangle 46"/>
          <p:cNvSpPr/>
          <p:nvPr/>
        </p:nvSpPr>
        <p:spPr>
          <a:xfrm>
            <a:off x="304800" y="6477000"/>
            <a:ext cx="8001000" cy="215444"/>
          </a:xfrm>
          <a:prstGeom prst="rect">
            <a:avLst/>
          </a:prstGeom>
        </p:spPr>
        <p:txBody>
          <a:bodyPr wrap="square">
            <a:spAutoFit/>
          </a:bodyPr>
          <a:lstStyle/>
          <a:p>
            <a:r>
              <a:rPr lang="en-US" sz="800" dirty="0" smtClean="0"/>
              <a:t>[1[ Keogh</a:t>
            </a:r>
            <a:r>
              <a:rPr lang="en-US" sz="800" dirty="0"/>
              <a:t>, E. (2002). Exact indexing of dynamic time warping. In </a:t>
            </a:r>
            <a:r>
              <a:rPr lang="en-US" sz="800" i="1" dirty="0"/>
              <a:t>28</a:t>
            </a:r>
            <a:r>
              <a:rPr lang="en-US" sz="800" i="1" baseline="30000" dirty="0"/>
              <a:t>th</a:t>
            </a:r>
            <a:r>
              <a:rPr lang="en-US" sz="800" i="1" dirty="0"/>
              <a:t> International Conference on Very Large Data Bases.</a:t>
            </a:r>
            <a:r>
              <a:rPr lang="en-US" sz="800" dirty="0"/>
              <a:t> Hong Kong. </a:t>
            </a:r>
            <a:r>
              <a:rPr lang="en-US" sz="800" dirty="0" err="1"/>
              <a:t>pp</a:t>
            </a:r>
            <a:r>
              <a:rPr lang="en-US" sz="800" dirty="0"/>
              <a:t> 406-417.</a:t>
            </a:r>
          </a:p>
        </p:txBody>
      </p:sp>
      <p:sp>
        <p:nvSpPr>
          <p:cNvPr id="48" name="Slide Number Placeholder 47"/>
          <p:cNvSpPr>
            <a:spLocks noGrp="1"/>
          </p:cNvSpPr>
          <p:nvPr>
            <p:ph type="sldNum" sz="quarter" idx="12"/>
          </p:nvPr>
        </p:nvSpPr>
        <p:spPr/>
        <p:txBody>
          <a:bodyPr/>
          <a:lstStyle/>
          <a:p>
            <a:fld id="{FC09B38C-BECE-4478-B284-C10820711118}" type="slidenum">
              <a:rPr lang="en-US" smtClean="0"/>
              <a:t>11</a:t>
            </a:fld>
            <a:endParaRPr lang="en-US"/>
          </a:p>
        </p:txBody>
      </p:sp>
      <p:sp>
        <p:nvSpPr>
          <p:cNvPr id="274" name="TextBox 273"/>
          <p:cNvSpPr txBox="1"/>
          <p:nvPr/>
        </p:nvSpPr>
        <p:spPr>
          <a:xfrm>
            <a:off x="609600" y="1524000"/>
            <a:ext cx="1561646" cy="307777"/>
          </a:xfrm>
          <a:prstGeom prst="rect">
            <a:avLst/>
          </a:prstGeom>
          <a:noFill/>
        </p:spPr>
        <p:txBody>
          <a:bodyPr wrap="none" rtlCol="0">
            <a:spAutoFit/>
          </a:bodyPr>
          <a:lstStyle/>
          <a:p>
            <a:r>
              <a:rPr lang="en-US" sz="1400" i="1" dirty="0" smtClean="0">
                <a:latin typeface="Times New Roman" pitchFamily="18" charset="0"/>
                <a:cs typeface="Times New Roman" pitchFamily="18" charset="0"/>
              </a:rPr>
              <a:t>P: </a:t>
            </a:r>
            <a:r>
              <a:rPr lang="en-US" sz="1400" dirty="0" smtClean="0">
                <a:latin typeface="Times New Roman" pitchFamily="18" charset="0"/>
                <a:cs typeface="Times New Roman" pitchFamily="18" charset="0"/>
              </a:rPr>
              <a:t>Labeled Dataset</a:t>
            </a:r>
            <a:endParaRPr lang="en-US" sz="1400" dirty="0">
              <a:latin typeface="Times New Roman" pitchFamily="18" charset="0"/>
              <a:cs typeface="Times New Roman" pitchFamily="18" charset="0"/>
            </a:endParaRPr>
          </a:p>
        </p:txBody>
      </p:sp>
      <p:sp>
        <p:nvSpPr>
          <p:cNvPr id="275" name="TextBox 274"/>
          <p:cNvSpPr txBox="1"/>
          <p:nvPr/>
        </p:nvSpPr>
        <p:spPr>
          <a:xfrm>
            <a:off x="4191000" y="1524000"/>
            <a:ext cx="1742785" cy="307777"/>
          </a:xfrm>
          <a:prstGeom prst="rect">
            <a:avLst/>
          </a:prstGeom>
          <a:noFill/>
        </p:spPr>
        <p:txBody>
          <a:bodyPr wrap="none" rtlCol="0">
            <a:spAutoFit/>
          </a:bodyPr>
          <a:lstStyle/>
          <a:p>
            <a:r>
              <a:rPr lang="en-US" sz="1400" i="1" dirty="0" smtClean="0">
                <a:latin typeface="Times New Roman" pitchFamily="18" charset="0"/>
                <a:cs typeface="Times New Roman" pitchFamily="18" charset="0"/>
              </a:rPr>
              <a:t>U: </a:t>
            </a:r>
            <a:r>
              <a:rPr lang="en-US" sz="1400" dirty="0" smtClean="0">
                <a:latin typeface="Times New Roman" pitchFamily="18" charset="0"/>
                <a:cs typeface="Times New Roman" pitchFamily="18" charset="0"/>
              </a:rPr>
              <a:t>Unlabeled </a:t>
            </a:r>
            <a:r>
              <a:rPr lang="en-US" sz="1400" dirty="0">
                <a:latin typeface="Times New Roman" pitchFamily="18" charset="0"/>
                <a:cs typeface="Times New Roman" pitchFamily="18" charset="0"/>
              </a:rPr>
              <a:t>D</a:t>
            </a:r>
            <a:r>
              <a:rPr lang="en-US" sz="1400" dirty="0" smtClean="0">
                <a:latin typeface="Times New Roman" pitchFamily="18" charset="0"/>
                <a:cs typeface="Times New Roman" pitchFamily="18" charset="0"/>
              </a:rPr>
              <a:t>ataset</a:t>
            </a:r>
            <a:endParaRPr lang="en-US" sz="1400" i="1" dirty="0">
              <a:latin typeface="Times New Roman" pitchFamily="18" charset="0"/>
              <a:cs typeface="Times New Roman" pitchFamily="18" charset="0"/>
            </a:endParaRPr>
          </a:p>
        </p:txBody>
      </p:sp>
    </p:spTree>
    <p:extLst>
      <p:ext uri="{BB962C8B-B14F-4D97-AF65-F5344CB8AC3E}">
        <p14:creationId xmlns:p14="http://schemas.microsoft.com/office/powerpoint/2010/main" val="245369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810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Our Observation</a:t>
            </a:r>
            <a:endParaRPr lang="en-US" dirty="0"/>
          </a:p>
        </p:txBody>
      </p:sp>
      <p:sp>
        <p:nvSpPr>
          <p:cNvPr id="272" name="Rectangle 271"/>
          <p:cNvSpPr/>
          <p:nvPr/>
        </p:nvSpPr>
        <p:spPr>
          <a:xfrm>
            <a:off x="304800" y="3124200"/>
            <a:ext cx="3960828" cy="338554"/>
          </a:xfrm>
          <a:prstGeom prst="rect">
            <a:avLst/>
          </a:prstGeom>
        </p:spPr>
        <p:txBody>
          <a:bodyPr wrap="none">
            <a:spAutoFit/>
          </a:bodyPr>
          <a:lstStyle/>
          <a:p>
            <a:r>
              <a:rPr lang="en-US" sz="1600" dirty="0" smtClean="0"/>
              <a:t>What about replacing </a:t>
            </a:r>
            <a:r>
              <a:rPr lang="en-US" sz="1600" b="1" dirty="0" smtClean="0">
                <a:solidFill>
                  <a:srgbClr val="CE02B1"/>
                </a:solidFill>
              </a:rPr>
              <a:t>ED</a:t>
            </a:r>
            <a:r>
              <a:rPr lang="en-US" sz="1600" dirty="0" smtClean="0">
                <a:solidFill>
                  <a:srgbClr val="CE02B1"/>
                </a:solidFill>
              </a:rPr>
              <a:t> </a:t>
            </a:r>
            <a:r>
              <a:rPr lang="en-US" sz="1600" dirty="0" smtClean="0"/>
              <a:t>with</a:t>
            </a:r>
            <a:r>
              <a:rPr lang="en-US" sz="1600" dirty="0" smtClean="0">
                <a:solidFill>
                  <a:srgbClr val="7030A0"/>
                </a:solidFill>
              </a:rPr>
              <a:t> </a:t>
            </a:r>
            <a:r>
              <a:rPr lang="en-US" sz="1600" b="1" dirty="0" smtClean="0">
                <a:solidFill>
                  <a:schemeClr val="accent6">
                    <a:lumMod val="75000"/>
                  </a:schemeClr>
                </a:solidFill>
              </a:rPr>
              <a:t>DTW</a:t>
            </a:r>
            <a:r>
              <a:rPr lang="en-US" sz="1600" dirty="0" smtClean="0">
                <a:solidFill>
                  <a:schemeClr val="accent6">
                    <a:lumMod val="75000"/>
                  </a:schemeClr>
                </a:solidFill>
              </a:rPr>
              <a:t> </a:t>
            </a:r>
            <a:r>
              <a:rPr lang="en-US" sz="1600" dirty="0" smtClean="0"/>
              <a:t>distance?</a:t>
            </a:r>
            <a:endParaRPr lang="en-US" sz="1600" dirty="0"/>
          </a:p>
        </p:txBody>
      </p:sp>
      <p:grpSp>
        <p:nvGrpSpPr>
          <p:cNvPr id="45" name="Group 44"/>
          <p:cNvGrpSpPr/>
          <p:nvPr/>
        </p:nvGrpSpPr>
        <p:grpSpPr>
          <a:xfrm>
            <a:off x="371856" y="3810000"/>
            <a:ext cx="4352544" cy="1971020"/>
            <a:chOff x="371856" y="4038600"/>
            <a:chExt cx="4352544" cy="1971020"/>
          </a:xfrm>
        </p:grpSpPr>
        <p:grpSp>
          <p:nvGrpSpPr>
            <p:cNvPr id="3073" name="Group 3072"/>
            <p:cNvGrpSpPr/>
            <p:nvPr/>
          </p:nvGrpSpPr>
          <p:grpSpPr>
            <a:xfrm>
              <a:off x="371856" y="4038600"/>
              <a:ext cx="3895344" cy="914400"/>
              <a:chOff x="4876801" y="3798332"/>
              <a:chExt cx="4038600" cy="1106424"/>
            </a:xfrm>
          </p:grpSpPr>
          <p:grpSp>
            <p:nvGrpSpPr>
              <p:cNvPr id="274" name="Group 273"/>
              <p:cNvGrpSpPr/>
              <p:nvPr/>
            </p:nvGrpSpPr>
            <p:grpSpPr>
              <a:xfrm>
                <a:off x="4876801" y="3798332"/>
                <a:ext cx="1978146" cy="1073646"/>
                <a:chOff x="381000" y="3838575"/>
                <a:chExt cx="2054225" cy="679450"/>
              </a:xfrm>
            </p:grpSpPr>
            <p:sp>
              <p:nvSpPr>
                <p:cNvPr id="581" name="Freeform 146"/>
                <p:cNvSpPr>
                  <a:spLocks/>
                </p:cNvSpPr>
                <p:nvPr/>
              </p:nvSpPr>
              <p:spPr bwMode="auto">
                <a:xfrm>
                  <a:off x="381000" y="4111625"/>
                  <a:ext cx="488950" cy="266700"/>
                </a:xfrm>
                <a:custGeom>
                  <a:avLst/>
                  <a:gdLst/>
                  <a:ahLst/>
                  <a:cxnLst>
                    <a:cxn ang="0">
                      <a:pos x="6" y="49"/>
                    </a:cxn>
                    <a:cxn ang="0">
                      <a:pos x="18" y="45"/>
                    </a:cxn>
                    <a:cxn ang="0">
                      <a:pos x="21" y="44"/>
                    </a:cxn>
                    <a:cxn ang="0">
                      <a:pos x="28" y="40"/>
                    </a:cxn>
                    <a:cxn ang="0">
                      <a:pos x="34" y="36"/>
                    </a:cxn>
                    <a:cxn ang="0">
                      <a:pos x="43" y="32"/>
                    </a:cxn>
                    <a:cxn ang="0">
                      <a:pos x="49" y="28"/>
                    </a:cxn>
                    <a:cxn ang="0">
                      <a:pos x="55" y="25"/>
                    </a:cxn>
                    <a:cxn ang="0">
                      <a:pos x="61" y="19"/>
                    </a:cxn>
                    <a:cxn ang="0">
                      <a:pos x="71" y="13"/>
                    </a:cxn>
                    <a:cxn ang="0">
                      <a:pos x="77" y="8"/>
                    </a:cxn>
                    <a:cxn ang="0">
                      <a:pos x="83" y="4"/>
                    </a:cxn>
                    <a:cxn ang="0">
                      <a:pos x="92" y="2"/>
                    </a:cxn>
                    <a:cxn ang="0">
                      <a:pos x="102" y="0"/>
                    </a:cxn>
                    <a:cxn ang="0">
                      <a:pos x="111" y="0"/>
                    </a:cxn>
                    <a:cxn ang="0">
                      <a:pos x="120" y="2"/>
                    </a:cxn>
                    <a:cxn ang="0">
                      <a:pos x="129" y="4"/>
                    </a:cxn>
                    <a:cxn ang="0">
                      <a:pos x="138" y="6"/>
                    </a:cxn>
                    <a:cxn ang="0">
                      <a:pos x="148" y="8"/>
                    </a:cxn>
                    <a:cxn ang="0">
                      <a:pos x="157" y="11"/>
                    </a:cxn>
                    <a:cxn ang="0">
                      <a:pos x="163" y="14"/>
                    </a:cxn>
                    <a:cxn ang="0">
                      <a:pos x="169" y="19"/>
                    </a:cxn>
                    <a:cxn ang="0">
                      <a:pos x="175" y="27"/>
                    </a:cxn>
                    <a:cxn ang="0">
                      <a:pos x="185" y="36"/>
                    </a:cxn>
                    <a:cxn ang="0">
                      <a:pos x="191" y="46"/>
                    </a:cxn>
                    <a:cxn ang="0">
                      <a:pos x="197" y="58"/>
                    </a:cxn>
                    <a:cxn ang="0">
                      <a:pos x="203" y="65"/>
                    </a:cxn>
                    <a:cxn ang="0">
                      <a:pos x="209" y="72"/>
                    </a:cxn>
                    <a:cxn ang="0">
                      <a:pos x="215" y="75"/>
                    </a:cxn>
                    <a:cxn ang="0">
                      <a:pos x="225" y="82"/>
                    </a:cxn>
                    <a:cxn ang="0">
                      <a:pos x="231" y="87"/>
                    </a:cxn>
                    <a:cxn ang="0">
                      <a:pos x="237" y="93"/>
                    </a:cxn>
                    <a:cxn ang="0">
                      <a:pos x="243" y="99"/>
                    </a:cxn>
                    <a:cxn ang="0">
                      <a:pos x="249" y="110"/>
                    </a:cxn>
                    <a:cxn ang="0">
                      <a:pos x="256" y="122"/>
                    </a:cxn>
                    <a:cxn ang="0">
                      <a:pos x="265" y="135"/>
                    </a:cxn>
                    <a:cxn ang="0">
                      <a:pos x="271" y="144"/>
                    </a:cxn>
                    <a:cxn ang="0">
                      <a:pos x="277" y="149"/>
                    </a:cxn>
                    <a:cxn ang="0">
                      <a:pos x="283" y="153"/>
                    </a:cxn>
                    <a:cxn ang="0">
                      <a:pos x="289" y="155"/>
                    </a:cxn>
                    <a:cxn ang="0">
                      <a:pos x="296" y="160"/>
                    </a:cxn>
                    <a:cxn ang="0">
                      <a:pos x="305" y="164"/>
                    </a:cxn>
                  </a:cxnLst>
                  <a:rect l="0" t="0" r="r" b="b"/>
                  <a:pathLst>
                    <a:path w="308" h="168">
                      <a:moveTo>
                        <a:pt x="0" y="50"/>
                      </a:moveTo>
                      <a:lnTo>
                        <a:pt x="3" y="49"/>
                      </a:lnTo>
                      <a:lnTo>
                        <a:pt x="6" y="49"/>
                      </a:lnTo>
                      <a:lnTo>
                        <a:pt x="9" y="47"/>
                      </a:lnTo>
                      <a:lnTo>
                        <a:pt x="12" y="47"/>
                      </a:lnTo>
                      <a:lnTo>
                        <a:pt x="18" y="45"/>
                      </a:lnTo>
                      <a:lnTo>
                        <a:pt x="15" y="45"/>
                      </a:lnTo>
                      <a:lnTo>
                        <a:pt x="18" y="45"/>
                      </a:lnTo>
                      <a:lnTo>
                        <a:pt x="21" y="44"/>
                      </a:lnTo>
                      <a:lnTo>
                        <a:pt x="21" y="42"/>
                      </a:lnTo>
                      <a:lnTo>
                        <a:pt x="25" y="41"/>
                      </a:lnTo>
                      <a:lnTo>
                        <a:pt x="28" y="40"/>
                      </a:lnTo>
                      <a:lnTo>
                        <a:pt x="31" y="39"/>
                      </a:lnTo>
                      <a:lnTo>
                        <a:pt x="31" y="37"/>
                      </a:lnTo>
                      <a:lnTo>
                        <a:pt x="34" y="36"/>
                      </a:lnTo>
                      <a:lnTo>
                        <a:pt x="37" y="35"/>
                      </a:lnTo>
                      <a:lnTo>
                        <a:pt x="40" y="33"/>
                      </a:lnTo>
                      <a:lnTo>
                        <a:pt x="43" y="32"/>
                      </a:lnTo>
                      <a:lnTo>
                        <a:pt x="46" y="31"/>
                      </a:lnTo>
                      <a:lnTo>
                        <a:pt x="46" y="30"/>
                      </a:lnTo>
                      <a:lnTo>
                        <a:pt x="49" y="28"/>
                      </a:lnTo>
                      <a:lnTo>
                        <a:pt x="52" y="27"/>
                      </a:lnTo>
                      <a:lnTo>
                        <a:pt x="55" y="26"/>
                      </a:lnTo>
                      <a:lnTo>
                        <a:pt x="55" y="25"/>
                      </a:lnTo>
                      <a:lnTo>
                        <a:pt x="58" y="23"/>
                      </a:lnTo>
                      <a:lnTo>
                        <a:pt x="61" y="21"/>
                      </a:lnTo>
                      <a:lnTo>
                        <a:pt x="61" y="19"/>
                      </a:lnTo>
                      <a:lnTo>
                        <a:pt x="65" y="17"/>
                      </a:lnTo>
                      <a:lnTo>
                        <a:pt x="68" y="16"/>
                      </a:lnTo>
                      <a:lnTo>
                        <a:pt x="71" y="13"/>
                      </a:lnTo>
                      <a:lnTo>
                        <a:pt x="71" y="12"/>
                      </a:lnTo>
                      <a:lnTo>
                        <a:pt x="74" y="9"/>
                      </a:lnTo>
                      <a:lnTo>
                        <a:pt x="77" y="8"/>
                      </a:lnTo>
                      <a:lnTo>
                        <a:pt x="80" y="7"/>
                      </a:lnTo>
                      <a:lnTo>
                        <a:pt x="80" y="6"/>
                      </a:lnTo>
                      <a:lnTo>
                        <a:pt x="83" y="4"/>
                      </a:lnTo>
                      <a:lnTo>
                        <a:pt x="86" y="3"/>
                      </a:lnTo>
                      <a:lnTo>
                        <a:pt x="89" y="3"/>
                      </a:lnTo>
                      <a:lnTo>
                        <a:pt x="92" y="2"/>
                      </a:lnTo>
                      <a:lnTo>
                        <a:pt x="95" y="2"/>
                      </a:lnTo>
                      <a:lnTo>
                        <a:pt x="98" y="2"/>
                      </a:lnTo>
                      <a:lnTo>
                        <a:pt x="102" y="0"/>
                      </a:lnTo>
                      <a:lnTo>
                        <a:pt x="105" y="0"/>
                      </a:lnTo>
                      <a:lnTo>
                        <a:pt x="108" y="0"/>
                      </a:lnTo>
                      <a:lnTo>
                        <a:pt x="111" y="0"/>
                      </a:lnTo>
                      <a:lnTo>
                        <a:pt x="114" y="0"/>
                      </a:lnTo>
                      <a:lnTo>
                        <a:pt x="117" y="0"/>
                      </a:lnTo>
                      <a:lnTo>
                        <a:pt x="120" y="2"/>
                      </a:lnTo>
                      <a:lnTo>
                        <a:pt x="123" y="2"/>
                      </a:lnTo>
                      <a:lnTo>
                        <a:pt x="126" y="3"/>
                      </a:lnTo>
                      <a:lnTo>
                        <a:pt x="129" y="4"/>
                      </a:lnTo>
                      <a:lnTo>
                        <a:pt x="132" y="4"/>
                      </a:lnTo>
                      <a:lnTo>
                        <a:pt x="135" y="6"/>
                      </a:lnTo>
                      <a:lnTo>
                        <a:pt x="138" y="6"/>
                      </a:lnTo>
                      <a:lnTo>
                        <a:pt x="142" y="7"/>
                      </a:lnTo>
                      <a:lnTo>
                        <a:pt x="145" y="8"/>
                      </a:lnTo>
                      <a:lnTo>
                        <a:pt x="148" y="8"/>
                      </a:lnTo>
                      <a:lnTo>
                        <a:pt x="151" y="9"/>
                      </a:lnTo>
                      <a:lnTo>
                        <a:pt x="154" y="9"/>
                      </a:lnTo>
                      <a:lnTo>
                        <a:pt x="157" y="11"/>
                      </a:lnTo>
                      <a:lnTo>
                        <a:pt x="160" y="12"/>
                      </a:lnTo>
                      <a:lnTo>
                        <a:pt x="160" y="13"/>
                      </a:lnTo>
                      <a:lnTo>
                        <a:pt x="163" y="14"/>
                      </a:lnTo>
                      <a:lnTo>
                        <a:pt x="166" y="16"/>
                      </a:lnTo>
                      <a:lnTo>
                        <a:pt x="166" y="18"/>
                      </a:lnTo>
                      <a:lnTo>
                        <a:pt x="169" y="19"/>
                      </a:lnTo>
                      <a:lnTo>
                        <a:pt x="172" y="22"/>
                      </a:lnTo>
                      <a:lnTo>
                        <a:pt x="175" y="25"/>
                      </a:lnTo>
                      <a:lnTo>
                        <a:pt x="175" y="27"/>
                      </a:lnTo>
                      <a:lnTo>
                        <a:pt x="179" y="30"/>
                      </a:lnTo>
                      <a:lnTo>
                        <a:pt x="182" y="33"/>
                      </a:lnTo>
                      <a:lnTo>
                        <a:pt x="185" y="36"/>
                      </a:lnTo>
                      <a:lnTo>
                        <a:pt x="185" y="40"/>
                      </a:lnTo>
                      <a:lnTo>
                        <a:pt x="188" y="44"/>
                      </a:lnTo>
                      <a:lnTo>
                        <a:pt x="191" y="46"/>
                      </a:lnTo>
                      <a:lnTo>
                        <a:pt x="191" y="50"/>
                      </a:lnTo>
                      <a:lnTo>
                        <a:pt x="194" y="54"/>
                      </a:lnTo>
                      <a:lnTo>
                        <a:pt x="197" y="58"/>
                      </a:lnTo>
                      <a:lnTo>
                        <a:pt x="200" y="60"/>
                      </a:lnTo>
                      <a:lnTo>
                        <a:pt x="200" y="63"/>
                      </a:lnTo>
                      <a:lnTo>
                        <a:pt x="203" y="65"/>
                      </a:lnTo>
                      <a:lnTo>
                        <a:pt x="206" y="68"/>
                      </a:lnTo>
                      <a:lnTo>
                        <a:pt x="206" y="69"/>
                      </a:lnTo>
                      <a:lnTo>
                        <a:pt x="209" y="72"/>
                      </a:lnTo>
                      <a:lnTo>
                        <a:pt x="212" y="73"/>
                      </a:lnTo>
                      <a:lnTo>
                        <a:pt x="215" y="74"/>
                      </a:lnTo>
                      <a:lnTo>
                        <a:pt x="215" y="75"/>
                      </a:lnTo>
                      <a:lnTo>
                        <a:pt x="219" y="78"/>
                      </a:lnTo>
                      <a:lnTo>
                        <a:pt x="222" y="79"/>
                      </a:lnTo>
                      <a:lnTo>
                        <a:pt x="225" y="82"/>
                      </a:lnTo>
                      <a:lnTo>
                        <a:pt x="225" y="83"/>
                      </a:lnTo>
                      <a:lnTo>
                        <a:pt x="228" y="85"/>
                      </a:lnTo>
                      <a:lnTo>
                        <a:pt x="231" y="87"/>
                      </a:lnTo>
                      <a:lnTo>
                        <a:pt x="231" y="89"/>
                      </a:lnTo>
                      <a:lnTo>
                        <a:pt x="234" y="91"/>
                      </a:lnTo>
                      <a:lnTo>
                        <a:pt x="237" y="93"/>
                      </a:lnTo>
                      <a:lnTo>
                        <a:pt x="240" y="94"/>
                      </a:lnTo>
                      <a:lnTo>
                        <a:pt x="240" y="97"/>
                      </a:lnTo>
                      <a:lnTo>
                        <a:pt x="243" y="99"/>
                      </a:lnTo>
                      <a:lnTo>
                        <a:pt x="246" y="103"/>
                      </a:lnTo>
                      <a:lnTo>
                        <a:pt x="249" y="106"/>
                      </a:lnTo>
                      <a:lnTo>
                        <a:pt x="249" y="110"/>
                      </a:lnTo>
                      <a:lnTo>
                        <a:pt x="252" y="113"/>
                      </a:lnTo>
                      <a:lnTo>
                        <a:pt x="256" y="118"/>
                      </a:lnTo>
                      <a:lnTo>
                        <a:pt x="256" y="122"/>
                      </a:lnTo>
                      <a:lnTo>
                        <a:pt x="259" y="127"/>
                      </a:lnTo>
                      <a:lnTo>
                        <a:pt x="262" y="131"/>
                      </a:lnTo>
                      <a:lnTo>
                        <a:pt x="265" y="135"/>
                      </a:lnTo>
                      <a:lnTo>
                        <a:pt x="265" y="139"/>
                      </a:lnTo>
                      <a:lnTo>
                        <a:pt x="268" y="141"/>
                      </a:lnTo>
                      <a:lnTo>
                        <a:pt x="271" y="144"/>
                      </a:lnTo>
                      <a:lnTo>
                        <a:pt x="271" y="146"/>
                      </a:lnTo>
                      <a:lnTo>
                        <a:pt x="274" y="148"/>
                      </a:lnTo>
                      <a:lnTo>
                        <a:pt x="277" y="149"/>
                      </a:lnTo>
                      <a:lnTo>
                        <a:pt x="280" y="150"/>
                      </a:lnTo>
                      <a:lnTo>
                        <a:pt x="280" y="151"/>
                      </a:lnTo>
                      <a:lnTo>
                        <a:pt x="283" y="153"/>
                      </a:lnTo>
                      <a:lnTo>
                        <a:pt x="286" y="153"/>
                      </a:lnTo>
                      <a:lnTo>
                        <a:pt x="289" y="154"/>
                      </a:lnTo>
                      <a:lnTo>
                        <a:pt x="289" y="155"/>
                      </a:lnTo>
                      <a:lnTo>
                        <a:pt x="292" y="157"/>
                      </a:lnTo>
                      <a:lnTo>
                        <a:pt x="296" y="158"/>
                      </a:lnTo>
                      <a:lnTo>
                        <a:pt x="296" y="160"/>
                      </a:lnTo>
                      <a:lnTo>
                        <a:pt x="299" y="162"/>
                      </a:lnTo>
                      <a:lnTo>
                        <a:pt x="302" y="163"/>
                      </a:lnTo>
                      <a:lnTo>
                        <a:pt x="305" y="164"/>
                      </a:lnTo>
                      <a:lnTo>
                        <a:pt x="305" y="167"/>
                      </a:lnTo>
                      <a:lnTo>
                        <a:pt x="308" y="168"/>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2" name="Freeform 147"/>
                <p:cNvSpPr>
                  <a:spLocks/>
                </p:cNvSpPr>
                <p:nvPr/>
              </p:nvSpPr>
              <p:spPr bwMode="auto">
                <a:xfrm>
                  <a:off x="869950" y="4016375"/>
                  <a:ext cx="479425" cy="374650"/>
                </a:xfrm>
                <a:custGeom>
                  <a:avLst/>
                  <a:gdLst/>
                  <a:ahLst/>
                  <a:cxnLst>
                    <a:cxn ang="0">
                      <a:pos x="3" y="231"/>
                    </a:cxn>
                    <a:cxn ang="0">
                      <a:pos x="12" y="234"/>
                    </a:cxn>
                    <a:cxn ang="0">
                      <a:pos x="21" y="236"/>
                    </a:cxn>
                    <a:cxn ang="0">
                      <a:pos x="31" y="233"/>
                    </a:cxn>
                    <a:cxn ang="0">
                      <a:pos x="37" y="231"/>
                    </a:cxn>
                    <a:cxn ang="0">
                      <a:pos x="46" y="225"/>
                    </a:cxn>
                    <a:cxn ang="0">
                      <a:pos x="52" y="220"/>
                    </a:cxn>
                    <a:cxn ang="0">
                      <a:pos x="58" y="214"/>
                    </a:cxn>
                    <a:cxn ang="0">
                      <a:pos x="65" y="206"/>
                    </a:cxn>
                    <a:cxn ang="0">
                      <a:pos x="71" y="199"/>
                    </a:cxn>
                    <a:cxn ang="0">
                      <a:pos x="77" y="190"/>
                    </a:cxn>
                    <a:cxn ang="0">
                      <a:pos x="86" y="184"/>
                    </a:cxn>
                    <a:cxn ang="0">
                      <a:pos x="92" y="178"/>
                    </a:cxn>
                    <a:cxn ang="0">
                      <a:pos x="98" y="175"/>
                    </a:cxn>
                    <a:cxn ang="0">
                      <a:pos x="105" y="171"/>
                    </a:cxn>
                    <a:cxn ang="0">
                      <a:pos x="114" y="166"/>
                    </a:cxn>
                    <a:cxn ang="0">
                      <a:pos x="120" y="161"/>
                    </a:cxn>
                    <a:cxn ang="0">
                      <a:pos x="126" y="153"/>
                    </a:cxn>
                    <a:cxn ang="0">
                      <a:pos x="132" y="147"/>
                    </a:cxn>
                    <a:cxn ang="0">
                      <a:pos x="142" y="142"/>
                    </a:cxn>
                    <a:cxn ang="0">
                      <a:pos x="148" y="134"/>
                    </a:cxn>
                    <a:cxn ang="0">
                      <a:pos x="154" y="125"/>
                    </a:cxn>
                    <a:cxn ang="0">
                      <a:pos x="160" y="111"/>
                    </a:cxn>
                    <a:cxn ang="0">
                      <a:pos x="166" y="97"/>
                    </a:cxn>
                    <a:cxn ang="0">
                      <a:pos x="172" y="87"/>
                    </a:cxn>
                    <a:cxn ang="0">
                      <a:pos x="182" y="79"/>
                    </a:cxn>
                    <a:cxn ang="0">
                      <a:pos x="188" y="71"/>
                    </a:cxn>
                    <a:cxn ang="0">
                      <a:pos x="194" y="58"/>
                    </a:cxn>
                    <a:cxn ang="0">
                      <a:pos x="200" y="44"/>
                    </a:cxn>
                    <a:cxn ang="0">
                      <a:pos x="206" y="33"/>
                    </a:cxn>
                    <a:cxn ang="0">
                      <a:pos x="212" y="22"/>
                    </a:cxn>
                    <a:cxn ang="0">
                      <a:pos x="222" y="15"/>
                    </a:cxn>
                    <a:cxn ang="0">
                      <a:pos x="228" y="8"/>
                    </a:cxn>
                    <a:cxn ang="0">
                      <a:pos x="234" y="5"/>
                    </a:cxn>
                    <a:cxn ang="0">
                      <a:pos x="243" y="1"/>
                    </a:cxn>
                    <a:cxn ang="0">
                      <a:pos x="252" y="0"/>
                    </a:cxn>
                    <a:cxn ang="0">
                      <a:pos x="262" y="0"/>
                    </a:cxn>
                    <a:cxn ang="0">
                      <a:pos x="271" y="2"/>
                    </a:cxn>
                    <a:cxn ang="0">
                      <a:pos x="277" y="7"/>
                    </a:cxn>
                    <a:cxn ang="0">
                      <a:pos x="283" y="12"/>
                    </a:cxn>
                    <a:cxn ang="0">
                      <a:pos x="289" y="19"/>
                    </a:cxn>
                    <a:cxn ang="0">
                      <a:pos x="296" y="26"/>
                    </a:cxn>
                  </a:cxnLst>
                  <a:rect l="0" t="0" r="r" b="b"/>
                  <a:pathLst>
                    <a:path w="302" h="236">
                      <a:moveTo>
                        <a:pt x="0" y="228"/>
                      </a:moveTo>
                      <a:lnTo>
                        <a:pt x="3" y="229"/>
                      </a:lnTo>
                      <a:lnTo>
                        <a:pt x="3" y="231"/>
                      </a:lnTo>
                      <a:lnTo>
                        <a:pt x="6" y="232"/>
                      </a:lnTo>
                      <a:lnTo>
                        <a:pt x="9" y="233"/>
                      </a:lnTo>
                      <a:lnTo>
                        <a:pt x="12" y="234"/>
                      </a:lnTo>
                      <a:lnTo>
                        <a:pt x="15" y="236"/>
                      </a:lnTo>
                      <a:lnTo>
                        <a:pt x="18" y="236"/>
                      </a:lnTo>
                      <a:lnTo>
                        <a:pt x="21" y="236"/>
                      </a:lnTo>
                      <a:lnTo>
                        <a:pt x="25" y="236"/>
                      </a:lnTo>
                      <a:lnTo>
                        <a:pt x="28" y="234"/>
                      </a:lnTo>
                      <a:lnTo>
                        <a:pt x="31" y="233"/>
                      </a:lnTo>
                      <a:lnTo>
                        <a:pt x="34" y="233"/>
                      </a:lnTo>
                      <a:lnTo>
                        <a:pt x="37" y="232"/>
                      </a:lnTo>
                      <a:lnTo>
                        <a:pt x="37" y="231"/>
                      </a:lnTo>
                      <a:lnTo>
                        <a:pt x="40" y="229"/>
                      </a:lnTo>
                      <a:lnTo>
                        <a:pt x="43" y="227"/>
                      </a:lnTo>
                      <a:lnTo>
                        <a:pt x="46" y="225"/>
                      </a:lnTo>
                      <a:lnTo>
                        <a:pt x="46" y="224"/>
                      </a:lnTo>
                      <a:lnTo>
                        <a:pt x="49" y="222"/>
                      </a:lnTo>
                      <a:lnTo>
                        <a:pt x="52" y="220"/>
                      </a:lnTo>
                      <a:lnTo>
                        <a:pt x="52" y="218"/>
                      </a:lnTo>
                      <a:lnTo>
                        <a:pt x="55" y="217"/>
                      </a:lnTo>
                      <a:lnTo>
                        <a:pt x="58" y="214"/>
                      </a:lnTo>
                      <a:lnTo>
                        <a:pt x="62" y="211"/>
                      </a:lnTo>
                      <a:lnTo>
                        <a:pt x="62" y="209"/>
                      </a:lnTo>
                      <a:lnTo>
                        <a:pt x="65" y="206"/>
                      </a:lnTo>
                      <a:lnTo>
                        <a:pt x="68" y="204"/>
                      </a:lnTo>
                      <a:lnTo>
                        <a:pt x="68" y="201"/>
                      </a:lnTo>
                      <a:lnTo>
                        <a:pt x="71" y="199"/>
                      </a:lnTo>
                      <a:lnTo>
                        <a:pt x="74" y="195"/>
                      </a:lnTo>
                      <a:lnTo>
                        <a:pt x="77" y="192"/>
                      </a:lnTo>
                      <a:lnTo>
                        <a:pt x="77" y="190"/>
                      </a:lnTo>
                      <a:lnTo>
                        <a:pt x="80" y="187"/>
                      </a:lnTo>
                      <a:lnTo>
                        <a:pt x="83" y="185"/>
                      </a:lnTo>
                      <a:lnTo>
                        <a:pt x="86" y="184"/>
                      </a:lnTo>
                      <a:lnTo>
                        <a:pt x="86" y="181"/>
                      </a:lnTo>
                      <a:lnTo>
                        <a:pt x="89" y="180"/>
                      </a:lnTo>
                      <a:lnTo>
                        <a:pt x="92" y="178"/>
                      </a:lnTo>
                      <a:lnTo>
                        <a:pt x="92" y="177"/>
                      </a:lnTo>
                      <a:lnTo>
                        <a:pt x="95" y="176"/>
                      </a:lnTo>
                      <a:lnTo>
                        <a:pt x="98" y="175"/>
                      </a:lnTo>
                      <a:lnTo>
                        <a:pt x="102" y="173"/>
                      </a:lnTo>
                      <a:lnTo>
                        <a:pt x="102" y="172"/>
                      </a:lnTo>
                      <a:lnTo>
                        <a:pt x="105" y="171"/>
                      </a:lnTo>
                      <a:lnTo>
                        <a:pt x="108" y="170"/>
                      </a:lnTo>
                      <a:lnTo>
                        <a:pt x="111" y="168"/>
                      </a:lnTo>
                      <a:lnTo>
                        <a:pt x="114" y="166"/>
                      </a:lnTo>
                      <a:lnTo>
                        <a:pt x="117" y="165"/>
                      </a:lnTo>
                      <a:lnTo>
                        <a:pt x="117" y="163"/>
                      </a:lnTo>
                      <a:lnTo>
                        <a:pt x="120" y="161"/>
                      </a:lnTo>
                      <a:lnTo>
                        <a:pt x="123" y="158"/>
                      </a:lnTo>
                      <a:lnTo>
                        <a:pt x="126" y="156"/>
                      </a:lnTo>
                      <a:lnTo>
                        <a:pt x="126" y="153"/>
                      </a:lnTo>
                      <a:lnTo>
                        <a:pt x="129" y="151"/>
                      </a:lnTo>
                      <a:lnTo>
                        <a:pt x="132" y="149"/>
                      </a:lnTo>
                      <a:lnTo>
                        <a:pt x="132" y="147"/>
                      </a:lnTo>
                      <a:lnTo>
                        <a:pt x="135" y="144"/>
                      </a:lnTo>
                      <a:lnTo>
                        <a:pt x="139" y="143"/>
                      </a:lnTo>
                      <a:lnTo>
                        <a:pt x="142" y="142"/>
                      </a:lnTo>
                      <a:lnTo>
                        <a:pt x="142" y="139"/>
                      </a:lnTo>
                      <a:lnTo>
                        <a:pt x="145" y="137"/>
                      </a:lnTo>
                      <a:lnTo>
                        <a:pt x="148" y="134"/>
                      </a:lnTo>
                      <a:lnTo>
                        <a:pt x="151" y="132"/>
                      </a:lnTo>
                      <a:lnTo>
                        <a:pt x="151" y="128"/>
                      </a:lnTo>
                      <a:lnTo>
                        <a:pt x="154" y="125"/>
                      </a:lnTo>
                      <a:lnTo>
                        <a:pt x="157" y="120"/>
                      </a:lnTo>
                      <a:lnTo>
                        <a:pt x="157" y="116"/>
                      </a:lnTo>
                      <a:lnTo>
                        <a:pt x="160" y="111"/>
                      </a:lnTo>
                      <a:lnTo>
                        <a:pt x="163" y="106"/>
                      </a:lnTo>
                      <a:lnTo>
                        <a:pt x="166" y="101"/>
                      </a:lnTo>
                      <a:lnTo>
                        <a:pt x="166" y="97"/>
                      </a:lnTo>
                      <a:lnTo>
                        <a:pt x="169" y="93"/>
                      </a:lnTo>
                      <a:lnTo>
                        <a:pt x="172" y="91"/>
                      </a:lnTo>
                      <a:lnTo>
                        <a:pt x="172" y="87"/>
                      </a:lnTo>
                      <a:lnTo>
                        <a:pt x="175" y="85"/>
                      </a:lnTo>
                      <a:lnTo>
                        <a:pt x="179" y="82"/>
                      </a:lnTo>
                      <a:lnTo>
                        <a:pt x="182" y="79"/>
                      </a:lnTo>
                      <a:lnTo>
                        <a:pt x="182" y="77"/>
                      </a:lnTo>
                      <a:lnTo>
                        <a:pt x="185" y="74"/>
                      </a:lnTo>
                      <a:lnTo>
                        <a:pt x="188" y="71"/>
                      </a:lnTo>
                      <a:lnTo>
                        <a:pt x="191" y="67"/>
                      </a:lnTo>
                      <a:lnTo>
                        <a:pt x="191" y="63"/>
                      </a:lnTo>
                      <a:lnTo>
                        <a:pt x="194" y="58"/>
                      </a:lnTo>
                      <a:lnTo>
                        <a:pt x="197" y="53"/>
                      </a:lnTo>
                      <a:lnTo>
                        <a:pt x="197" y="49"/>
                      </a:lnTo>
                      <a:lnTo>
                        <a:pt x="200" y="44"/>
                      </a:lnTo>
                      <a:lnTo>
                        <a:pt x="203" y="40"/>
                      </a:lnTo>
                      <a:lnTo>
                        <a:pt x="206" y="36"/>
                      </a:lnTo>
                      <a:lnTo>
                        <a:pt x="206" y="33"/>
                      </a:lnTo>
                      <a:lnTo>
                        <a:pt x="209" y="29"/>
                      </a:lnTo>
                      <a:lnTo>
                        <a:pt x="212" y="25"/>
                      </a:lnTo>
                      <a:lnTo>
                        <a:pt x="212" y="22"/>
                      </a:lnTo>
                      <a:lnTo>
                        <a:pt x="216" y="20"/>
                      </a:lnTo>
                      <a:lnTo>
                        <a:pt x="219" y="17"/>
                      </a:lnTo>
                      <a:lnTo>
                        <a:pt x="222" y="15"/>
                      </a:lnTo>
                      <a:lnTo>
                        <a:pt x="222" y="12"/>
                      </a:lnTo>
                      <a:lnTo>
                        <a:pt x="225" y="11"/>
                      </a:lnTo>
                      <a:lnTo>
                        <a:pt x="228" y="8"/>
                      </a:lnTo>
                      <a:lnTo>
                        <a:pt x="231" y="7"/>
                      </a:lnTo>
                      <a:lnTo>
                        <a:pt x="231" y="6"/>
                      </a:lnTo>
                      <a:lnTo>
                        <a:pt x="234" y="5"/>
                      </a:lnTo>
                      <a:lnTo>
                        <a:pt x="237" y="3"/>
                      </a:lnTo>
                      <a:lnTo>
                        <a:pt x="240" y="2"/>
                      </a:lnTo>
                      <a:lnTo>
                        <a:pt x="243" y="1"/>
                      </a:lnTo>
                      <a:lnTo>
                        <a:pt x="246" y="1"/>
                      </a:lnTo>
                      <a:lnTo>
                        <a:pt x="249" y="0"/>
                      </a:lnTo>
                      <a:lnTo>
                        <a:pt x="252" y="0"/>
                      </a:lnTo>
                      <a:lnTo>
                        <a:pt x="256" y="0"/>
                      </a:lnTo>
                      <a:lnTo>
                        <a:pt x="259" y="0"/>
                      </a:lnTo>
                      <a:lnTo>
                        <a:pt x="262" y="0"/>
                      </a:lnTo>
                      <a:lnTo>
                        <a:pt x="265" y="1"/>
                      </a:lnTo>
                      <a:lnTo>
                        <a:pt x="268" y="1"/>
                      </a:lnTo>
                      <a:lnTo>
                        <a:pt x="271" y="2"/>
                      </a:lnTo>
                      <a:lnTo>
                        <a:pt x="271" y="3"/>
                      </a:lnTo>
                      <a:lnTo>
                        <a:pt x="274" y="5"/>
                      </a:lnTo>
                      <a:lnTo>
                        <a:pt x="277" y="7"/>
                      </a:lnTo>
                      <a:lnTo>
                        <a:pt x="277" y="8"/>
                      </a:lnTo>
                      <a:lnTo>
                        <a:pt x="280" y="10"/>
                      </a:lnTo>
                      <a:lnTo>
                        <a:pt x="283" y="12"/>
                      </a:lnTo>
                      <a:lnTo>
                        <a:pt x="286" y="14"/>
                      </a:lnTo>
                      <a:lnTo>
                        <a:pt x="286" y="16"/>
                      </a:lnTo>
                      <a:lnTo>
                        <a:pt x="289" y="19"/>
                      </a:lnTo>
                      <a:lnTo>
                        <a:pt x="293" y="20"/>
                      </a:lnTo>
                      <a:lnTo>
                        <a:pt x="296" y="24"/>
                      </a:lnTo>
                      <a:lnTo>
                        <a:pt x="296" y="26"/>
                      </a:lnTo>
                      <a:lnTo>
                        <a:pt x="299" y="30"/>
                      </a:lnTo>
                      <a:lnTo>
                        <a:pt x="302" y="3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3" name="Freeform 148"/>
                <p:cNvSpPr>
                  <a:spLocks/>
                </p:cNvSpPr>
                <p:nvPr/>
              </p:nvSpPr>
              <p:spPr bwMode="auto">
                <a:xfrm>
                  <a:off x="1349375" y="4070350"/>
                  <a:ext cx="454025" cy="447675"/>
                </a:xfrm>
                <a:custGeom>
                  <a:avLst/>
                  <a:gdLst/>
                  <a:ahLst/>
                  <a:cxnLst>
                    <a:cxn ang="0">
                      <a:pos x="3" y="11"/>
                    </a:cxn>
                    <a:cxn ang="0">
                      <a:pos x="9" y="28"/>
                    </a:cxn>
                    <a:cxn ang="0">
                      <a:pos x="15" y="45"/>
                    </a:cxn>
                    <a:cxn ang="0">
                      <a:pos x="24" y="67"/>
                    </a:cxn>
                    <a:cxn ang="0">
                      <a:pos x="31" y="99"/>
                    </a:cxn>
                    <a:cxn ang="0">
                      <a:pos x="37" y="142"/>
                    </a:cxn>
                    <a:cxn ang="0">
                      <a:pos x="43" y="181"/>
                    </a:cxn>
                    <a:cxn ang="0">
                      <a:pos x="49" y="208"/>
                    </a:cxn>
                    <a:cxn ang="0">
                      <a:pos x="58" y="218"/>
                    </a:cxn>
                    <a:cxn ang="0">
                      <a:pos x="64" y="223"/>
                    </a:cxn>
                    <a:cxn ang="0">
                      <a:pos x="71" y="226"/>
                    </a:cxn>
                    <a:cxn ang="0">
                      <a:pos x="77" y="231"/>
                    </a:cxn>
                    <a:cxn ang="0">
                      <a:pos x="83" y="237"/>
                    </a:cxn>
                    <a:cxn ang="0">
                      <a:pos x="89" y="246"/>
                    </a:cxn>
                    <a:cxn ang="0">
                      <a:pos x="98" y="255"/>
                    </a:cxn>
                    <a:cxn ang="0">
                      <a:pos x="105" y="260"/>
                    </a:cxn>
                    <a:cxn ang="0">
                      <a:pos x="111" y="263"/>
                    </a:cxn>
                    <a:cxn ang="0">
                      <a:pos x="117" y="268"/>
                    </a:cxn>
                    <a:cxn ang="0">
                      <a:pos x="123" y="273"/>
                    </a:cxn>
                    <a:cxn ang="0">
                      <a:pos x="129" y="278"/>
                    </a:cxn>
                    <a:cxn ang="0">
                      <a:pos x="138" y="282"/>
                    </a:cxn>
                    <a:cxn ang="0">
                      <a:pos x="148" y="280"/>
                    </a:cxn>
                    <a:cxn ang="0">
                      <a:pos x="154" y="276"/>
                    </a:cxn>
                    <a:cxn ang="0">
                      <a:pos x="160" y="273"/>
                    </a:cxn>
                    <a:cxn ang="0">
                      <a:pos x="169" y="269"/>
                    </a:cxn>
                    <a:cxn ang="0">
                      <a:pos x="175" y="264"/>
                    </a:cxn>
                    <a:cxn ang="0">
                      <a:pos x="182" y="259"/>
                    </a:cxn>
                    <a:cxn ang="0">
                      <a:pos x="188" y="251"/>
                    </a:cxn>
                    <a:cxn ang="0">
                      <a:pos x="194" y="245"/>
                    </a:cxn>
                    <a:cxn ang="0">
                      <a:pos x="203" y="240"/>
                    </a:cxn>
                    <a:cxn ang="0">
                      <a:pos x="209" y="235"/>
                    </a:cxn>
                    <a:cxn ang="0">
                      <a:pos x="215" y="226"/>
                    </a:cxn>
                    <a:cxn ang="0">
                      <a:pos x="222" y="207"/>
                    </a:cxn>
                    <a:cxn ang="0">
                      <a:pos x="228" y="184"/>
                    </a:cxn>
                    <a:cxn ang="0">
                      <a:pos x="234" y="160"/>
                    </a:cxn>
                    <a:cxn ang="0">
                      <a:pos x="243" y="144"/>
                    </a:cxn>
                    <a:cxn ang="0">
                      <a:pos x="249" y="133"/>
                    </a:cxn>
                    <a:cxn ang="0">
                      <a:pos x="255" y="118"/>
                    </a:cxn>
                    <a:cxn ang="0">
                      <a:pos x="262" y="98"/>
                    </a:cxn>
                    <a:cxn ang="0">
                      <a:pos x="268" y="72"/>
                    </a:cxn>
                    <a:cxn ang="0">
                      <a:pos x="274" y="47"/>
                    </a:cxn>
                    <a:cxn ang="0">
                      <a:pos x="283" y="24"/>
                    </a:cxn>
                  </a:cxnLst>
                  <a:rect l="0" t="0" r="r" b="b"/>
                  <a:pathLst>
                    <a:path w="286" h="282">
                      <a:moveTo>
                        <a:pt x="0" y="0"/>
                      </a:moveTo>
                      <a:lnTo>
                        <a:pt x="0" y="5"/>
                      </a:lnTo>
                      <a:lnTo>
                        <a:pt x="3" y="11"/>
                      </a:lnTo>
                      <a:lnTo>
                        <a:pt x="6" y="16"/>
                      </a:lnTo>
                      <a:lnTo>
                        <a:pt x="9" y="21"/>
                      </a:lnTo>
                      <a:lnTo>
                        <a:pt x="9" y="28"/>
                      </a:lnTo>
                      <a:lnTo>
                        <a:pt x="12" y="34"/>
                      </a:lnTo>
                      <a:lnTo>
                        <a:pt x="15" y="39"/>
                      </a:lnTo>
                      <a:lnTo>
                        <a:pt x="15" y="45"/>
                      </a:lnTo>
                      <a:lnTo>
                        <a:pt x="18" y="52"/>
                      </a:lnTo>
                      <a:lnTo>
                        <a:pt x="21" y="59"/>
                      </a:lnTo>
                      <a:lnTo>
                        <a:pt x="24" y="67"/>
                      </a:lnTo>
                      <a:lnTo>
                        <a:pt x="24" y="77"/>
                      </a:lnTo>
                      <a:lnTo>
                        <a:pt x="27" y="87"/>
                      </a:lnTo>
                      <a:lnTo>
                        <a:pt x="31" y="99"/>
                      </a:lnTo>
                      <a:lnTo>
                        <a:pt x="34" y="113"/>
                      </a:lnTo>
                      <a:lnTo>
                        <a:pt x="34" y="127"/>
                      </a:lnTo>
                      <a:lnTo>
                        <a:pt x="37" y="142"/>
                      </a:lnTo>
                      <a:lnTo>
                        <a:pt x="40" y="157"/>
                      </a:lnTo>
                      <a:lnTo>
                        <a:pt x="40" y="170"/>
                      </a:lnTo>
                      <a:lnTo>
                        <a:pt x="43" y="181"/>
                      </a:lnTo>
                      <a:lnTo>
                        <a:pt x="46" y="191"/>
                      </a:lnTo>
                      <a:lnTo>
                        <a:pt x="49" y="200"/>
                      </a:lnTo>
                      <a:lnTo>
                        <a:pt x="49" y="208"/>
                      </a:lnTo>
                      <a:lnTo>
                        <a:pt x="52" y="213"/>
                      </a:lnTo>
                      <a:lnTo>
                        <a:pt x="55" y="217"/>
                      </a:lnTo>
                      <a:lnTo>
                        <a:pt x="58" y="218"/>
                      </a:lnTo>
                      <a:lnTo>
                        <a:pt x="58" y="221"/>
                      </a:lnTo>
                      <a:lnTo>
                        <a:pt x="61" y="222"/>
                      </a:lnTo>
                      <a:lnTo>
                        <a:pt x="64" y="223"/>
                      </a:lnTo>
                      <a:lnTo>
                        <a:pt x="64" y="224"/>
                      </a:lnTo>
                      <a:lnTo>
                        <a:pt x="68" y="226"/>
                      </a:lnTo>
                      <a:lnTo>
                        <a:pt x="71" y="226"/>
                      </a:lnTo>
                      <a:lnTo>
                        <a:pt x="74" y="227"/>
                      </a:lnTo>
                      <a:lnTo>
                        <a:pt x="74" y="230"/>
                      </a:lnTo>
                      <a:lnTo>
                        <a:pt x="77" y="231"/>
                      </a:lnTo>
                      <a:lnTo>
                        <a:pt x="80" y="233"/>
                      </a:lnTo>
                      <a:lnTo>
                        <a:pt x="80" y="235"/>
                      </a:lnTo>
                      <a:lnTo>
                        <a:pt x="83" y="237"/>
                      </a:lnTo>
                      <a:lnTo>
                        <a:pt x="86" y="240"/>
                      </a:lnTo>
                      <a:lnTo>
                        <a:pt x="89" y="243"/>
                      </a:lnTo>
                      <a:lnTo>
                        <a:pt x="89" y="246"/>
                      </a:lnTo>
                      <a:lnTo>
                        <a:pt x="92" y="250"/>
                      </a:lnTo>
                      <a:lnTo>
                        <a:pt x="95" y="252"/>
                      </a:lnTo>
                      <a:lnTo>
                        <a:pt x="98" y="255"/>
                      </a:lnTo>
                      <a:lnTo>
                        <a:pt x="98" y="256"/>
                      </a:lnTo>
                      <a:lnTo>
                        <a:pt x="101" y="259"/>
                      </a:lnTo>
                      <a:lnTo>
                        <a:pt x="105" y="260"/>
                      </a:lnTo>
                      <a:lnTo>
                        <a:pt x="105" y="261"/>
                      </a:lnTo>
                      <a:lnTo>
                        <a:pt x="108" y="263"/>
                      </a:lnTo>
                      <a:lnTo>
                        <a:pt x="111" y="263"/>
                      </a:lnTo>
                      <a:lnTo>
                        <a:pt x="114" y="264"/>
                      </a:lnTo>
                      <a:lnTo>
                        <a:pt x="114" y="265"/>
                      </a:lnTo>
                      <a:lnTo>
                        <a:pt x="117" y="268"/>
                      </a:lnTo>
                      <a:lnTo>
                        <a:pt x="120" y="269"/>
                      </a:lnTo>
                      <a:lnTo>
                        <a:pt x="120" y="270"/>
                      </a:lnTo>
                      <a:lnTo>
                        <a:pt x="123" y="273"/>
                      </a:lnTo>
                      <a:lnTo>
                        <a:pt x="126" y="274"/>
                      </a:lnTo>
                      <a:lnTo>
                        <a:pt x="129" y="276"/>
                      </a:lnTo>
                      <a:lnTo>
                        <a:pt x="129" y="278"/>
                      </a:lnTo>
                      <a:lnTo>
                        <a:pt x="132" y="279"/>
                      </a:lnTo>
                      <a:lnTo>
                        <a:pt x="135" y="280"/>
                      </a:lnTo>
                      <a:lnTo>
                        <a:pt x="138" y="282"/>
                      </a:lnTo>
                      <a:lnTo>
                        <a:pt x="141" y="282"/>
                      </a:lnTo>
                      <a:lnTo>
                        <a:pt x="145" y="282"/>
                      </a:lnTo>
                      <a:lnTo>
                        <a:pt x="148" y="280"/>
                      </a:lnTo>
                      <a:lnTo>
                        <a:pt x="151" y="279"/>
                      </a:lnTo>
                      <a:lnTo>
                        <a:pt x="154" y="278"/>
                      </a:lnTo>
                      <a:lnTo>
                        <a:pt x="154" y="276"/>
                      </a:lnTo>
                      <a:lnTo>
                        <a:pt x="157" y="275"/>
                      </a:lnTo>
                      <a:lnTo>
                        <a:pt x="160" y="274"/>
                      </a:lnTo>
                      <a:lnTo>
                        <a:pt x="160" y="273"/>
                      </a:lnTo>
                      <a:lnTo>
                        <a:pt x="163" y="271"/>
                      </a:lnTo>
                      <a:lnTo>
                        <a:pt x="166" y="270"/>
                      </a:lnTo>
                      <a:lnTo>
                        <a:pt x="169" y="269"/>
                      </a:lnTo>
                      <a:lnTo>
                        <a:pt x="169" y="268"/>
                      </a:lnTo>
                      <a:lnTo>
                        <a:pt x="172" y="266"/>
                      </a:lnTo>
                      <a:lnTo>
                        <a:pt x="175" y="264"/>
                      </a:lnTo>
                      <a:lnTo>
                        <a:pt x="178" y="263"/>
                      </a:lnTo>
                      <a:lnTo>
                        <a:pt x="178" y="261"/>
                      </a:lnTo>
                      <a:lnTo>
                        <a:pt x="182" y="259"/>
                      </a:lnTo>
                      <a:lnTo>
                        <a:pt x="185" y="256"/>
                      </a:lnTo>
                      <a:lnTo>
                        <a:pt x="185" y="254"/>
                      </a:lnTo>
                      <a:lnTo>
                        <a:pt x="188" y="251"/>
                      </a:lnTo>
                      <a:lnTo>
                        <a:pt x="191" y="250"/>
                      </a:lnTo>
                      <a:lnTo>
                        <a:pt x="194" y="247"/>
                      </a:lnTo>
                      <a:lnTo>
                        <a:pt x="194" y="245"/>
                      </a:lnTo>
                      <a:lnTo>
                        <a:pt x="197" y="243"/>
                      </a:lnTo>
                      <a:lnTo>
                        <a:pt x="200" y="241"/>
                      </a:lnTo>
                      <a:lnTo>
                        <a:pt x="203" y="240"/>
                      </a:lnTo>
                      <a:lnTo>
                        <a:pt x="203" y="238"/>
                      </a:lnTo>
                      <a:lnTo>
                        <a:pt x="206" y="237"/>
                      </a:lnTo>
                      <a:lnTo>
                        <a:pt x="209" y="235"/>
                      </a:lnTo>
                      <a:lnTo>
                        <a:pt x="209" y="232"/>
                      </a:lnTo>
                      <a:lnTo>
                        <a:pt x="212" y="230"/>
                      </a:lnTo>
                      <a:lnTo>
                        <a:pt x="215" y="226"/>
                      </a:lnTo>
                      <a:lnTo>
                        <a:pt x="218" y="221"/>
                      </a:lnTo>
                      <a:lnTo>
                        <a:pt x="218" y="214"/>
                      </a:lnTo>
                      <a:lnTo>
                        <a:pt x="222" y="207"/>
                      </a:lnTo>
                      <a:lnTo>
                        <a:pt x="225" y="199"/>
                      </a:lnTo>
                      <a:lnTo>
                        <a:pt x="225" y="191"/>
                      </a:lnTo>
                      <a:lnTo>
                        <a:pt x="228" y="184"/>
                      </a:lnTo>
                      <a:lnTo>
                        <a:pt x="231" y="175"/>
                      </a:lnTo>
                      <a:lnTo>
                        <a:pt x="234" y="167"/>
                      </a:lnTo>
                      <a:lnTo>
                        <a:pt x="234" y="160"/>
                      </a:lnTo>
                      <a:lnTo>
                        <a:pt x="237" y="155"/>
                      </a:lnTo>
                      <a:lnTo>
                        <a:pt x="240" y="148"/>
                      </a:lnTo>
                      <a:lnTo>
                        <a:pt x="243" y="144"/>
                      </a:lnTo>
                      <a:lnTo>
                        <a:pt x="243" y="141"/>
                      </a:lnTo>
                      <a:lnTo>
                        <a:pt x="246" y="137"/>
                      </a:lnTo>
                      <a:lnTo>
                        <a:pt x="249" y="133"/>
                      </a:lnTo>
                      <a:lnTo>
                        <a:pt x="249" y="128"/>
                      </a:lnTo>
                      <a:lnTo>
                        <a:pt x="252" y="124"/>
                      </a:lnTo>
                      <a:lnTo>
                        <a:pt x="255" y="118"/>
                      </a:lnTo>
                      <a:lnTo>
                        <a:pt x="259" y="111"/>
                      </a:lnTo>
                      <a:lnTo>
                        <a:pt x="259" y="105"/>
                      </a:lnTo>
                      <a:lnTo>
                        <a:pt x="262" y="98"/>
                      </a:lnTo>
                      <a:lnTo>
                        <a:pt x="265" y="89"/>
                      </a:lnTo>
                      <a:lnTo>
                        <a:pt x="265" y="81"/>
                      </a:lnTo>
                      <a:lnTo>
                        <a:pt x="268" y="72"/>
                      </a:lnTo>
                      <a:lnTo>
                        <a:pt x="271" y="63"/>
                      </a:lnTo>
                      <a:lnTo>
                        <a:pt x="274" y="54"/>
                      </a:lnTo>
                      <a:lnTo>
                        <a:pt x="274" y="47"/>
                      </a:lnTo>
                      <a:lnTo>
                        <a:pt x="277" y="39"/>
                      </a:lnTo>
                      <a:lnTo>
                        <a:pt x="280" y="32"/>
                      </a:lnTo>
                      <a:lnTo>
                        <a:pt x="283" y="24"/>
                      </a:lnTo>
                      <a:lnTo>
                        <a:pt x="283" y="18"/>
                      </a:lnTo>
                      <a:lnTo>
                        <a:pt x="286" y="1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4" name="Freeform 149"/>
                <p:cNvSpPr>
                  <a:spLocks/>
                </p:cNvSpPr>
                <p:nvPr/>
              </p:nvSpPr>
              <p:spPr bwMode="auto">
                <a:xfrm>
                  <a:off x="1803400" y="3838575"/>
                  <a:ext cx="469900" cy="352425"/>
                </a:xfrm>
                <a:custGeom>
                  <a:avLst/>
                  <a:gdLst/>
                  <a:ahLst/>
                  <a:cxnLst>
                    <a:cxn ang="0">
                      <a:pos x="3" y="145"/>
                    </a:cxn>
                    <a:cxn ang="0">
                      <a:pos x="13" y="129"/>
                    </a:cxn>
                    <a:cxn ang="0">
                      <a:pos x="19" y="117"/>
                    </a:cxn>
                    <a:cxn ang="0">
                      <a:pos x="25" y="105"/>
                    </a:cxn>
                    <a:cxn ang="0">
                      <a:pos x="31" y="91"/>
                    </a:cxn>
                    <a:cxn ang="0">
                      <a:pos x="37" y="80"/>
                    </a:cxn>
                    <a:cxn ang="0">
                      <a:pos x="43" y="68"/>
                    </a:cxn>
                    <a:cxn ang="0">
                      <a:pos x="53" y="60"/>
                    </a:cxn>
                    <a:cxn ang="0">
                      <a:pos x="59" y="52"/>
                    </a:cxn>
                    <a:cxn ang="0">
                      <a:pos x="65" y="44"/>
                    </a:cxn>
                    <a:cxn ang="0">
                      <a:pos x="71" y="37"/>
                    </a:cxn>
                    <a:cxn ang="0">
                      <a:pos x="77" y="29"/>
                    </a:cxn>
                    <a:cxn ang="0">
                      <a:pos x="83" y="24"/>
                    </a:cxn>
                    <a:cxn ang="0">
                      <a:pos x="93" y="19"/>
                    </a:cxn>
                    <a:cxn ang="0">
                      <a:pos x="99" y="14"/>
                    </a:cxn>
                    <a:cxn ang="0">
                      <a:pos x="105" y="10"/>
                    </a:cxn>
                    <a:cxn ang="0">
                      <a:pos x="111" y="5"/>
                    </a:cxn>
                    <a:cxn ang="0">
                      <a:pos x="120" y="1"/>
                    </a:cxn>
                    <a:cxn ang="0">
                      <a:pos x="130" y="0"/>
                    </a:cxn>
                    <a:cxn ang="0">
                      <a:pos x="139" y="2"/>
                    </a:cxn>
                    <a:cxn ang="0">
                      <a:pos x="148" y="7"/>
                    </a:cxn>
                    <a:cxn ang="0">
                      <a:pos x="154" y="15"/>
                    </a:cxn>
                    <a:cxn ang="0">
                      <a:pos x="160" y="25"/>
                    </a:cxn>
                    <a:cxn ang="0">
                      <a:pos x="167" y="34"/>
                    </a:cxn>
                    <a:cxn ang="0">
                      <a:pos x="173" y="40"/>
                    </a:cxn>
                    <a:cxn ang="0">
                      <a:pos x="182" y="46"/>
                    </a:cxn>
                    <a:cxn ang="0">
                      <a:pos x="188" y="51"/>
                    </a:cxn>
                    <a:cxn ang="0">
                      <a:pos x="194" y="56"/>
                    </a:cxn>
                    <a:cxn ang="0">
                      <a:pos x="200" y="62"/>
                    </a:cxn>
                    <a:cxn ang="0">
                      <a:pos x="207" y="71"/>
                    </a:cxn>
                    <a:cxn ang="0">
                      <a:pos x="213" y="85"/>
                    </a:cxn>
                    <a:cxn ang="0">
                      <a:pos x="222" y="101"/>
                    </a:cxn>
                    <a:cxn ang="0">
                      <a:pos x="228" y="119"/>
                    </a:cxn>
                    <a:cxn ang="0">
                      <a:pos x="234" y="132"/>
                    </a:cxn>
                    <a:cxn ang="0">
                      <a:pos x="241" y="147"/>
                    </a:cxn>
                    <a:cxn ang="0">
                      <a:pos x="247" y="165"/>
                    </a:cxn>
                    <a:cxn ang="0">
                      <a:pos x="253" y="183"/>
                    </a:cxn>
                    <a:cxn ang="0">
                      <a:pos x="262" y="197"/>
                    </a:cxn>
                    <a:cxn ang="0">
                      <a:pos x="268" y="208"/>
                    </a:cxn>
                    <a:cxn ang="0">
                      <a:pos x="274" y="216"/>
                    </a:cxn>
                    <a:cxn ang="0">
                      <a:pos x="281" y="222"/>
                    </a:cxn>
                    <a:cxn ang="0">
                      <a:pos x="290" y="221"/>
                    </a:cxn>
                  </a:cxnLst>
                  <a:rect l="0" t="0" r="r" b="b"/>
                  <a:pathLst>
                    <a:path w="296" h="222">
                      <a:moveTo>
                        <a:pt x="0" y="156"/>
                      </a:moveTo>
                      <a:lnTo>
                        <a:pt x="3" y="151"/>
                      </a:lnTo>
                      <a:lnTo>
                        <a:pt x="3" y="145"/>
                      </a:lnTo>
                      <a:lnTo>
                        <a:pt x="6" y="139"/>
                      </a:lnTo>
                      <a:lnTo>
                        <a:pt x="9" y="134"/>
                      </a:lnTo>
                      <a:lnTo>
                        <a:pt x="13" y="129"/>
                      </a:lnTo>
                      <a:lnTo>
                        <a:pt x="13" y="126"/>
                      </a:lnTo>
                      <a:lnTo>
                        <a:pt x="16" y="120"/>
                      </a:lnTo>
                      <a:lnTo>
                        <a:pt x="19" y="117"/>
                      </a:lnTo>
                      <a:lnTo>
                        <a:pt x="22" y="113"/>
                      </a:lnTo>
                      <a:lnTo>
                        <a:pt x="22" y="109"/>
                      </a:lnTo>
                      <a:lnTo>
                        <a:pt x="25" y="105"/>
                      </a:lnTo>
                      <a:lnTo>
                        <a:pt x="28" y="100"/>
                      </a:lnTo>
                      <a:lnTo>
                        <a:pt x="28" y="96"/>
                      </a:lnTo>
                      <a:lnTo>
                        <a:pt x="31" y="91"/>
                      </a:lnTo>
                      <a:lnTo>
                        <a:pt x="34" y="87"/>
                      </a:lnTo>
                      <a:lnTo>
                        <a:pt x="37" y="84"/>
                      </a:lnTo>
                      <a:lnTo>
                        <a:pt x="37" y="80"/>
                      </a:lnTo>
                      <a:lnTo>
                        <a:pt x="40" y="76"/>
                      </a:lnTo>
                      <a:lnTo>
                        <a:pt x="43" y="72"/>
                      </a:lnTo>
                      <a:lnTo>
                        <a:pt x="43" y="68"/>
                      </a:lnTo>
                      <a:lnTo>
                        <a:pt x="46" y="66"/>
                      </a:lnTo>
                      <a:lnTo>
                        <a:pt x="50" y="62"/>
                      </a:lnTo>
                      <a:lnTo>
                        <a:pt x="53" y="60"/>
                      </a:lnTo>
                      <a:lnTo>
                        <a:pt x="53" y="57"/>
                      </a:lnTo>
                      <a:lnTo>
                        <a:pt x="56" y="54"/>
                      </a:lnTo>
                      <a:lnTo>
                        <a:pt x="59" y="52"/>
                      </a:lnTo>
                      <a:lnTo>
                        <a:pt x="62" y="49"/>
                      </a:lnTo>
                      <a:lnTo>
                        <a:pt x="62" y="47"/>
                      </a:lnTo>
                      <a:lnTo>
                        <a:pt x="65" y="44"/>
                      </a:lnTo>
                      <a:lnTo>
                        <a:pt x="68" y="42"/>
                      </a:lnTo>
                      <a:lnTo>
                        <a:pt x="68" y="39"/>
                      </a:lnTo>
                      <a:lnTo>
                        <a:pt x="71" y="37"/>
                      </a:lnTo>
                      <a:lnTo>
                        <a:pt x="74" y="34"/>
                      </a:lnTo>
                      <a:lnTo>
                        <a:pt x="77" y="32"/>
                      </a:lnTo>
                      <a:lnTo>
                        <a:pt x="77" y="29"/>
                      </a:lnTo>
                      <a:lnTo>
                        <a:pt x="80" y="28"/>
                      </a:lnTo>
                      <a:lnTo>
                        <a:pt x="83" y="25"/>
                      </a:lnTo>
                      <a:lnTo>
                        <a:pt x="83" y="24"/>
                      </a:lnTo>
                      <a:lnTo>
                        <a:pt x="86" y="23"/>
                      </a:lnTo>
                      <a:lnTo>
                        <a:pt x="90" y="20"/>
                      </a:lnTo>
                      <a:lnTo>
                        <a:pt x="93" y="19"/>
                      </a:lnTo>
                      <a:lnTo>
                        <a:pt x="93" y="18"/>
                      </a:lnTo>
                      <a:lnTo>
                        <a:pt x="96" y="16"/>
                      </a:lnTo>
                      <a:lnTo>
                        <a:pt x="99" y="14"/>
                      </a:lnTo>
                      <a:lnTo>
                        <a:pt x="102" y="13"/>
                      </a:lnTo>
                      <a:lnTo>
                        <a:pt x="102" y="11"/>
                      </a:lnTo>
                      <a:lnTo>
                        <a:pt x="105" y="10"/>
                      </a:lnTo>
                      <a:lnTo>
                        <a:pt x="108" y="7"/>
                      </a:lnTo>
                      <a:lnTo>
                        <a:pt x="108" y="6"/>
                      </a:lnTo>
                      <a:lnTo>
                        <a:pt x="111" y="5"/>
                      </a:lnTo>
                      <a:lnTo>
                        <a:pt x="114" y="4"/>
                      </a:lnTo>
                      <a:lnTo>
                        <a:pt x="117" y="2"/>
                      </a:lnTo>
                      <a:lnTo>
                        <a:pt x="120" y="1"/>
                      </a:lnTo>
                      <a:lnTo>
                        <a:pt x="123" y="1"/>
                      </a:lnTo>
                      <a:lnTo>
                        <a:pt x="127" y="0"/>
                      </a:lnTo>
                      <a:lnTo>
                        <a:pt x="130" y="0"/>
                      </a:lnTo>
                      <a:lnTo>
                        <a:pt x="133" y="1"/>
                      </a:lnTo>
                      <a:lnTo>
                        <a:pt x="136" y="1"/>
                      </a:lnTo>
                      <a:lnTo>
                        <a:pt x="139" y="2"/>
                      </a:lnTo>
                      <a:lnTo>
                        <a:pt x="142" y="4"/>
                      </a:lnTo>
                      <a:lnTo>
                        <a:pt x="145" y="6"/>
                      </a:lnTo>
                      <a:lnTo>
                        <a:pt x="148" y="7"/>
                      </a:lnTo>
                      <a:lnTo>
                        <a:pt x="148" y="10"/>
                      </a:lnTo>
                      <a:lnTo>
                        <a:pt x="151" y="13"/>
                      </a:lnTo>
                      <a:lnTo>
                        <a:pt x="154" y="15"/>
                      </a:lnTo>
                      <a:lnTo>
                        <a:pt x="157" y="19"/>
                      </a:lnTo>
                      <a:lnTo>
                        <a:pt x="157" y="21"/>
                      </a:lnTo>
                      <a:lnTo>
                        <a:pt x="160" y="25"/>
                      </a:lnTo>
                      <a:lnTo>
                        <a:pt x="163" y="28"/>
                      </a:lnTo>
                      <a:lnTo>
                        <a:pt x="167" y="32"/>
                      </a:lnTo>
                      <a:lnTo>
                        <a:pt x="167" y="34"/>
                      </a:lnTo>
                      <a:lnTo>
                        <a:pt x="170" y="37"/>
                      </a:lnTo>
                      <a:lnTo>
                        <a:pt x="173" y="39"/>
                      </a:lnTo>
                      <a:lnTo>
                        <a:pt x="173" y="40"/>
                      </a:lnTo>
                      <a:lnTo>
                        <a:pt x="176" y="42"/>
                      </a:lnTo>
                      <a:lnTo>
                        <a:pt x="179" y="44"/>
                      </a:lnTo>
                      <a:lnTo>
                        <a:pt x="182" y="46"/>
                      </a:lnTo>
                      <a:lnTo>
                        <a:pt x="182" y="47"/>
                      </a:lnTo>
                      <a:lnTo>
                        <a:pt x="185" y="48"/>
                      </a:lnTo>
                      <a:lnTo>
                        <a:pt x="188" y="51"/>
                      </a:lnTo>
                      <a:lnTo>
                        <a:pt x="188" y="52"/>
                      </a:lnTo>
                      <a:lnTo>
                        <a:pt x="191" y="54"/>
                      </a:lnTo>
                      <a:lnTo>
                        <a:pt x="194" y="56"/>
                      </a:lnTo>
                      <a:lnTo>
                        <a:pt x="197" y="58"/>
                      </a:lnTo>
                      <a:lnTo>
                        <a:pt x="197" y="60"/>
                      </a:lnTo>
                      <a:lnTo>
                        <a:pt x="200" y="62"/>
                      </a:lnTo>
                      <a:lnTo>
                        <a:pt x="204" y="65"/>
                      </a:lnTo>
                      <a:lnTo>
                        <a:pt x="207" y="67"/>
                      </a:lnTo>
                      <a:lnTo>
                        <a:pt x="207" y="71"/>
                      </a:lnTo>
                      <a:lnTo>
                        <a:pt x="210" y="75"/>
                      </a:lnTo>
                      <a:lnTo>
                        <a:pt x="213" y="80"/>
                      </a:lnTo>
                      <a:lnTo>
                        <a:pt x="213" y="85"/>
                      </a:lnTo>
                      <a:lnTo>
                        <a:pt x="216" y="90"/>
                      </a:lnTo>
                      <a:lnTo>
                        <a:pt x="219" y="96"/>
                      </a:lnTo>
                      <a:lnTo>
                        <a:pt x="222" y="101"/>
                      </a:lnTo>
                      <a:lnTo>
                        <a:pt x="222" y="108"/>
                      </a:lnTo>
                      <a:lnTo>
                        <a:pt x="225" y="114"/>
                      </a:lnTo>
                      <a:lnTo>
                        <a:pt x="228" y="119"/>
                      </a:lnTo>
                      <a:lnTo>
                        <a:pt x="231" y="123"/>
                      </a:lnTo>
                      <a:lnTo>
                        <a:pt x="231" y="128"/>
                      </a:lnTo>
                      <a:lnTo>
                        <a:pt x="234" y="132"/>
                      </a:lnTo>
                      <a:lnTo>
                        <a:pt x="237" y="137"/>
                      </a:lnTo>
                      <a:lnTo>
                        <a:pt x="237" y="142"/>
                      </a:lnTo>
                      <a:lnTo>
                        <a:pt x="241" y="147"/>
                      </a:lnTo>
                      <a:lnTo>
                        <a:pt x="244" y="152"/>
                      </a:lnTo>
                      <a:lnTo>
                        <a:pt x="247" y="159"/>
                      </a:lnTo>
                      <a:lnTo>
                        <a:pt x="247" y="165"/>
                      </a:lnTo>
                      <a:lnTo>
                        <a:pt x="250" y="171"/>
                      </a:lnTo>
                      <a:lnTo>
                        <a:pt x="253" y="178"/>
                      </a:lnTo>
                      <a:lnTo>
                        <a:pt x="253" y="183"/>
                      </a:lnTo>
                      <a:lnTo>
                        <a:pt x="256" y="188"/>
                      </a:lnTo>
                      <a:lnTo>
                        <a:pt x="259" y="191"/>
                      </a:lnTo>
                      <a:lnTo>
                        <a:pt x="262" y="197"/>
                      </a:lnTo>
                      <a:lnTo>
                        <a:pt x="262" y="200"/>
                      </a:lnTo>
                      <a:lnTo>
                        <a:pt x="265" y="204"/>
                      </a:lnTo>
                      <a:lnTo>
                        <a:pt x="268" y="208"/>
                      </a:lnTo>
                      <a:lnTo>
                        <a:pt x="271" y="211"/>
                      </a:lnTo>
                      <a:lnTo>
                        <a:pt x="271" y="213"/>
                      </a:lnTo>
                      <a:lnTo>
                        <a:pt x="274" y="216"/>
                      </a:lnTo>
                      <a:lnTo>
                        <a:pt x="277" y="218"/>
                      </a:lnTo>
                      <a:lnTo>
                        <a:pt x="277" y="221"/>
                      </a:lnTo>
                      <a:lnTo>
                        <a:pt x="281" y="222"/>
                      </a:lnTo>
                      <a:lnTo>
                        <a:pt x="284" y="222"/>
                      </a:lnTo>
                      <a:lnTo>
                        <a:pt x="287" y="222"/>
                      </a:lnTo>
                      <a:lnTo>
                        <a:pt x="290" y="221"/>
                      </a:lnTo>
                      <a:lnTo>
                        <a:pt x="293" y="219"/>
                      </a:lnTo>
                      <a:lnTo>
                        <a:pt x="296" y="218"/>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5" name="Freeform 150"/>
                <p:cNvSpPr>
                  <a:spLocks/>
                </p:cNvSpPr>
                <p:nvPr/>
              </p:nvSpPr>
              <p:spPr bwMode="auto">
                <a:xfrm>
                  <a:off x="2273300" y="4181475"/>
                  <a:ext cx="161925" cy="3175"/>
                </a:xfrm>
                <a:custGeom>
                  <a:avLst/>
                  <a:gdLst/>
                  <a:ahLst/>
                  <a:cxnLst>
                    <a:cxn ang="0">
                      <a:pos x="0" y="2"/>
                    </a:cxn>
                    <a:cxn ang="0">
                      <a:pos x="3" y="1"/>
                    </a:cxn>
                    <a:cxn ang="0">
                      <a:pos x="6" y="0"/>
                    </a:cxn>
                    <a:cxn ang="0">
                      <a:pos x="9" y="0"/>
                    </a:cxn>
                    <a:cxn ang="0">
                      <a:pos x="12" y="0"/>
                    </a:cxn>
                    <a:cxn ang="0">
                      <a:pos x="15" y="0"/>
                    </a:cxn>
                    <a:cxn ang="0">
                      <a:pos x="18" y="0"/>
                    </a:cxn>
                    <a:cxn ang="0">
                      <a:pos x="22" y="0"/>
                    </a:cxn>
                    <a:cxn ang="0">
                      <a:pos x="25" y="0"/>
                    </a:cxn>
                    <a:cxn ang="0">
                      <a:pos x="28" y="0"/>
                    </a:cxn>
                    <a:cxn ang="0">
                      <a:pos x="31" y="0"/>
                    </a:cxn>
                    <a:cxn ang="0">
                      <a:pos x="34" y="0"/>
                    </a:cxn>
                    <a:cxn ang="0">
                      <a:pos x="37" y="0"/>
                    </a:cxn>
                    <a:cxn ang="0">
                      <a:pos x="40" y="0"/>
                    </a:cxn>
                    <a:cxn ang="0">
                      <a:pos x="43" y="0"/>
                    </a:cxn>
                    <a:cxn ang="0">
                      <a:pos x="46" y="0"/>
                    </a:cxn>
                    <a:cxn ang="0">
                      <a:pos x="49" y="0"/>
                    </a:cxn>
                    <a:cxn ang="0">
                      <a:pos x="52" y="0"/>
                    </a:cxn>
                    <a:cxn ang="0">
                      <a:pos x="55" y="0"/>
                    </a:cxn>
                    <a:cxn ang="0">
                      <a:pos x="58" y="0"/>
                    </a:cxn>
                    <a:cxn ang="0">
                      <a:pos x="62" y="0"/>
                    </a:cxn>
                    <a:cxn ang="0">
                      <a:pos x="65" y="0"/>
                    </a:cxn>
                    <a:cxn ang="0">
                      <a:pos x="68" y="0"/>
                    </a:cxn>
                    <a:cxn ang="0">
                      <a:pos x="71" y="0"/>
                    </a:cxn>
                    <a:cxn ang="0">
                      <a:pos x="74" y="0"/>
                    </a:cxn>
                    <a:cxn ang="0">
                      <a:pos x="77" y="0"/>
                    </a:cxn>
                    <a:cxn ang="0">
                      <a:pos x="80" y="0"/>
                    </a:cxn>
                    <a:cxn ang="0">
                      <a:pos x="83" y="0"/>
                    </a:cxn>
                    <a:cxn ang="0">
                      <a:pos x="86" y="0"/>
                    </a:cxn>
                    <a:cxn ang="0">
                      <a:pos x="89" y="0"/>
                    </a:cxn>
                    <a:cxn ang="0">
                      <a:pos x="92" y="0"/>
                    </a:cxn>
                    <a:cxn ang="0">
                      <a:pos x="95" y="0"/>
                    </a:cxn>
                    <a:cxn ang="0">
                      <a:pos x="99" y="0"/>
                    </a:cxn>
                    <a:cxn ang="0">
                      <a:pos x="102" y="0"/>
                    </a:cxn>
                  </a:cxnLst>
                  <a:rect l="0" t="0" r="r" b="b"/>
                  <a:pathLst>
                    <a:path w="102" h="2">
                      <a:moveTo>
                        <a:pt x="0" y="2"/>
                      </a:moveTo>
                      <a:lnTo>
                        <a:pt x="3" y="1"/>
                      </a:lnTo>
                      <a:lnTo>
                        <a:pt x="6" y="0"/>
                      </a:lnTo>
                      <a:lnTo>
                        <a:pt x="9" y="0"/>
                      </a:lnTo>
                      <a:lnTo>
                        <a:pt x="12" y="0"/>
                      </a:lnTo>
                      <a:lnTo>
                        <a:pt x="15" y="0"/>
                      </a:lnTo>
                      <a:lnTo>
                        <a:pt x="18" y="0"/>
                      </a:lnTo>
                      <a:lnTo>
                        <a:pt x="22" y="0"/>
                      </a:lnTo>
                      <a:lnTo>
                        <a:pt x="25" y="0"/>
                      </a:lnTo>
                      <a:lnTo>
                        <a:pt x="28" y="0"/>
                      </a:lnTo>
                      <a:lnTo>
                        <a:pt x="31" y="0"/>
                      </a:lnTo>
                      <a:lnTo>
                        <a:pt x="34" y="0"/>
                      </a:lnTo>
                      <a:lnTo>
                        <a:pt x="37" y="0"/>
                      </a:lnTo>
                      <a:lnTo>
                        <a:pt x="40" y="0"/>
                      </a:lnTo>
                      <a:lnTo>
                        <a:pt x="43" y="0"/>
                      </a:lnTo>
                      <a:lnTo>
                        <a:pt x="46" y="0"/>
                      </a:lnTo>
                      <a:lnTo>
                        <a:pt x="49" y="0"/>
                      </a:lnTo>
                      <a:lnTo>
                        <a:pt x="52" y="0"/>
                      </a:lnTo>
                      <a:lnTo>
                        <a:pt x="55" y="0"/>
                      </a:lnTo>
                      <a:lnTo>
                        <a:pt x="58" y="0"/>
                      </a:lnTo>
                      <a:lnTo>
                        <a:pt x="62" y="0"/>
                      </a:lnTo>
                      <a:lnTo>
                        <a:pt x="65" y="0"/>
                      </a:lnTo>
                      <a:lnTo>
                        <a:pt x="68" y="0"/>
                      </a:lnTo>
                      <a:lnTo>
                        <a:pt x="71" y="0"/>
                      </a:lnTo>
                      <a:lnTo>
                        <a:pt x="74" y="0"/>
                      </a:lnTo>
                      <a:lnTo>
                        <a:pt x="77" y="0"/>
                      </a:lnTo>
                      <a:lnTo>
                        <a:pt x="80" y="0"/>
                      </a:lnTo>
                      <a:lnTo>
                        <a:pt x="83" y="0"/>
                      </a:lnTo>
                      <a:lnTo>
                        <a:pt x="86" y="0"/>
                      </a:lnTo>
                      <a:lnTo>
                        <a:pt x="89" y="0"/>
                      </a:lnTo>
                      <a:lnTo>
                        <a:pt x="92" y="0"/>
                      </a:lnTo>
                      <a:lnTo>
                        <a:pt x="95" y="0"/>
                      </a:lnTo>
                      <a:lnTo>
                        <a:pt x="99" y="0"/>
                      </a:lnTo>
                      <a:lnTo>
                        <a:pt x="102"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6" name="Line 162"/>
              <p:cNvSpPr>
                <a:spLocks noChangeShapeType="1"/>
              </p:cNvSpPr>
              <p:nvPr/>
            </p:nvSpPr>
            <p:spPr bwMode="auto">
              <a:xfrm flipH="1">
                <a:off x="4976167" y="4229797"/>
                <a:ext cx="79493" cy="827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Line 164"/>
              <p:cNvSpPr>
                <a:spLocks noChangeShapeType="1"/>
              </p:cNvSpPr>
              <p:nvPr/>
            </p:nvSpPr>
            <p:spPr bwMode="auto">
              <a:xfrm flipH="1">
                <a:off x="4976167" y="4247358"/>
                <a:ext cx="122297" cy="6522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Line 166"/>
              <p:cNvSpPr>
                <a:spLocks noChangeShapeType="1"/>
              </p:cNvSpPr>
              <p:nvPr/>
            </p:nvSpPr>
            <p:spPr bwMode="auto">
              <a:xfrm flipH="1">
                <a:off x="4976167" y="4277460"/>
                <a:ext cx="158985" cy="3511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Line 167"/>
              <p:cNvSpPr>
                <a:spLocks noChangeShapeType="1"/>
              </p:cNvSpPr>
              <p:nvPr/>
            </p:nvSpPr>
            <p:spPr bwMode="auto">
              <a:xfrm flipH="1">
                <a:off x="4985340" y="4320103"/>
                <a:ext cx="174273"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Line 168"/>
              <p:cNvSpPr>
                <a:spLocks noChangeShapeType="1"/>
              </p:cNvSpPr>
              <p:nvPr/>
            </p:nvSpPr>
            <p:spPr bwMode="auto">
              <a:xfrm flipH="1">
                <a:off x="5008269" y="4340172"/>
                <a:ext cx="155929"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Line 169"/>
              <p:cNvSpPr>
                <a:spLocks noChangeShapeType="1"/>
              </p:cNvSpPr>
              <p:nvPr/>
            </p:nvSpPr>
            <p:spPr bwMode="auto">
              <a:xfrm flipH="1" flipV="1">
                <a:off x="5026614" y="4330138"/>
                <a:ext cx="137583" cy="1003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Line 170"/>
              <p:cNvSpPr>
                <a:spLocks noChangeShapeType="1"/>
              </p:cNvSpPr>
              <p:nvPr/>
            </p:nvSpPr>
            <p:spPr bwMode="auto">
              <a:xfrm flipH="1" flipV="1">
                <a:off x="5046488" y="4332647"/>
                <a:ext cx="117710" cy="752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Line 171"/>
              <p:cNvSpPr>
                <a:spLocks noChangeShapeType="1"/>
              </p:cNvSpPr>
              <p:nvPr/>
            </p:nvSpPr>
            <p:spPr bwMode="auto">
              <a:xfrm flipH="1" flipV="1">
                <a:off x="5069417" y="4317596"/>
                <a:ext cx="94780" cy="2257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Line 172"/>
              <p:cNvSpPr>
                <a:spLocks noChangeShapeType="1"/>
              </p:cNvSpPr>
              <p:nvPr/>
            </p:nvSpPr>
            <p:spPr bwMode="auto">
              <a:xfrm flipH="1">
                <a:off x="5087763" y="4340172"/>
                <a:ext cx="76435" cy="752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Line 173"/>
              <p:cNvSpPr>
                <a:spLocks noChangeShapeType="1"/>
              </p:cNvSpPr>
              <p:nvPr/>
            </p:nvSpPr>
            <p:spPr bwMode="auto">
              <a:xfrm flipH="1" flipV="1">
                <a:off x="5107635" y="4332647"/>
                <a:ext cx="56561" cy="752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Line 174"/>
              <p:cNvSpPr>
                <a:spLocks noChangeShapeType="1"/>
              </p:cNvSpPr>
              <p:nvPr/>
            </p:nvSpPr>
            <p:spPr bwMode="auto">
              <a:xfrm flipH="1" flipV="1">
                <a:off x="5130566" y="4322614"/>
                <a:ext cx="33632" cy="1756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Line 175"/>
              <p:cNvSpPr>
                <a:spLocks noChangeShapeType="1"/>
              </p:cNvSpPr>
              <p:nvPr/>
            </p:nvSpPr>
            <p:spPr bwMode="auto">
              <a:xfrm flipH="1">
                <a:off x="5150440" y="4340172"/>
                <a:ext cx="13758"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Line 176"/>
              <p:cNvSpPr>
                <a:spLocks noChangeShapeType="1"/>
              </p:cNvSpPr>
              <p:nvPr/>
            </p:nvSpPr>
            <p:spPr bwMode="auto">
              <a:xfrm flipV="1">
                <a:off x="5164198" y="4332647"/>
                <a:ext cx="4585" cy="752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Line 177"/>
              <p:cNvSpPr>
                <a:spLocks noChangeShapeType="1"/>
              </p:cNvSpPr>
              <p:nvPr/>
            </p:nvSpPr>
            <p:spPr bwMode="auto">
              <a:xfrm>
                <a:off x="5164198" y="4340172"/>
                <a:ext cx="27517" cy="501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Line 178"/>
              <p:cNvSpPr>
                <a:spLocks noChangeShapeType="1"/>
              </p:cNvSpPr>
              <p:nvPr/>
            </p:nvSpPr>
            <p:spPr bwMode="auto">
              <a:xfrm>
                <a:off x="5164198" y="4340172"/>
                <a:ext cx="47390" cy="1505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Line 179"/>
              <p:cNvSpPr>
                <a:spLocks noChangeShapeType="1"/>
              </p:cNvSpPr>
              <p:nvPr/>
            </p:nvSpPr>
            <p:spPr bwMode="auto">
              <a:xfrm flipV="1">
                <a:off x="5164198" y="4330138"/>
                <a:ext cx="65734" cy="1003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Line 180"/>
              <p:cNvSpPr>
                <a:spLocks noChangeShapeType="1"/>
              </p:cNvSpPr>
              <p:nvPr/>
            </p:nvSpPr>
            <p:spPr bwMode="auto">
              <a:xfrm flipV="1">
                <a:off x="5164198" y="4335156"/>
                <a:ext cx="88665" cy="501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Line 181"/>
              <p:cNvSpPr>
                <a:spLocks noChangeShapeType="1"/>
              </p:cNvSpPr>
              <p:nvPr/>
            </p:nvSpPr>
            <p:spPr bwMode="auto">
              <a:xfrm flipV="1">
                <a:off x="5164198" y="4335156"/>
                <a:ext cx="108538" cy="501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Line 182"/>
              <p:cNvSpPr>
                <a:spLocks noChangeShapeType="1"/>
              </p:cNvSpPr>
              <p:nvPr/>
            </p:nvSpPr>
            <p:spPr bwMode="auto">
              <a:xfrm flipV="1">
                <a:off x="5164198" y="4330138"/>
                <a:ext cx="126882" cy="1003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Line 183"/>
              <p:cNvSpPr>
                <a:spLocks noChangeShapeType="1"/>
              </p:cNvSpPr>
              <p:nvPr/>
            </p:nvSpPr>
            <p:spPr bwMode="auto">
              <a:xfrm flipV="1">
                <a:off x="5164198" y="4330138"/>
                <a:ext cx="149813" cy="1003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Line 184"/>
              <p:cNvSpPr>
                <a:spLocks noChangeShapeType="1"/>
              </p:cNvSpPr>
              <p:nvPr/>
            </p:nvSpPr>
            <p:spPr bwMode="auto">
              <a:xfrm flipV="1">
                <a:off x="5164198" y="4322614"/>
                <a:ext cx="169686" cy="1756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Line 185"/>
              <p:cNvSpPr>
                <a:spLocks noChangeShapeType="1"/>
              </p:cNvSpPr>
              <p:nvPr/>
            </p:nvSpPr>
            <p:spPr bwMode="auto">
              <a:xfrm flipV="1">
                <a:off x="5182542" y="4345189"/>
                <a:ext cx="169686" cy="4264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Line 187"/>
              <p:cNvSpPr>
                <a:spLocks noChangeShapeType="1"/>
              </p:cNvSpPr>
              <p:nvPr/>
            </p:nvSpPr>
            <p:spPr bwMode="auto">
              <a:xfrm flipV="1">
                <a:off x="5225346" y="4352715"/>
                <a:ext cx="165100" cy="9030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Line 189"/>
              <p:cNvSpPr>
                <a:spLocks noChangeShapeType="1"/>
              </p:cNvSpPr>
              <p:nvPr/>
            </p:nvSpPr>
            <p:spPr bwMode="auto">
              <a:xfrm flipV="1">
                <a:off x="5268149" y="4332647"/>
                <a:ext cx="163571" cy="19315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Line 190"/>
              <p:cNvSpPr>
                <a:spLocks noChangeShapeType="1"/>
              </p:cNvSpPr>
              <p:nvPr/>
            </p:nvSpPr>
            <p:spPr bwMode="auto">
              <a:xfrm flipV="1">
                <a:off x="5286494" y="4327631"/>
                <a:ext cx="165100" cy="25587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Line 191"/>
              <p:cNvSpPr>
                <a:spLocks noChangeShapeType="1"/>
              </p:cNvSpPr>
              <p:nvPr/>
            </p:nvSpPr>
            <p:spPr bwMode="auto">
              <a:xfrm flipV="1">
                <a:off x="5304838" y="4357733"/>
                <a:ext cx="169686" cy="25085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Line 193"/>
              <p:cNvSpPr>
                <a:spLocks noChangeShapeType="1"/>
              </p:cNvSpPr>
              <p:nvPr/>
            </p:nvSpPr>
            <p:spPr bwMode="auto">
              <a:xfrm flipV="1">
                <a:off x="5347643" y="4357733"/>
                <a:ext cx="126882" cy="29349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Line 195"/>
              <p:cNvSpPr>
                <a:spLocks noChangeShapeType="1"/>
              </p:cNvSpPr>
              <p:nvPr/>
            </p:nvSpPr>
            <p:spPr bwMode="auto">
              <a:xfrm flipV="1">
                <a:off x="5390446" y="4357733"/>
                <a:ext cx="84079" cy="30854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Line 198"/>
              <p:cNvSpPr>
                <a:spLocks noChangeShapeType="1"/>
              </p:cNvSpPr>
              <p:nvPr/>
            </p:nvSpPr>
            <p:spPr bwMode="auto">
              <a:xfrm flipV="1">
                <a:off x="5451594" y="4357733"/>
                <a:ext cx="22930" cy="23329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Line 200"/>
              <p:cNvSpPr>
                <a:spLocks noChangeShapeType="1"/>
              </p:cNvSpPr>
              <p:nvPr/>
            </p:nvSpPr>
            <p:spPr bwMode="auto">
              <a:xfrm flipH="1" flipV="1">
                <a:off x="5474526" y="4357733"/>
                <a:ext cx="13758" cy="16556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Line 202"/>
              <p:cNvSpPr>
                <a:spLocks noChangeShapeType="1"/>
              </p:cNvSpPr>
              <p:nvPr/>
            </p:nvSpPr>
            <p:spPr bwMode="auto">
              <a:xfrm flipH="1" flipV="1">
                <a:off x="5474526" y="4357733"/>
                <a:ext cx="56561" cy="12542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Line 204"/>
              <p:cNvSpPr>
                <a:spLocks noChangeShapeType="1"/>
              </p:cNvSpPr>
              <p:nvPr/>
            </p:nvSpPr>
            <p:spPr bwMode="auto">
              <a:xfrm flipH="1" flipV="1">
                <a:off x="5474526" y="4357733"/>
                <a:ext cx="99365" cy="5769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Line 205"/>
              <p:cNvSpPr>
                <a:spLocks noChangeShapeType="1"/>
              </p:cNvSpPr>
              <p:nvPr/>
            </p:nvSpPr>
            <p:spPr bwMode="auto">
              <a:xfrm flipH="1">
                <a:off x="5474526" y="4357733"/>
                <a:ext cx="117710"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Line 206"/>
              <p:cNvSpPr>
                <a:spLocks noChangeShapeType="1"/>
              </p:cNvSpPr>
              <p:nvPr/>
            </p:nvSpPr>
            <p:spPr bwMode="auto">
              <a:xfrm flipH="1">
                <a:off x="5492870" y="4345189"/>
                <a:ext cx="103952"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Line 207"/>
              <p:cNvSpPr>
                <a:spLocks noChangeShapeType="1"/>
              </p:cNvSpPr>
              <p:nvPr/>
            </p:nvSpPr>
            <p:spPr bwMode="auto">
              <a:xfrm flipH="1">
                <a:off x="5512743" y="4332647"/>
                <a:ext cx="88665" cy="752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Line 208"/>
              <p:cNvSpPr>
                <a:spLocks noChangeShapeType="1"/>
              </p:cNvSpPr>
              <p:nvPr/>
            </p:nvSpPr>
            <p:spPr bwMode="auto">
              <a:xfrm flipH="1">
                <a:off x="5535673" y="4332647"/>
                <a:ext cx="65734"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Line 209"/>
              <p:cNvSpPr>
                <a:spLocks noChangeShapeType="1"/>
              </p:cNvSpPr>
              <p:nvPr/>
            </p:nvSpPr>
            <p:spPr bwMode="auto">
              <a:xfrm flipH="1">
                <a:off x="5554018" y="4332647"/>
                <a:ext cx="47390" cy="1003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Line 210"/>
              <p:cNvSpPr>
                <a:spLocks noChangeShapeType="1"/>
              </p:cNvSpPr>
              <p:nvPr/>
            </p:nvSpPr>
            <p:spPr bwMode="auto">
              <a:xfrm flipH="1" flipV="1">
                <a:off x="5578477" y="4322614"/>
                <a:ext cx="22930" cy="1003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Line 211"/>
              <p:cNvSpPr>
                <a:spLocks noChangeShapeType="1"/>
              </p:cNvSpPr>
              <p:nvPr/>
            </p:nvSpPr>
            <p:spPr bwMode="auto">
              <a:xfrm flipH="1">
                <a:off x="5596822" y="4332647"/>
                <a:ext cx="4585" cy="1254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Line 212"/>
              <p:cNvSpPr>
                <a:spLocks noChangeShapeType="1"/>
              </p:cNvSpPr>
              <p:nvPr/>
            </p:nvSpPr>
            <p:spPr bwMode="auto">
              <a:xfrm>
                <a:off x="5601408" y="4332647"/>
                <a:ext cx="13758" cy="1254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Line 213"/>
              <p:cNvSpPr>
                <a:spLocks noChangeShapeType="1"/>
              </p:cNvSpPr>
              <p:nvPr/>
            </p:nvSpPr>
            <p:spPr bwMode="auto">
              <a:xfrm>
                <a:off x="5601408" y="4332647"/>
                <a:ext cx="38217" cy="1505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Line 214"/>
              <p:cNvSpPr>
                <a:spLocks noChangeShapeType="1"/>
              </p:cNvSpPr>
              <p:nvPr/>
            </p:nvSpPr>
            <p:spPr bwMode="auto">
              <a:xfrm>
                <a:off x="5601408" y="4332647"/>
                <a:ext cx="56561"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Line 215"/>
              <p:cNvSpPr>
                <a:spLocks noChangeShapeType="1"/>
              </p:cNvSpPr>
              <p:nvPr/>
            </p:nvSpPr>
            <p:spPr bwMode="auto">
              <a:xfrm flipV="1">
                <a:off x="5601408" y="4327631"/>
                <a:ext cx="76435" cy="501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Line 216"/>
              <p:cNvSpPr>
                <a:spLocks noChangeShapeType="1"/>
              </p:cNvSpPr>
              <p:nvPr/>
            </p:nvSpPr>
            <p:spPr bwMode="auto">
              <a:xfrm>
                <a:off x="5601408" y="4332647"/>
                <a:ext cx="99365" cy="2006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Line 217"/>
              <p:cNvSpPr>
                <a:spLocks noChangeShapeType="1"/>
              </p:cNvSpPr>
              <p:nvPr/>
            </p:nvSpPr>
            <p:spPr bwMode="auto">
              <a:xfrm flipV="1">
                <a:off x="5601408" y="4327631"/>
                <a:ext cx="117710" cy="501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Line 218"/>
              <p:cNvSpPr>
                <a:spLocks noChangeShapeType="1"/>
              </p:cNvSpPr>
              <p:nvPr/>
            </p:nvSpPr>
            <p:spPr bwMode="auto">
              <a:xfrm>
                <a:off x="5601408" y="4332647"/>
                <a:ext cx="137583"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Line 219"/>
              <p:cNvSpPr>
                <a:spLocks noChangeShapeType="1"/>
              </p:cNvSpPr>
              <p:nvPr/>
            </p:nvSpPr>
            <p:spPr bwMode="auto">
              <a:xfrm>
                <a:off x="5601408" y="4332647"/>
                <a:ext cx="160514" cy="2006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Line 220"/>
              <p:cNvSpPr>
                <a:spLocks noChangeShapeType="1"/>
              </p:cNvSpPr>
              <p:nvPr/>
            </p:nvSpPr>
            <p:spPr bwMode="auto">
              <a:xfrm>
                <a:off x="5610579" y="4297528"/>
                <a:ext cx="169686" cy="4766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Line 221"/>
              <p:cNvSpPr>
                <a:spLocks noChangeShapeType="1"/>
              </p:cNvSpPr>
              <p:nvPr/>
            </p:nvSpPr>
            <p:spPr bwMode="auto">
              <a:xfrm>
                <a:off x="5635040" y="4257391"/>
                <a:ext cx="165100" cy="6020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Line 222"/>
              <p:cNvSpPr>
                <a:spLocks noChangeShapeType="1"/>
              </p:cNvSpPr>
              <p:nvPr/>
            </p:nvSpPr>
            <p:spPr bwMode="auto">
              <a:xfrm>
                <a:off x="5653384" y="4189661"/>
                <a:ext cx="146756" cy="12793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Line 223"/>
              <p:cNvSpPr>
                <a:spLocks noChangeShapeType="1"/>
              </p:cNvSpPr>
              <p:nvPr/>
            </p:nvSpPr>
            <p:spPr bwMode="auto">
              <a:xfrm>
                <a:off x="5671728" y="4134473"/>
                <a:ext cx="128412" cy="18312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Line 225"/>
              <p:cNvSpPr>
                <a:spLocks noChangeShapeType="1"/>
              </p:cNvSpPr>
              <p:nvPr/>
            </p:nvSpPr>
            <p:spPr bwMode="auto">
              <a:xfrm>
                <a:off x="5714532" y="4084303"/>
                <a:ext cx="85608" cy="23329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Line 227"/>
              <p:cNvSpPr>
                <a:spLocks noChangeShapeType="1"/>
              </p:cNvSpPr>
              <p:nvPr/>
            </p:nvSpPr>
            <p:spPr bwMode="auto">
              <a:xfrm>
                <a:off x="5757335" y="4081796"/>
                <a:ext cx="42803" cy="23580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Line 229"/>
              <p:cNvSpPr>
                <a:spLocks noChangeShapeType="1"/>
              </p:cNvSpPr>
              <p:nvPr/>
            </p:nvSpPr>
            <p:spPr bwMode="auto">
              <a:xfrm>
                <a:off x="5800140" y="4139491"/>
                <a:ext cx="1528" cy="17810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Line 230"/>
              <p:cNvSpPr>
                <a:spLocks noChangeShapeType="1"/>
              </p:cNvSpPr>
              <p:nvPr/>
            </p:nvSpPr>
            <p:spPr bwMode="auto">
              <a:xfrm flipH="1">
                <a:off x="5800140" y="4204713"/>
                <a:ext cx="18344" cy="11288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Line 231"/>
              <p:cNvSpPr>
                <a:spLocks noChangeShapeType="1"/>
              </p:cNvSpPr>
              <p:nvPr/>
            </p:nvSpPr>
            <p:spPr bwMode="auto">
              <a:xfrm flipH="1">
                <a:off x="5800140" y="4295019"/>
                <a:ext cx="36689" cy="2257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Line 232"/>
              <p:cNvSpPr>
                <a:spLocks noChangeShapeType="1"/>
              </p:cNvSpPr>
              <p:nvPr/>
            </p:nvSpPr>
            <p:spPr bwMode="auto">
              <a:xfrm flipH="1">
                <a:off x="5818484" y="4332647"/>
                <a:ext cx="27517" cy="1505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Line 233"/>
              <p:cNvSpPr>
                <a:spLocks noChangeShapeType="1"/>
              </p:cNvSpPr>
              <p:nvPr/>
            </p:nvSpPr>
            <p:spPr bwMode="auto">
              <a:xfrm flipH="1">
                <a:off x="5836828" y="4332647"/>
                <a:ext cx="9173" cy="1254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Line 234"/>
              <p:cNvSpPr>
                <a:spLocks noChangeShapeType="1"/>
              </p:cNvSpPr>
              <p:nvPr/>
            </p:nvSpPr>
            <p:spPr bwMode="auto">
              <a:xfrm flipV="1">
                <a:off x="5846000" y="4320103"/>
                <a:ext cx="15287" cy="1254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Line 235"/>
              <p:cNvSpPr>
                <a:spLocks noChangeShapeType="1"/>
              </p:cNvSpPr>
              <p:nvPr/>
            </p:nvSpPr>
            <p:spPr bwMode="auto">
              <a:xfrm>
                <a:off x="5846000" y="4332647"/>
                <a:ext cx="33632" cy="1254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Line 236"/>
              <p:cNvSpPr>
                <a:spLocks noChangeShapeType="1"/>
              </p:cNvSpPr>
              <p:nvPr/>
            </p:nvSpPr>
            <p:spPr bwMode="auto">
              <a:xfrm flipV="1">
                <a:off x="5846000" y="4330138"/>
                <a:ext cx="51976"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Line 237"/>
              <p:cNvSpPr>
                <a:spLocks noChangeShapeType="1"/>
              </p:cNvSpPr>
              <p:nvPr/>
            </p:nvSpPr>
            <p:spPr bwMode="auto">
              <a:xfrm flipV="1">
                <a:off x="5846000" y="4327631"/>
                <a:ext cx="76435" cy="501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Line 238"/>
              <p:cNvSpPr>
                <a:spLocks noChangeShapeType="1"/>
              </p:cNvSpPr>
              <p:nvPr/>
            </p:nvSpPr>
            <p:spPr bwMode="auto">
              <a:xfrm>
                <a:off x="5846000" y="4332647"/>
                <a:ext cx="94780"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Line 239"/>
              <p:cNvSpPr>
                <a:spLocks noChangeShapeType="1"/>
              </p:cNvSpPr>
              <p:nvPr/>
            </p:nvSpPr>
            <p:spPr bwMode="auto">
              <a:xfrm>
                <a:off x="5846000" y="4332647"/>
                <a:ext cx="113124"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Line 240"/>
              <p:cNvSpPr>
                <a:spLocks noChangeShapeType="1"/>
              </p:cNvSpPr>
              <p:nvPr/>
            </p:nvSpPr>
            <p:spPr bwMode="auto">
              <a:xfrm>
                <a:off x="5846000" y="4332647"/>
                <a:ext cx="137583" cy="1003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Line 241"/>
              <p:cNvSpPr>
                <a:spLocks noChangeShapeType="1"/>
              </p:cNvSpPr>
              <p:nvPr/>
            </p:nvSpPr>
            <p:spPr bwMode="auto">
              <a:xfrm>
                <a:off x="5846000" y="4332647"/>
                <a:ext cx="155929" cy="1003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Line 242"/>
              <p:cNvSpPr>
                <a:spLocks noChangeShapeType="1"/>
              </p:cNvSpPr>
              <p:nvPr/>
            </p:nvSpPr>
            <p:spPr bwMode="auto">
              <a:xfrm flipV="1">
                <a:off x="5850588" y="4340172"/>
                <a:ext cx="169686" cy="4264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Line 243"/>
              <p:cNvSpPr>
                <a:spLocks noChangeShapeType="1"/>
              </p:cNvSpPr>
              <p:nvPr/>
            </p:nvSpPr>
            <p:spPr bwMode="auto">
              <a:xfrm flipV="1">
                <a:off x="5870460" y="4332647"/>
                <a:ext cx="169686" cy="22576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 name="Line 244"/>
              <p:cNvSpPr>
                <a:spLocks noChangeShapeType="1"/>
              </p:cNvSpPr>
              <p:nvPr/>
            </p:nvSpPr>
            <p:spPr bwMode="auto">
              <a:xfrm flipV="1">
                <a:off x="5888805" y="4332647"/>
                <a:ext cx="169686" cy="36624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Line 246"/>
              <p:cNvSpPr>
                <a:spLocks noChangeShapeType="1"/>
              </p:cNvSpPr>
              <p:nvPr/>
            </p:nvSpPr>
            <p:spPr bwMode="auto">
              <a:xfrm flipV="1">
                <a:off x="5931608" y="4365257"/>
                <a:ext cx="165100" cy="38380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Line 248"/>
              <p:cNvSpPr>
                <a:spLocks noChangeShapeType="1"/>
              </p:cNvSpPr>
              <p:nvPr/>
            </p:nvSpPr>
            <p:spPr bwMode="auto">
              <a:xfrm flipV="1">
                <a:off x="5969826" y="4365257"/>
                <a:ext cx="126882" cy="45404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4" name="Line 250"/>
              <p:cNvSpPr>
                <a:spLocks noChangeShapeType="1"/>
              </p:cNvSpPr>
              <p:nvPr/>
            </p:nvSpPr>
            <p:spPr bwMode="auto">
              <a:xfrm flipV="1">
                <a:off x="6011101" y="4365257"/>
                <a:ext cx="85608" cy="49919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Line 252"/>
              <p:cNvSpPr>
                <a:spLocks noChangeShapeType="1"/>
              </p:cNvSpPr>
              <p:nvPr/>
            </p:nvSpPr>
            <p:spPr bwMode="auto">
              <a:xfrm flipV="1">
                <a:off x="6053905" y="4365257"/>
                <a:ext cx="42803" cy="48665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 name="Line 254"/>
              <p:cNvSpPr>
                <a:spLocks noChangeShapeType="1"/>
              </p:cNvSpPr>
              <p:nvPr/>
            </p:nvSpPr>
            <p:spPr bwMode="auto">
              <a:xfrm flipV="1">
                <a:off x="6092123" y="4365257"/>
                <a:ext cx="4585" cy="4364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 name="Line 256"/>
              <p:cNvSpPr>
                <a:spLocks noChangeShapeType="1"/>
              </p:cNvSpPr>
              <p:nvPr/>
            </p:nvSpPr>
            <p:spPr bwMode="auto">
              <a:xfrm flipH="1" flipV="1">
                <a:off x="6096708" y="4365257"/>
                <a:ext cx="36689" cy="37627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2" name="Line 258"/>
              <p:cNvSpPr>
                <a:spLocks noChangeShapeType="1"/>
              </p:cNvSpPr>
              <p:nvPr/>
            </p:nvSpPr>
            <p:spPr bwMode="auto">
              <a:xfrm flipH="1" flipV="1">
                <a:off x="6096708" y="4365257"/>
                <a:ext cx="79493" cy="17057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3" name="Line 259"/>
              <p:cNvSpPr>
                <a:spLocks noChangeShapeType="1"/>
              </p:cNvSpPr>
              <p:nvPr/>
            </p:nvSpPr>
            <p:spPr bwMode="auto">
              <a:xfrm flipH="1" flipV="1">
                <a:off x="6096708" y="4365257"/>
                <a:ext cx="97838" cy="1103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4" name="Line 260"/>
              <p:cNvSpPr>
                <a:spLocks noChangeShapeType="1"/>
              </p:cNvSpPr>
              <p:nvPr/>
            </p:nvSpPr>
            <p:spPr bwMode="auto">
              <a:xfrm flipH="1" flipV="1">
                <a:off x="6096708" y="4365257"/>
                <a:ext cx="117710"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5" name="Line 261"/>
              <p:cNvSpPr>
                <a:spLocks noChangeShapeType="1"/>
              </p:cNvSpPr>
              <p:nvPr/>
            </p:nvSpPr>
            <p:spPr bwMode="auto">
              <a:xfrm flipH="1" flipV="1">
                <a:off x="6119639" y="4320103"/>
                <a:ext cx="99365" cy="2508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6" name="Line 262"/>
              <p:cNvSpPr>
                <a:spLocks noChangeShapeType="1"/>
              </p:cNvSpPr>
              <p:nvPr/>
            </p:nvSpPr>
            <p:spPr bwMode="auto">
              <a:xfrm flipH="1" flipV="1">
                <a:off x="6137985" y="4342682"/>
                <a:ext cx="81021"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7" name="Line 263"/>
              <p:cNvSpPr>
                <a:spLocks noChangeShapeType="1"/>
              </p:cNvSpPr>
              <p:nvPr/>
            </p:nvSpPr>
            <p:spPr bwMode="auto">
              <a:xfrm flipH="1" flipV="1">
                <a:off x="6157857" y="4332647"/>
                <a:ext cx="61148" cy="1254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8" name="Line 264"/>
              <p:cNvSpPr>
                <a:spLocks noChangeShapeType="1"/>
              </p:cNvSpPr>
              <p:nvPr/>
            </p:nvSpPr>
            <p:spPr bwMode="auto">
              <a:xfrm flipH="1" flipV="1">
                <a:off x="6180788" y="4340172"/>
                <a:ext cx="38217" cy="501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 name="Line 265"/>
              <p:cNvSpPr>
                <a:spLocks noChangeShapeType="1"/>
              </p:cNvSpPr>
              <p:nvPr/>
            </p:nvSpPr>
            <p:spPr bwMode="auto">
              <a:xfrm flipH="1" flipV="1">
                <a:off x="6199132" y="4340172"/>
                <a:ext cx="19873" cy="501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0" name="Line 266"/>
              <p:cNvSpPr>
                <a:spLocks noChangeShapeType="1"/>
              </p:cNvSpPr>
              <p:nvPr/>
            </p:nvSpPr>
            <p:spPr bwMode="auto">
              <a:xfrm>
                <a:off x="6219005" y="4345189"/>
                <a:ext cx="1528"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1" name="Line 267"/>
              <p:cNvSpPr>
                <a:spLocks noChangeShapeType="1"/>
              </p:cNvSpPr>
              <p:nvPr/>
            </p:nvSpPr>
            <p:spPr bwMode="auto">
              <a:xfrm>
                <a:off x="6219005" y="4345189"/>
                <a:ext cx="22930" cy="752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2" name="Line 268"/>
              <p:cNvSpPr>
                <a:spLocks noChangeShapeType="1"/>
              </p:cNvSpPr>
              <p:nvPr/>
            </p:nvSpPr>
            <p:spPr bwMode="auto">
              <a:xfrm flipV="1">
                <a:off x="6219005" y="4332647"/>
                <a:ext cx="41275" cy="1254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3" name="Line 269"/>
              <p:cNvSpPr>
                <a:spLocks noChangeShapeType="1"/>
              </p:cNvSpPr>
              <p:nvPr/>
            </p:nvSpPr>
            <p:spPr bwMode="auto">
              <a:xfrm>
                <a:off x="6219005" y="4345189"/>
                <a:ext cx="61148"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4" name="Line 270"/>
              <p:cNvSpPr>
                <a:spLocks noChangeShapeType="1"/>
              </p:cNvSpPr>
              <p:nvPr/>
            </p:nvSpPr>
            <p:spPr bwMode="auto">
              <a:xfrm flipV="1">
                <a:off x="6219005" y="4335156"/>
                <a:ext cx="84079" cy="1003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 name="Line 271"/>
              <p:cNvSpPr>
                <a:spLocks noChangeShapeType="1"/>
              </p:cNvSpPr>
              <p:nvPr/>
            </p:nvSpPr>
            <p:spPr bwMode="auto">
              <a:xfrm flipV="1">
                <a:off x="6219005" y="4312579"/>
                <a:ext cx="103952" cy="3261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6" name="Line 272"/>
              <p:cNvSpPr>
                <a:spLocks noChangeShapeType="1"/>
              </p:cNvSpPr>
              <p:nvPr/>
            </p:nvSpPr>
            <p:spPr bwMode="auto">
              <a:xfrm flipV="1">
                <a:off x="6219005" y="4342682"/>
                <a:ext cx="122297"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7" name="Line 273"/>
              <p:cNvSpPr>
                <a:spLocks noChangeShapeType="1"/>
              </p:cNvSpPr>
              <p:nvPr/>
            </p:nvSpPr>
            <p:spPr bwMode="auto">
              <a:xfrm flipV="1">
                <a:off x="6219005" y="4342682"/>
                <a:ext cx="145226"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8" name="Line 274"/>
              <p:cNvSpPr>
                <a:spLocks noChangeShapeType="1"/>
              </p:cNvSpPr>
              <p:nvPr/>
            </p:nvSpPr>
            <p:spPr bwMode="auto">
              <a:xfrm>
                <a:off x="6223591" y="4322614"/>
                <a:ext cx="160514" cy="1756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9" name="Line 275"/>
              <p:cNvSpPr>
                <a:spLocks noChangeShapeType="1"/>
              </p:cNvSpPr>
              <p:nvPr/>
            </p:nvSpPr>
            <p:spPr bwMode="auto">
              <a:xfrm>
                <a:off x="6232764" y="4262409"/>
                <a:ext cx="169686" cy="827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0" name="Line 276"/>
              <p:cNvSpPr>
                <a:spLocks noChangeShapeType="1"/>
              </p:cNvSpPr>
              <p:nvPr/>
            </p:nvSpPr>
            <p:spPr bwMode="auto">
              <a:xfrm>
                <a:off x="6251109" y="4162068"/>
                <a:ext cx="174273" cy="17810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1" name="Line 277"/>
              <p:cNvSpPr>
                <a:spLocks noChangeShapeType="1"/>
              </p:cNvSpPr>
              <p:nvPr/>
            </p:nvSpPr>
            <p:spPr bwMode="auto">
              <a:xfrm>
                <a:off x="6275568" y="4091830"/>
                <a:ext cx="169686" cy="2433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3" name="Line 279"/>
              <p:cNvSpPr>
                <a:spLocks noChangeShapeType="1"/>
              </p:cNvSpPr>
              <p:nvPr/>
            </p:nvSpPr>
            <p:spPr bwMode="auto">
              <a:xfrm>
                <a:off x="6312256" y="3968911"/>
                <a:ext cx="174273" cy="3587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5" name="Line 281"/>
              <p:cNvSpPr>
                <a:spLocks noChangeShapeType="1"/>
              </p:cNvSpPr>
              <p:nvPr/>
            </p:nvSpPr>
            <p:spPr bwMode="auto">
              <a:xfrm>
                <a:off x="6355060" y="3891149"/>
                <a:ext cx="169686" cy="4440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7" name="Line 283"/>
              <p:cNvSpPr>
                <a:spLocks noChangeShapeType="1"/>
              </p:cNvSpPr>
              <p:nvPr/>
            </p:nvSpPr>
            <p:spPr bwMode="auto">
              <a:xfrm>
                <a:off x="6397864" y="3833451"/>
                <a:ext cx="126882" cy="4791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 name="Line 285"/>
              <p:cNvSpPr>
                <a:spLocks noChangeShapeType="1"/>
              </p:cNvSpPr>
              <p:nvPr/>
            </p:nvSpPr>
            <p:spPr bwMode="auto">
              <a:xfrm>
                <a:off x="6440668" y="3798332"/>
                <a:ext cx="84079" cy="5142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 name="Line 287"/>
              <p:cNvSpPr>
                <a:spLocks noChangeShapeType="1"/>
              </p:cNvSpPr>
              <p:nvPr/>
            </p:nvSpPr>
            <p:spPr bwMode="auto">
              <a:xfrm>
                <a:off x="6477357" y="3830944"/>
                <a:ext cx="47390" cy="48163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 name="Line 289"/>
              <p:cNvSpPr>
                <a:spLocks noChangeShapeType="1"/>
              </p:cNvSpPr>
              <p:nvPr/>
            </p:nvSpPr>
            <p:spPr bwMode="auto">
              <a:xfrm>
                <a:off x="6520161" y="3908707"/>
                <a:ext cx="4585" cy="40387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 name="Line 291"/>
              <p:cNvSpPr>
                <a:spLocks noChangeShapeType="1"/>
              </p:cNvSpPr>
              <p:nvPr/>
            </p:nvSpPr>
            <p:spPr bwMode="auto">
              <a:xfrm flipH="1">
                <a:off x="6524746" y="3966404"/>
                <a:ext cx="38217" cy="34617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 name="Line 293"/>
              <p:cNvSpPr>
                <a:spLocks noChangeShapeType="1"/>
              </p:cNvSpPr>
              <p:nvPr/>
            </p:nvSpPr>
            <p:spPr bwMode="auto">
              <a:xfrm flipH="1">
                <a:off x="6524746" y="4119422"/>
                <a:ext cx="74906" cy="19315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 name="Line 294"/>
              <p:cNvSpPr>
                <a:spLocks noChangeShapeType="1"/>
              </p:cNvSpPr>
              <p:nvPr/>
            </p:nvSpPr>
            <p:spPr bwMode="auto">
              <a:xfrm flipH="1">
                <a:off x="6524746" y="4197187"/>
                <a:ext cx="99365" cy="11539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 name="Line 295"/>
              <p:cNvSpPr>
                <a:spLocks noChangeShapeType="1"/>
              </p:cNvSpPr>
              <p:nvPr/>
            </p:nvSpPr>
            <p:spPr bwMode="auto">
              <a:xfrm flipH="1">
                <a:off x="6524746" y="4277460"/>
                <a:ext cx="117710" cy="3511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 name="Line 296"/>
              <p:cNvSpPr>
                <a:spLocks noChangeShapeType="1"/>
              </p:cNvSpPr>
              <p:nvPr/>
            </p:nvSpPr>
            <p:spPr bwMode="auto">
              <a:xfrm flipH="1" flipV="1">
                <a:off x="6529333" y="4327631"/>
                <a:ext cx="131468" cy="501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 name="Line 297"/>
              <p:cNvSpPr>
                <a:spLocks noChangeShapeType="1"/>
              </p:cNvSpPr>
              <p:nvPr/>
            </p:nvSpPr>
            <p:spPr bwMode="auto">
              <a:xfrm flipH="1">
                <a:off x="6547677" y="4340172"/>
                <a:ext cx="117710"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 name="Line 298"/>
              <p:cNvSpPr>
                <a:spLocks noChangeShapeType="1"/>
              </p:cNvSpPr>
              <p:nvPr/>
            </p:nvSpPr>
            <p:spPr bwMode="auto">
              <a:xfrm flipH="1">
                <a:off x="6558378" y="4355224"/>
                <a:ext cx="126882"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 name="Line 299"/>
              <p:cNvSpPr>
                <a:spLocks noChangeShapeType="1"/>
              </p:cNvSpPr>
              <p:nvPr/>
            </p:nvSpPr>
            <p:spPr bwMode="auto">
              <a:xfrm flipH="1">
                <a:off x="6567550" y="4340172"/>
                <a:ext cx="140641"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 name="Line 300"/>
              <p:cNvSpPr>
                <a:spLocks noChangeShapeType="1"/>
              </p:cNvSpPr>
              <p:nvPr/>
            </p:nvSpPr>
            <p:spPr bwMode="auto">
              <a:xfrm flipH="1">
                <a:off x="6585894" y="4340172"/>
                <a:ext cx="131468"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 name="Line 301"/>
              <p:cNvSpPr>
                <a:spLocks noChangeShapeType="1"/>
              </p:cNvSpPr>
              <p:nvPr/>
            </p:nvSpPr>
            <p:spPr bwMode="auto">
              <a:xfrm flipH="1">
                <a:off x="6604239" y="4340172"/>
                <a:ext cx="113124"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 name="Line 302"/>
              <p:cNvSpPr>
                <a:spLocks noChangeShapeType="1"/>
              </p:cNvSpPr>
              <p:nvPr/>
            </p:nvSpPr>
            <p:spPr bwMode="auto">
              <a:xfrm flipH="1">
                <a:off x="6624112" y="4340172"/>
                <a:ext cx="93250" cy="501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 name="Line 303"/>
              <p:cNvSpPr>
                <a:spLocks noChangeShapeType="1"/>
              </p:cNvSpPr>
              <p:nvPr/>
            </p:nvSpPr>
            <p:spPr bwMode="auto">
              <a:xfrm flipH="1" flipV="1">
                <a:off x="6647043" y="4332647"/>
                <a:ext cx="70321" cy="752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 name="Line 304"/>
              <p:cNvSpPr>
                <a:spLocks noChangeShapeType="1"/>
              </p:cNvSpPr>
              <p:nvPr/>
            </p:nvSpPr>
            <p:spPr bwMode="auto">
              <a:xfrm flipH="1" flipV="1">
                <a:off x="6665388" y="4332647"/>
                <a:ext cx="51976" cy="752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 name="Line 305"/>
              <p:cNvSpPr>
                <a:spLocks noChangeShapeType="1"/>
              </p:cNvSpPr>
              <p:nvPr/>
            </p:nvSpPr>
            <p:spPr bwMode="auto">
              <a:xfrm flipH="1">
                <a:off x="6685261" y="4340172"/>
                <a:ext cx="32102" cy="752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 name="Line 306"/>
              <p:cNvSpPr>
                <a:spLocks noChangeShapeType="1"/>
              </p:cNvSpPr>
              <p:nvPr/>
            </p:nvSpPr>
            <p:spPr bwMode="auto">
              <a:xfrm flipH="1">
                <a:off x="6708191" y="4340172"/>
                <a:ext cx="9173"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 name="Oval 307"/>
              <p:cNvSpPr>
                <a:spLocks noChangeArrowheads="1"/>
              </p:cNvSpPr>
              <p:nvPr/>
            </p:nvSpPr>
            <p:spPr bwMode="auto">
              <a:xfrm>
                <a:off x="6721950" y="4335156"/>
                <a:ext cx="15287" cy="10033"/>
              </a:xfrm>
              <a:prstGeom prst="ellipse">
                <a:avLst/>
              </a:pr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 name="Line 308"/>
              <p:cNvSpPr>
                <a:spLocks noChangeShapeType="1"/>
              </p:cNvSpPr>
              <p:nvPr/>
            </p:nvSpPr>
            <p:spPr bwMode="auto">
              <a:xfrm flipV="1">
                <a:off x="6746409" y="4335156"/>
                <a:ext cx="1528" cy="501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 name="Line 309"/>
              <p:cNvSpPr>
                <a:spLocks noChangeShapeType="1"/>
              </p:cNvSpPr>
              <p:nvPr/>
            </p:nvSpPr>
            <p:spPr bwMode="auto">
              <a:xfrm flipV="1">
                <a:off x="6769339" y="4310070"/>
                <a:ext cx="1528" cy="3010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 name="Line 310"/>
              <p:cNvSpPr>
                <a:spLocks noChangeShapeType="1"/>
              </p:cNvSpPr>
              <p:nvPr/>
            </p:nvSpPr>
            <p:spPr bwMode="auto">
              <a:xfrm flipV="1">
                <a:off x="6787684" y="4335156"/>
                <a:ext cx="1528" cy="501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5" name="Line 311"/>
              <p:cNvSpPr>
                <a:spLocks noChangeShapeType="1"/>
              </p:cNvSpPr>
              <p:nvPr/>
            </p:nvSpPr>
            <p:spPr bwMode="auto">
              <a:xfrm flipV="1">
                <a:off x="6807557" y="4332647"/>
                <a:ext cx="1528" cy="752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6" name="Line 312"/>
              <p:cNvSpPr>
                <a:spLocks noChangeShapeType="1"/>
              </p:cNvSpPr>
              <p:nvPr/>
            </p:nvSpPr>
            <p:spPr bwMode="auto">
              <a:xfrm flipV="1">
                <a:off x="6830488" y="4330138"/>
                <a:ext cx="1528" cy="1003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7" name="Line 313"/>
              <p:cNvSpPr>
                <a:spLocks noChangeShapeType="1"/>
              </p:cNvSpPr>
              <p:nvPr/>
            </p:nvSpPr>
            <p:spPr bwMode="auto">
              <a:xfrm>
                <a:off x="6850362" y="4340172"/>
                <a:ext cx="1528" cy="1254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8" name="Freeform 141"/>
              <p:cNvSpPr>
                <a:spLocks/>
              </p:cNvSpPr>
              <p:nvPr/>
            </p:nvSpPr>
            <p:spPr bwMode="auto">
              <a:xfrm>
                <a:off x="4876801" y="4312579"/>
                <a:ext cx="457082" cy="50170"/>
              </a:xfrm>
              <a:custGeom>
                <a:avLst/>
                <a:gdLst/>
                <a:ahLst/>
                <a:cxnLst>
                  <a:cxn ang="0">
                    <a:pos x="6" y="13"/>
                  </a:cxn>
                  <a:cxn ang="0">
                    <a:pos x="12" y="8"/>
                  </a:cxn>
                  <a:cxn ang="0">
                    <a:pos x="18" y="8"/>
                  </a:cxn>
                  <a:cxn ang="0">
                    <a:pos x="25" y="16"/>
                  </a:cxn>
                  <a:cxn ang="0">
                    <a:pos x="34" y="12"/>
                  </a:cxn>
                  <a:cxn ang="0">
                    <a:pos x="40" y="11"/>
                  </a:cxn>
                  <a:cxn ang="0">
                    <a:pos x="46" y="16"/>
                  </a:cxn>
                  <a:cxn ang="0">
                    <a:pos x="55" y="4"/>
                  </a:cxn>
                  <a:cxn ang="0">
                    <a:pos x="61" y="8"/>
                  </a:cxn>
                  <a:cxn ang="0">
                    <a:pos x="71" y="14"/>
                  </a:cxn>
                  <a:cxn ang="0">
                    <a:pos x="77" y="7"/>
                  </a:cxn>
                  <a:cxn ang="0">
                    <a:pos x="83" y="6"/>
                  </a:cxn>
                  <a:cxn ang="0">
                    <a:pos x="89" y="9"/>
                  </a:cxn>
                  <a:cxn ang="0">
                    <a:pos x="95" y="14"/>
                  </a:cxn>
                  <a:cxn ang="0">
                    <a:pos x="102" y="8"/>
                  </a:cxn>
                  <a:cxn ang="0">
                    <a:pos x="111" y="8"/>
                  </a:cxn>
                  <a:cxn ang="0">
                    <a:pos x="120" y="6"/>
                  </a:cxn>
                  <a:cxn ang="0">
                    <a:pos x="126" y="2"/>
                  </a:cxn>
                  <a:cxn ang="0">
                    <a:pos x="132" y="9"/>
                  </a:cxn>
                  <a:cxn ang="0">
                    <a:pos x="138" y="14"/>
                  </a:cxn>
                  <a:cxn ang="0">
                    <a:pos x="148" y="2"/>
                  </a:cxn>
                  <a:cxn ang="0">
                    <a:pos x="154" y="9"/>
                  </a:cxn>
                  <a:cxn ang="0">
                    <a:pos x="160" y="8"/>
                  </a:cxn>
                  <a:cxn ang="0">
                    <a:pos x="169" y="12"/>
                  </a:cxn>
                  <a:cxn ang="0">
                    <a:pos x="175" y="6"/>
                  </a:cxn>
                  <a:cxn ang="0">
                    <a:pos x="185" y="9"/>
                  </a:cxn>
                  <a:cxn ang="0">
                    <a:pos x="191" y="13"/>
                  </a:cxn>
                  <a:cxn ang="0">
                    <a:pos x="197" y="12"/>
                  </a:cxn>
                  <a:cxn ang="0">
                    <a:pos x="203" y="8"/>
                  </a:cxn>
                  <a:cxn ang="0">
                    <a:pos x="209" y="11"/>
                  </a:cxn>
                  <a:cxn ang="0">
                    <a:pos x="215" y="8"/>
                  </a:cxn>
                  <a:cxn ang="0">
                    <a:pos x="225" y="9"/>
                  </a:cxn>
                  <a:cxn ang="0">
                    <a:pos x="231" y="7"/>
                  </a:cxn>
                  <a:cxn ang="0">
                    <a:pos x="240" y="12"/>
                  </a:cxn>
                  <a:cxn ang="0">
                    <a:pos x="249" y="7"/>
                  </a:cxn>
                  <a:cxn ang="0">
                    <a:pos x="259" y="9"/>
                  </a:cxn>
                  <a:cxn ang="0">
                    <a:pos x="262" y="9"/>
                  </a:cxn>
                  <a:cxn ang="0">
                    <a:pos x="268" y="14"/>
                  </a:cxn>
                  <a:cxn ang="0">
                    <a:pos x="274" y="12"/>
                  </a:cxn>
                  <a:cxn ang="0">
                    <a:pos x="280" y="9"/>
                  </a:cxn>
                  <a:cxn ang="0">
                    <a:pos x="289" y="12"/>
                  </a:cxn>
                  <a:cxn ang="0">
                    <a:pos x="296" y="13"/>
                  </a:cxn>
                </a:cxnLst>
                <a:rect l="0" t="0" r="r" b="b"/>
                <a:pathLst>
                  <a:path w="299" h="19">
                    <a:moveTo>
                      <a:pt x="0" y="3"/>
                    </a:moveTo>
                    <a:lnTo>
                      <a:pt x="3" y="12"/>
                    </a:lnTo>
                    <a:lnTo>
                      <a:pt x="6" y="13"/>
                    </a:lnTo>
                    <a:lnTo>
                      <a:pt x="6" y="6"/>
                    </a:lnTo>
                    <a:lnTo>
                      <a:pt x="9" y="12"/>
                    </a:lnTo>
                    <a:lnTo>
                      <a:pt x="12" y="8"/>
                    </a:lnTo>
                    <a:lnTo>
                      <a:pt x="15" y="12"/>
                    </a:lnTo>
                    <a:lnTo>
                      <a:pt x="15" y="9"/>
                    </a:lnTo>
                    <a:lnTo>
                      <a:pt x="18" y="8"/>
                    </a:lnTo>
                    <a:lnTo>
                      <a:pt x="21" y="7"/>
                    </a:lnTo>
                    <a:lnTo>
                      <a:pt x="21" y="18"/>
                    </a:lnTo>
                    <a:lnTo>
                      <a:pt x="25" y="16"/>
                    </a:lnTo>
                    <a:lnTo>
                      <a:pt x="28" y="16"/>
                    </a:lnTo>
                    <a:lnTo>
                      <a:pt x="31" y="7"/>
                    </a:lnTo>
                    <a:lnTo>
                      <a:pt x="34" y="12"/>
                    </a:lnTo>
                    <a:lnTo>
                      <a:pt x="37" y="8"/>
                    </a:lnTo>
                    <a:lnTo>
                      <a:pt x="40" y="4"/>
                    </a:lnTo>
                    <a:lnTo>
                      <a:pt x="40" y="11"/>
                    </a:lnTo>
                    <a:lnTo>
                      <a:pt x="43" y="11"/>
                    </a:lnTo>
                    <a:lnTo>
                      <a:pt x="46" y="11"/>
                    </a:lnTo>
                    <a:lnTo>
                      <a:pt x="46" y="16"/>
                    </a:lnTo>
                    <a:lnTo>
                      <a:pt x="49" y="8"/>
                    </a:lnTo>
                    <a:lnTo>
                      <a:pt x="52" y="19"/>
                    </a:lnTo>
                    <a:lnTo>
                      <a:pt x="55" y="4"/>
                    </a:lnTo>
                    <a:lnTo>
                      <a:pt x="55" y="3"/>
                    </a:lnTo>
                    <a:lnTo>
                      <a:pt x="58" y="7"/>
                    </a:lnTo>
                    <a:lnTo>
                      <a:pt x="61" y="8"/>
                    </a:lnTo>
                    <a:lnTo>
                      <a:pt x="65" y="0"/>
                    </a:lnTo>
                    <a:lnTo>
                      <a:pt x="68" y="11"/>
                    </a:lnTo>
                    <a:lnTo>
                      <a:pt x="71" y="14"/>
                    </a:lnTo>
                    <a:lnTo>
                      <a:pt x="71" y="3"/>
                    </a:lnTo>
                    <a:lnTo>
                      <a:pt x="74" y="13"/>
                    </a:lnTo>
                    <a:lnTo>
                      <a:pt x="77" y="7"/>
                    </a:lnTo>
                    <a:lnTo>
                      <a:pt x="80" y="16"/>
                    </a:lnTo>
                    <a:lnTo>
                      <a:pt x="80" y="14"/>
                    </a:lnTo>
                    <a:lnTo>
                      <a:pt x="83" y="6"/>
                    </a:lnTo>
                    <a:lnTo>
                      <a:pt x="86" y="11"/>
                    </a:lnTo>
                    <a:lnTo>
                      <a:pt x="86" y="7"/>
                    </a:lnTo>
                    <a:lnTo>
                      <a:pt x="89" y="9"/>
                    </a:lnTo>
                    <a:lnTo>
                      <a:pt x="92" y="6"/>
                    </a:lnTo>
                    <a:lnTo>
                      <a:pt x="95" y="2"/>
                    </a:lnTo>
                    <a:lnTo>
                      <a:pt x="95" y="14"/>
                    </a:lnTo>
                    <a:lnTo>
                      <a:pt x="98" y="7"/>
                    </a:lnTo>
                    <a:lnTo>
                      <a:pt x="102" y="12"/>
                    </a:lnTo>
                    <a:lnTo>
                      <a:pt x="102" y="8"/>
                    </a:lnTo>
                    <a:lnTo>
                      <a:pt x="105" y="11"/>
                    </a:lnTo>
                    <a:lnTo>
                      <a:pt x="108" y="8"/>
                    </a:lnTo>
                    <a:lnTo>
                      <a:pt x="111" y="8"/>
                    </a:lnTo>
                    <a:lnTo>
                      <a:pt x="114" y="16"/>
                    </a:lnTo>
                    <a:lnTo>
                      <a:pt x="117" y="16"/>
                    </a:lnTo>
                    <a:lnTo>
                      <a:pt x="120" y="6"/>
                    </a:lnTo>
                    <a:lnTo>
                      <a:pt x="120" y="9"/>
                    </a:lnTo>
                    <a:lnTo>
                      <a:pt x="123" y="12"/>
                    </a:lnTo>
                    <a:lnTo>
                      <a:pt x="126" y="2"/>
                    </a:lnTo>
                    <a:lnTo>
                      <a:pt x="126" y="7"/>
                    </a:lnTo>
                    <a:lnTo>
                      <a:pt x="129" y="3"/>
                    </a:lnTo>
                    <a:lnTo>
                      <a:pt x="132" y="9"/>
                    </a:lnTo>
                    <a:lnTo>
                      <a:pt x="135" y="11"/>
                    </a:lnTo>
                    <a:lnTo>
                      <a:pt x="135" y="9"/>
                    </a:lnTo>
                    <a:lnTo>
                      <a:pt x="138" y="14"/>
                    </a:lnTo>
                    <a:lnTo>
                      <a:pt x="142" y="7"/>
                    </a:lnTo>
                    <a:lnTo>
                      <a:pt x="145" y="9"/>
                    </a:lnTo>
                    <a:lnTo>
                      <a:pt x="148" y="2"/>
                    </a:lnTo>
                    <a:lnTo>
                      <a:pt x="151" y="3"/>
                    </a:lnTo>
                    <a:lnTo>
                      <a:pt x="151" y="8"/>
                    </a:lnTo>
                    <a:lnTo>
                      <a:pt x="154" y="9"/>
                    </a:lnTo>
                    <a:lnTo>
                      <a:pt x="157" y="3"/>
                    </a:lnTo>
                    <a:lnTo>
                      <a:pt x="160" y="13"/>
                    </a:lnTo>
                    <a:lnTo>
                      <a:pt x="160" y="8"/>
                    </a:lnTo>
                    <a:lnTo>
                      <a:pt x="163" y="14"/>
                    </a:lnTo>
                    <a:lnTo>
                      <a:pt x="166" y="4"/>
                    </a:lnTo>
                    <a:lnTo>
                      <a:pt x="169" y="12"/>
                    </a:lnTo>
                    <a:lnTo>
                      <a:pt x="172" y="13"/>
                    </a:lnTo>
                    <a:lnTo>
                      <a:pt x="175" y="8"/>
                    </a:lnTo>
                    <a:lnTo>
                      <a:pt x="175" y="6"/>
                    </a:lnTo>
                    <a:lnTo>
                      <a:pt x="179" y="12"/>
                    </a:lnTo>
                    <a:lnTo>
                      <a:pt x="182" y="17"/>
                    </a:lnTo>
                    <a:lnTo>
                      <a:pt x="185" y="9"/>
                    </a:lnTo>
                    <a:lnTo>
                      <a:pt x="185" y="12"/>
                    </a:lnTo>
                    <a:lnTo>
                      <a:pt x="188" y="13"/>
                    </a:lnTo>
                    <a:lnTo>
                      <a:pt x="191" y="13"/>
                    </a:lnTo>
                    <a:lnTo>
                      <a:pt x="191" y="8"/>
                    </a:lnTo>
                    <a:lnTo>
                      <a:pt x="194" y="7"/>
                    </a:lnTo>
                    <a:lnTo>
                      <a:pt x="197" y="12"/>
                    </a:lnTo>
                    <a:lnTo>
                      <a:pt x="200" y="16"/>
                    </a:lnTo>
                    <a:lnTo>
                      <a:pt x="200" y="13"/>
                    </a:lnTo>
                    <a:lnTo>
                      <a:pt x="203" y="8"/>
                    </a:lnTo>
                    <a:lnTo>
                      <a:pt x="206" y="13"/>
                    </a:lnTo>
                    <a:lnTo>
                      <a:pt x="206" y="4"/>
                    </a:lnTo>
                    <a:lnTo>
                      <a:pt x="209" y="11"/>
                    </a:lnTo>
                    <a:lnTo>
                      <a:pt x="212" y="7"/>
                    </a:lnTo>
                    <a:lnTo>
                      <a:pt x="215" y="11"/>
                    </a:lnTo>
                    <a:lnTo>
                      <a:pt x="215" y="8"/>
                    </a:lnTo>
                    <a:lnTo>
                      <a:pt x="219" y="17"/>
                    </a:lnTo>
                    <a:lnTo>
                      <a:pt x="222" y="6"/>
                    </a:lnTo>
                    <a:lnTo>
                      <a:pt x="225" y="9"/>
                    </a:lnTo>
                    <a:lnTo>
                      <a:pt x="225" y="7"/>
                    </a:lnTo>
                    <a:lnTo>
                      <a:pt x="228" y="14"/>
                    </a:lnTo>
                    <a:lnTo>
                      <a:pt x="231" y="7"/>
                    </a:lnTo>
                    <a:lnTo>
                      <a:pt x="234" y="14"/>
                    </a:lnTo>
                    <a:lnTo>
                      <a:pt x="237" y="11"/>
                    </a:lnTo>
                    <a:lnTo>
                      <a:pt x="240" y="12"/>
                    </a:lnTo>
                    <a:lnTo>
                      <a:pt x="243" y="4"/>
                    </a:lnTo>
                    <a:lnTo>
                      <a:pt x="246" y="9"/>
                    </a:lnTo>
                    <a:lnTo>
                      <a:pt x="249" y="7"/>
                    </a:lnTo>
                    <a:lnTo>
                      <a:pt x="249" y="12"/>
                    </a:lnTo>
                    <a:lnTo>
                      <a:pt x="252" y="3"/>
                    </a:lnTo>
                    <a:lnTo>
                      <a:pt x="259" y="9"/>
                    </a:lnTo>
                    <a:lnTo>
                      <a:pt x="256" y="9"/>
                    </a:lnTo>
                    <a:lnTo>
                      <a:pt x="259" y="9"/>
                    </a:lnTo>
                    <a:lnTo>
                      <a:pt x="262" y="9"/>
                    </a:lnTo>
                    <a:lnTo>
                      <a:pt x="265" y="16"/>
                    </a:lnTo>
                    <a:lnTo>
                      <a:pt x="265" y="7"/>
                    </a:lnTo>
                    <a:lnTo>
                      <a:pt x="268" y="14"/>
                    </a:lnTo>
                    <a:lnTo>
                      <a:pt x="271" y="9"/>
                    </a:lnTo>
                    <a:lnTo>
                      <a:pt x="271" y="7"/>
                    </a:lnTo>
                    <a:lnTo>
                      <a:pt x="274" y="12"/>
                    </a:lnTo>
                    <a:lnTo>
                      <a:pt x="277" y="11"/>
                    </a:lnTo>
                    <a:lnTo>
                      <a:pt x="280" y="14"/>
                    </a:lnTo>
                    <a:lnTo>
                      <a:pt x="280" y="9"/>
                    </a:lnTo>
                    <a:lnTo>
                      <a:pt x="283" y="6"/>
                    </a:lnTo>
                    <a:lnTo>
                      <a:pt x="286" y="7"/>
                    </a:lnTo>
                    <a:lnTo>
                      <a:pt x="289" y="12"/>
                    </a:lnTo>
                    <a:lnTo>
                      <a:pt x="289" y="11"/>
                    </a:lnTo>
                    <a:lnTo>
                      <a:pt x="292" y="12"/>
                    </a:lnTo>
                    <a:lnTo>
                      <a:pt x="296" y="13"/>
                    </a:lnTo>
                    <a:lnTo>
                      <a:pt x="296" y="8"/>
                    </a:lnTo>
                    <a:lnTo>
                      <a:pt x="299" y="4"/>
                    </a:lnTo>
                  </a:path>
                </a:pathLst>
              </a:custGeom>
              <a:noFill/>
              <a:ln w="1270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 name="Freeform 142"/>
              <p:cNvSpPr>
                <a:spLocks/>
              </p:cNvSpPr>
              <p:nvPr/>
            </p:nvSpPr>
            <p:spPr bwMode="auto">
              <a:xfrm>
                <a:off x="5333885" y="4312579"/>
                <a:ext cx="446382" cy="45154"/>
              </a:xfrm>
              <a:custGeom>
                <a:avLst/>
                <a:gdLst/>
                <a:ahLst/>
                <a:cxnLst>
                  <a:cxn ang="0">
                    <a:pos x="6" y="14"/>
                  </a:cxn>
                  <a:cxn ang="0">
                    <a:pos x="12" y="7"/>
                  </a:cxn>
                  <a:cxn ang="0">
                    <a:pos x="18" y="14"/>
                  </a:cxn>
                  <a:cxn ang="0">
                    <a:pos x="24" y="13"/>
                  </a:cxn>
                  <a:cxn ang="0">
                    <a:pos x="30" y="7"/>
                  </a:cxn>
                  <a:cxn ang="0">
                    <a:pos x="37" y="16"/>
                  </a:cxn>
                  <a:cxn ang="0">
                    <a:pos x="46" y="9"/>
                  </a:cxn>
                  <a:cxn ang="0">
                    <a:pos x="55" y="11"/>
                  </a:cxn>
                  <a:cxn ang="0">
                    <a:pos x="61" y="13"/>
                  </a:cxn>
                  <a:cxn ang="0">
                    <a:pos x="67" y="6"/>
                  </a:cxn>
                  <a:cxn ang="0">
                    <a:pos x="74" y="17"/>
                  </a:cxn>
                  <a:cxn ang="0">
                    <a:pos x="80" y="2"/>
                  </a:cxn>
                  <a:cxn ang="0">
                    <a:pos x="86" y="8"/>
                  </a:cxn>
                  <a:cxn ang="0">
                    <a:pos x="95" y="7"/>
                  </a:cxn>
                  <a:cxn ang="0">
                    <a:pos x="101" y="11"/>
                  </a:cxn>
                  <a:cxn ang="0">
                    <a:pos x="107" y="16"/>
                  </a:cxn>
                  <a:cxn ang="0">
                    <a:pos x="114" y="14"/>
                  </a:cxn>
                  <a:cxn ang="0">
                    <a:pos x="120" y="4"/>
                  </a:cxn>
                  <a:cxn ang="0">
                    <a:pos x="126" y="9"/>
                  </a:cxn>
                  <a:cxn ang="0">
                    <a:pos x="135" y="6"/>
                  </a:cxn>
                  <a:cxn ang="0">
                    <a:pos x="141" y="0"/>
                  </a:cxn>
                  <a:cxn ang="0">
                    <a:pos x="148" y="8"/>
                  </a:cxn>
                  <a:cxn ang="0">
                    <a:pos x="154" y="14"/>
                  </a:cxn>
                  <a:cxn ang="0">
                    <a:pos x="160" y="6"/>
                  </a:cxn>
                  <a:cxn ang="0">
                    <a:pos x="166" y="8"/>
                  </a:cxn>
                  <a:cxn ang="0">
                    <a:pos x="178" y="12"/>
                  </a:cxn>
                  <a:cxn ang="0">
                    <a:pos x="181" y="11"/>
                  </a:cxn>
                  <a:cxn ang="0">
                    <a:pos x="191" y="11"/>
                  </a:cxn>
                  <a:cxn ang="0">
                    <a:pos x="197" y="12"/>
                  </a:cxn>
                  <a:cxn ang="0">
                    <a:pos x="203" y="8"/>
                  </a:cxn>
                  <a:cxn ang="0">
                    <a:pos x="209" y="4"/>
                  </a:cxn>
                  <a:cxn ang="0">
                    <a:pos x="215" y="3"/>
                  </a:cxn>
                  <a:cxn ang="0">
                    <a:pos x="221" y="4"/>
                  </a:cxn>
                  <a:cxn ang="0">
                    <a:pos x="231" y="4"/>
                  </a:cxn>
                  <a:cxn ang="0">
                    <a:pos x="237" y="8"/>
                  </a:cxn>
                  <a:cxn ang="0">
                    <a:pos x="243" y="6"/>
                  </a:cxn>
                  <a:cxn ang="0">
                    <a:pos x="249" y="12"/>
                  </a:cxn>
                  <a:cxn ang="0">
                    <a:pos x="258" y="16"/>
                  </a:cxn>
                  <a:cxn ang="0">
                    <a:pos x="265" y="8"/>
                  </a:cxn>
                  <a:cxn ang="0">
                    <a:pos x="274" y="11"/>
                  </a:cxn>
                  <a:cxn ang="0">
                    <a:pos x="280" y="18"/>
                  </a:cxn>
                  <a:cxn ang="0">
                    <a:pos x="286" y="17"/>
                  </a:cxn>
                </a:cxnLst>
                <a:rect l="0" t="0" r="r" b="b"/>
                <a:pathLst>
                  <a:path w="292" h="18">
                    <a:moveTo>
                      <a:pt x="0" y="4"/>
                    </a:moveTo>
                    <a:lnTo>
                      <a:pt x="3" y="11"/>
                    </a:lnTo>
                    <a:lnTo>
                      <a:pt x="6" y="14"/>
                    </a:lnTo>
                    <a:lnTo>
                      <a:pt x="6" y="8"/>
                    </a:lnTo>
                    <a:lnTo>
                      <a:pt x="9" y="8"/>
                    </a:lnTo>
                    <a:lnTo>
                      <a:pt x="12" y="7"/>
                    </a:lnTo>
                    <a:lnTo>
                      <a:pt x="12" y="13"/>
                    </a:lnTo>
                    <a:lnTo>
                      <a:pt x="15" y="9"/>
                    </a:lnTo>
                    <a:lnTo>
                      <a:pt x="18" y="14"/>
                    </a:lnTo>
                    <a:lnTo>
                      <a:pt x="21" y="6"/>
                    </a:lnTo>
                    <a:lnTo>
                      <a:pt x="21" y="14"/>
                    </a:lnTo>
                    <a:lnTo>
                      <a:pt x="24" y="13"/>
                    </a:lnTo>
                    <a:lnTo>
                      <a:pt x="27" y="13"/>
                    </a:lnTo>
                    <a:lnTo>
                      <a:pt x="30" y="9"/>
                    </a:lnTo>
                    <a:lnTo>
                      <a:pt x="30" y="7"/>
                    </a:lnTo>
                    <a:lnTo>
                      <a:pt x="34" y="14"/>
                    </a:lnTo>
                    <a:lnTo>
                      <a:pt x="37" y="4"/>
                    </a:lnTo>
                    <a:lnTo>
                      <a:pt x="37" y="16"/>
                    </a:lnTo>
                    <a:lnTo>
                      <a:pt x="40" y="9"/>
                    </a:lnTo>
                    <a:lnTo>
                      <a:pt x="43" y="8"/>
                    </a:lnTo>
                    <a:lnTo>
                      <a:pt x="46" y="9"/>
                    </a:lnTo>
                    <a:lnTo>
                      <a:pt x="49" y="9"/>
                    </a:lnTo>
                    <a:lnTo>
                      <a:pt x="52" y="9"/>
                    </a:lnTo>
                    <a:lnTo>
                      <a:pt x="55" y="11"/>
                    </a:lnTo>
                    <a:lnTo>
                      <a:pt x="55" y="13"/>
                    </a:lnTo>
                    <a:lnTo>
                      <a:pt x="58" y="6"/>
                    </a:lnTo>
                    <a:lnTo>
                      <a:pt x="61" y="13"/>
                    </a:lnTo>
                    <a:lnTo>
                      <a:pt x="61" y="7"/>
                    </a:lnTo>
                    <a:lnTo>
                      <a:pt x="64" y="8"/>
                    </a:lnTo>
                    <a:lnTo>
                      <a:pt x="67" y="6"/>
                    </a:lnTo>
                    <a:lnTo>
                      <a:pt x="71" y="13"/>
                    </a:lnTo>
                    <a:lnTo>
                      <a:pt x="71" y="7"/>
                    </a:lnTo>
                    <a:lnTo>
                      <a:pt x="74" y="17"/>
                    </a:lnTo>
                    <a:lnTo>
                      <a:pt x="77" y="12"/>
                    </a:lnTo>
                    <a:lnTo>
                      <a:pt x="77" y="6"/>
                    </a:lnTo>
                    <a:lnTo>
                      <a:pt x="80" y="2"/>
                    </a:lnTo>
                    <a:lnTo>
                      <a:pt x="83" y="11"/>
                    </a:lnTo>
                    <a:lnTo>
                      <a:pt x="86" y="11"/>
                    </a:lnTo>
                    <a:lnTo>
                      <a:pt x="86" y="8"/>
                    </a:lnTo>
                    <a:lnTo>
                      <a:pt x="89" y="14"/>
                    </a:lnTo>
                    <a:lnTo>
                      <a:pt x="92" y="18"/>
                    </a:lnTo>
                    <a:lnTo>
                      <a:pt x="95" y="7"/>
                    </a:lnTo>
                    <a:lnTo>
                      <a:pt x="95" y="12"/>
                    </a:lnTo>
                    <a:lnTo>
                      <a:pt x="98" y="16"/>
                    </a:lnTo>
                    <a:lnTo>
                      <a:pt x="101" y="11"/>
                    </a:lnTo>
                    <a:lnTo>
                      <a:pt x="101" y="9"/>
                    </a:lnTo>
                    <a:lnTo>
                      <a:pt x="104" y="14"/>
                    </a:lnTo>
                    <a:lnTo>
                      <a:pt x="107" y="16"/>
                    </a:lnTo>
                    <a:lnTo>
                      <a:pt x="111" y="7"/>
                    </a:lnTo>
                    <a:lnTo>
                      <a:pt x="111" y="6"/>
                    </a:lnTo>
                    <a:lnTo>
                      <a:pt x="114" y="14"/>
                    </a:lnTo>
                    <a:lnTo>
                      <a:pt x="117" y="6"/>
                    </a:lnTo>
                    <a:lnTo>
                      <a:pt x="117" y="11"/>
                    </a:lnTo>
                    <a:lnTo>
                      <a:pt x="120" y="4"/>
                    </a:lnTo>
                    <a:lnTo>
                      <a:pt x="123" y="7"/>
                    </a:lnTo>
                    <a:lnTo>
                      <a:pt x="126" y="7"/>
                    </a:lnTo>
                    <a:lnTo>
                      <a:pt x="126" y="9"/>
                    </a:lnTo>
                    <a:lnTo>
                      <a:pt x="129" y="16"/>
                    </a:lnTo>
                    <a:lnTo>
                      <a:pt x="132" y="8"/>
                    </a:lnTo>
                    <a:lnTo>
                      <a:pt x="135" y="6"/>
                    </a:lnTo>
                    <a:lnTo>
                      <a:pt x="135" y="9"/>
                    </a:lnTo>
                    <a:lnTo>
                      <a:pt x="138" y="11"/>
                    </a:lnTo>
                    <a:lnTo>
                      <a:pt x="141" y="0"/>
                    </a:lnTo>
                    <a:lnTo>
                      <a:pt x="141" y="9"/>
                    </a:lnTo>
                    <a:lnTo>
                      <a:pt x="144" y="12"/>
                    </a:lnTo>
                    <a:lnTo>
                      <a:pt x="148" y="8"/>
                    </a:lnTo>
                    <a:lnTo>
                      <a:pt x="151" y="13"/>
                    </a:lnTo>
                    <a:lnTo>
                      <a:pt x="151" y="8"/>
                    </a:lnTo>
                    <a:lnTo>
                      <a:pt x="154" y="14"/>
                    </a:lnTo>
                    <a:lnTo>
                      <a:pt x="157" y="9"/>
                    </a:lnTo>
                    <a:lnTo>
                      <a:pt x="160" y="4"/>
                    </a:lnTo>
                    <a:lnTo>
                      <a:pt x="160" y="6"/>
                    </a:lnTo>
                    <a:lnTo>
                      <a:pt x="163" y="13"/>
                    </a:lnTo>
                    <a:lnTo>
                      <a:pt x="166" y="12"/>
                    </a:lnTo>
                    <a:lnTo>
                      <a:pt x="166" y="8"/>
                    </a:lnTo>
                    <a:lnTo>
                      <a:pt x="169" y="9"/>
                    </a:lnTo>
                    <a:lnTo>
                      <a:pt x="172" y="13"/>
                    </a:lnTo>
                    <a:lnTo>
                      <a:pt x="178" y="12"/>
                    </a:lnTo>
                    <a:lnTo>
                      <a:pt x="175" y="12"/>
                    </a:lnTo>
                    <a:lnTo>
                      <a:pt x="178" y="12"/>
                    </a:lnTo>
                    <a:lnTo>
                      <a:pt x="181" y="11"/>
                    </a:lnTo>
                    <a:lnTo>
                      <a:pt x="184" y="13"/>
                    </a:lnTo>
                    <a:lnTo>
                      <a:pt x="188" y="14"/>
                    </a:lnTo>
                    <a:lnTo>
                      <a:pt x="191" y="11"/>
                    </a:lnTo>
                    <a:lnTo>
                      <a:pt x="191" y="4"/>
                    </a:lnTo>
                    <a:lnTo>
                      <a:pt x="194" y="12"/>
                    </a:lnTo>
                    <a:lnTo>
                      <a:pt x="197" y="12"/>
                    </a:lnTo>
                    <a:lnTo>
                      <a:pt x="200" y="14"/>
                    </a:lnTo>
                    <a:lnTo>
                      <a:pt x="200" y="12"/>
                    </a:lnTo>
                    <a:lnTo>
                      <a:pt x="203" y="8"/>
                    </a:lnTo>
                    <a:lnTo>
                      <a:pt x="206" y="11"/>
                    </a:lnTo>
                    <a:lnTo>
                      <a:pt x="206" y="8"/>
                    </a:lnTo>
                    <a:lnTo>
                      <a:pt x="209" y="4"/>
                    </a:lnTo>
                    <a:lnTo>
                      <a:pt x="212" y="8"/>
                    </a:lnTo>
                    <a:lnTo>
                      <a:pt x="215" y="6"/>
                    </a:lnTo>
                    <a:lnTo>
                      <a:pt x="215" y="3"/>
                    </a:lnTo>
                    <a:lnTo>
                      <a:pt x="218" y="11"/>
                    </a:lnTo>
                    <a:lnTo>
                      <a:pt x="221" y="14"/>
                    </a:lnTo>
                    <a:lnTo>
                      <a:pt x="221" y="4"/>
                    </a:lnTo>
                    <a:lnTo>
                      <a:pt x="225" y="6"/>
                    </a:lnTo>
                    <a:lnTo>
                      <a:pt x="228" y="6"/>
                    </a:lnTo>
                    <a:lnTo>
                      <a:pt x="231" y="4"/>
                    </a:lnTo>
                    <a:lnTo>
                      <a:pt x="231" y="16"/>
                    </a:lnTo>
                    <a:lnTo>
                      <a:pt x="234" y="16"/>
                    </a:lnTo>
                    <a:lnTo>
                      <a:pt x="237" y="8"/>
                    </a:lnTo>
                    <a:lnTo>
                      <a:pt x="240" y="16"/>
                    </a:lnTo>
                    <a:lnTo>
                      <a:pt x="240" y="3"/>
                    </a:lnTo>
                    <a:lnTo>
                      <a:pt x="243" y="6"/>
                    </a:lnTo>
                    <a:lnTo>
                      <a:pt x="246" y="4"/>
                    </a:lnTo>
                    <a:lnTo>
                      <a:pt x="246" y="16"/>
                    </a:lnTo>
                    <a:lnTo>
                      <a:pt x="249" y="12"/>
                    </a:lnTo>
                    <a:lnTo>
                      <a:pt x="252" y="6"/>
                    </a:lnTo>
                    <a:lnTo>
                      <a:pt x="255" y="11"/>
                    </a:lnTo>
                    <a:lnTo>
                      <a:pt x="258" y="16"/>
                    </a:lnTo>
                    <a:lnTo>
                      <a:pt x="261" y="13"/>
                    </a:lnTo>
                    <a:lnTo>
                      <a:pt x="265" y="7"/>
                    </a:lnTo>
                    <a:lnTo>
                      <a:pt x="265" y="8"/>
                    </a:lnTo>
                    <a:lnTo>
                      <a:pt x="268" y="12"/>
                    </a:lnTo>
                    <a:lnTo>
                      <a:pt x="271" y="8"/>
                    </a:lnTo>
                    <a:lnTo>
                      <a:pt x="274" y="11"/>
                    </a:lnTo>
                    <a:lnTo>
                      <a:pt x="277" y="11"/>
                    </a:lnTo>
                    <a:lnTo>
                      <a:pt x="280" y="16"/>
                    </a:lnTo>
                    <a:lnTo>
                      <a:pt x="280" y="18"/>
                    </a:lnTo>
                    <a:lnTo>
                      <a:pt x="283" y="11"/>
                    </a:lnTo>
                    <a:lnTo>
                      <a:pt x="286" y="7"/>
                    </a:lnTo>
                    <a:lnTo>
                      <a:pt x="286" y="17"/>
                    </a:lnTo>
                    <a:lnTo>
                      <a:pt x="289" y="17"/>
                    </a:lnTo>
                    <a:lnTo>
                      <a:pt x="292" y="13"/>
                    </a:lnTo>
                  </a:path>
                </a:pathLst>
              </a:custGeom>
              <a:noFill/>
              <a:ln w="1270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0" name="Freeform 143"/>
              <p:cNvSpPr>
                <a:spLocks/>
              </p:cNvSpPr>
              <p:nvPr/>
            </p:nvSpPr>
            <p:spPr bwMode="auto">
              <a:xfrm>
                <a:off x="5780267" y="4307563"/>
                <a:ext cx="447911" cy="57696"/>
              </a:xfrm>
              <a:custGeom>
                <a:avLst/>
                <a:gdLst/>
                <a:ahLst/>
                <a:cxnLst>
                  <a:cxn ang="0">
                    <a:pos x="3" y="6"/>
                  </a:cxn>
                  <a:cxn ang="0">
                    <a:pos x="16" y="5"/>
                  </a:cxn>
                  <a:cxn ang="0">
                    <a:pos x="19" y="19"/>
                  </a:cxn>
                  <a:cxn ang="0">
                    <a:pos x="31" y="13"/>
                  </a:cxn>
                  <a:cxn ang="0">
                    <a:pos x="34" y="10"/>
                  </a:cxn>
                  <a:cxn ang="0">
                    <a:pos x="40" y="9"/>
                  </a:cxn>
                  <a:cxn ang="0">
                    <a:pos x="50" y="5"/>
                  </a:cxn>
                  <a:cxn ang="0">
                    <a:pos x="56" y="13"/>
                  </a:cxn>
                  <a:cxn ang="0">
                    <a:pos x="62" y="16"/>
                  </a:cxn>
                  <a:cxn ang="0">
                    <a:pos x="68" y="9"/>
                  </a:cxn>
                  <a:cxn ang="0">
                    <a:pos x="77" y="6"/>
                  </a:cxn>
                  <a:cxn ang="0">
                    <a:pos x="83" y="16"/>
                  </a:cxn>
                  <a:cxn ang="0">
                    <a:pos x="90" y="16"/>
                  </a:cxn>
                  <a:cxn ang="0">
                    <a:pos x="96" y="8"/>
                  </a:cxn>
                  <a:cxn ang="0">
                    <a:pos x="102" y="14"/>
                  </a:cxn>
                  <a:cxn ang="0">
                    <a:pos x="108" y="9"/>
                  </a:cxn>
                  <a:cxn ang="0">
                    <a:pos x="117" y="11"/>
                  </a:cxn>
                  <a:cxn ang="0">
                    <a:pos x="124" y="13"/>
                  </a:cxn>
                  <a:cxn ang="0">
                    <a:pos x="133" y="14"/>
                  </a:cxn>
                  <a:cxn ang="0">
                    <a:pos x="139" y="9"/>
                  </a:cxn>
                  <a:cxn ang="0">
                    <a:pos x="145" y="14"/>
                  </a:cxn>
                  <a:cxn ang="0">
                    <a:pos x="151" y="6"/>
                  </a:cxn>
                  <a:cxn ang="0">
                    <a:pos x="157" y="11"/>
                  </a:cxn>
                  <a:cxn ang="0">
                    <a:pos x="164" y="15"/>
                  </a:cxn>
                  <a:cxn ang="0">
                    <a:pos x="173" y="14"/>
                  </a:cxn>
                  <a:cxn ang="0">
                    <a:pos x="179" y="11"/>
                  </a:cxn>
                  <a:cxn ang="0">
                    <a:pos x="188" y="11"/>
                  </a:cxn>
                  <a:cxn ang="0">
                    <a:pos x="194" y="8"/>
                  </a:cxn>
                  <a:cxn ang="0">
                    <a:pos x="201" y="0"/>
                  </a:cxn>
                  <a:cxn ang="0">
                    <a:pos x="207" y="23"/>
                  </a:cxn>
                  <a:cxn ang="0">
                    <a:pos x="213" y="8"/>
                  </a:cxn>
                  <a:cxn ang="0">
                    <a:pos x="222" y="5"/>
                  </a:cxn>
                  <a:cxn ang="0">
                    <a:pos x="228" y="21"/>
                  </a:cxn>
                  <a:cxn ang="0">
                    <a:pos x="234" y="14"/>
                  </a:cxn>
                  <a:cxn ang="0">
                    <a:pos x="241" y="10"/>
                  </a:cxn>
                  <a:cxn ang="0">
                    <a:pos x="247" y="10"/>
                  </a:cxn>
                  <a:cxn ang="0">
                    <a:pos x="253" y="13"/>
                  </a:cxn>
                  <a:cxn ang="0">
                    <a:pos x="262" y="13"/>
                  </a:cxn>
                  <a:cxn ang="0">
                    <a:pos x="268" y="9"/>
                  </a:cxn>
                  <a:cxn ang="0">
                    <a:pos x="274" y="13"/>
                  </a:cxn>
                  <a:cxn ang="0">
                    <a:pos x="281" y="5"/>
                  </a:cxn>
                  <a:cxn ang="0">
                    <a:pos x="287" y="16"/>
                  </a:cxn>
                </a:cxnLst>
                <a:rect l="0" t="0" r="r" b="b"/>
                <a:pathLst>
                  <a:path w="293" h="23">
                    <a:moveTo>
                      <a:pt x="0" y="15"/>
                    </a:moveTo>
                    <a:lnTo>
                      <a:pt x="3" y="16"/>
                    </a:lnTo>
                    <a:lnTo>
                      <a:pt x="3" y="6"/>
                    </a:lnTo>
                    <a:lnTo>
                      <a:pt x="6" y="16"/>
                    </a:lnTo>
                    <a:lnTo>
                      <a:pt x="10" y="5"/>
                    </a:lnTo>
                    <a:lnTo>
                      <a:pt x="16" y="5"/>
                    </a:lnTo>
                    <a:lnTo>
                      <a:pt x="13" y="5"/>
                    </a:lnTo>
                    <a:lnTo>
                      <a:pt x="16" y="5"/>
                    </a:lnTo>
                    <a:lnTo>
                      <a:pt x="19" y="19"/>
                    </a:lnTo>
                    <a:lnTo>
                      <a:pt x="22" y="15"/>
                    </a:lnTo>
                    <a:lnTo>
                      <a:pt x="25" y="16"/>
                    </a:lnTo>
                    <a:lnTo>
                      <a:pt x="31" y="13"/>
                    </a:lnTo>
                    <a:lnTo>
                      <a:pt x="28" y="13"/>
                    </a:lnTo>
                    <a:lnTo>
                      <a:pt x="31" y="13"/>
                    </a:lnTo>
                    <a:lnTo>
                      <a:pt x="34" y="10"/>
                    </a:lnTo>
                    <a:lnTo>
                      <a:pt x="34" y="19"/>
                    </a:lnTo>
                    <a:lnTo>
                      <a:pt x="37" y="15"/>
                    </a:lnTo>
                    <a:lnTo>
                      <a:pt x="40" y="9"/>
                    </a:lnTo>
                    <a:lnTo>
                      <a:pt x="43" y="8"/>
                    </a:lnTo>
                    <a:lnTo>
                      <a:pt x="46" y="9"/>
                    </a:lnTo>
                    <a:lnTo>
                      <a:pt x="50" y="5"/>
                    </a:lnTo>
                    <a:lnTo>
                      <a:pt x="53" y="5"/>
                    </a:lnTo>
                    <a:lnTo>
                      <a:pt x="53" y="16"/>
                    </a:lnTo>
                    <a:lnTo>
                      <a:pt x="56" y="13"/>
                    </a:lnTo>
                    <a:lnTo>
                      <a:pt x="59" y="15"/>
                    </a:lnTo>
                    <a:lnTo>
                      <a:pt x="59" y="19"/>
                    </a:lnTo>
                    <a:lnTo>
                      <a:pt x="62" y="16"/>
                    </a:lnTo>
                    <a:lnTo>
                      <a:pt x="65" y="15"/>
                    </a:lnTo>
                    <a:lnTo>
                      <a:pt x="68" y="15"/>
                    </a:lnTo>
                    <a:lnTo>
                      <a:pt x="68" y="9"/>
                    </a:lnTo>
                    <a:lnTo>
                      <a:pt x="71" y="8"/>
                    </a:lnTo>
                    <a:lnTo>
                      <a:pt x="74" y="4"/>
                    </a:lnTo>
                    <a:lnTo>
                      <a:pt x="77" y="6"/>
                    </a:lnTo>
                    <a:lnTo>
                      <a:pt x="77" y="9"/>
                    </a:lnTo>
                    <a:lnTo>
                      <a:pt x="80" y="6"/>
                    </a:lnTo>
                    <a:lnTo>
                      <a:pt x="83" y="16"/>
                    </a:lnTo>
                    <a:lnTo>
                      <a:pt x="83" y="14"/>
                    </a:lnTo>
                    <a:lnTo>
                      <a:pt x="87" y="11"/>
                    </a:lnTo>
                    <a:lnTo>
                      <a:pt x="90" y="16"/>
                    </a:lnTo>
                    <a:lnTo>
                      <a:pt x="93" y="8"/>
                    </a:lnTo>
                    <a:lnTo>
                      <a:pt x="93" y="15"/>
                    </a:lnTo>
                    <a:lnTo>
                      <a:pt x="96" y="8"/>
                    </a:lnTo>
                    <a:lnTo>
                      <a:pt x="99" y="14"/>
                    </a:lnTo>
                    <a:lnTo>
                      <a:pt x="99" y="8"/>
                    </a:lnTo>
                    <a:lnTo>
                      <a:pt x="102" y="14"/>
                    </a:lnTo>
                    <a:lnTo>
                      <a:pt x="105" y="11"/>
                    </a:lnTo>
                    <a:lnTo>
                      <a:pt x="108" y="10"/>
                    </a:lnTo>
                    <a:lnTo>
                      <a:pt x="108" y="9"/>
                    </a:lnTo>
                    <a:lnTo>
                      <a:pt x="111" y="8"/>
                    </a:lnTo>
                    <a:lnTo>
                      <a:pt x="114" y="13"/>
                    </a:lnTo>
                    <a:lnTo>
                      <a:pt x="117" y="11"/>
                    </a:lnTo>
                    <a:lnTo>
                      <a:pt x="117" y="10"/>
                    </a:lnTo>
                    <a:lnTo>
                      <a:pt x="120" y="11"/>
                    </a:lnTo>
                    <a:lnTo>
                      <a:pt x="124" y="13"/>
                    </a:lnTo>
                    <a:lnTo>
                      <a:pt x="127" y="15"/>
                    </a:lnTo>
                    <a:lnTo>
                      <a:pt x="130" y="11"/>
                    </a:lnTo>
                    <a:lnTo>
                      <a:pt x="133" y="14"/>
                    </a:lnTo>
                    <a:lnTo>
                      <a:pt x="133" y="10"/>
                    </a:lnTo>
                    <a:lnTo>
                      <a:pt x="136" y="4"/>
                    </a:lnTo>
                    <a:lnTo>
                      <a:pt x="139" y="9"/>
                    </a:lnTo>
                    <a:lnTo>
                      <a:pt x="139" y="6"/>
                    </a:lnTo>
                    <a:lnTo>
                      <a:pt x="142" y="5"/>
                    </a:lnTo>
                    <a:lnTo>
                      <a:pt x="145" y="14"/>
                    </a:lnTo>
                    <a:lnTo>
                      <a:pt x="148" y="10"/>
                    </a:lnTo>
                    <a:lnTo>
                      <a:pt x="148" y="11"/>
                    </a:lnTo>
                    <a:lnTo>
                      <a:pt x="151" y="6"/>
                    </a:lnTo>
                    <a:lnTo>
                      <a:pt x="154" y="6"/>
                    </a:lnTo>
                    <a:lnTo>
                      <a:pt x="157" y="13"/>
                    </a:lnTo>
                    <a:lnTo>
                      <a:pt x="157" y="11"/>
                    </a:lnTo>
                    <a:lnTo>
                      <a:pt x="160" y="18"/>
                    </a:lnTo>
                    <a:lnTo>
                      <a:pt x="164" y="16"/>
                    </a:lnTo>
                    <a:lnTo>
                      <a:pt x="164" y="15"/>
                    </a:lnTo>
                    <a:lnTo>
                      <a:pt x="167" y="14"/>
                    </a:lnTo>
                    <a:lnTo>
                      <a:pt x="170" y="10"/>
                    </a:lnTo>
                    <a:lnTo>
                      <a:pt x="173" y="14"/>
                    </a:lnTo>
                    <a:lnTo>
                      <a:pt x="173" y="15"/>
                    </a:lnTo>
                    <a:lnTo>
                      <a:pt x="176" y="13"/>
                    </a:lnTo>
                    <a:lnTo>
                      <a:pt x="179" y="11"/>
                    </a:lnTo>
                    <a:lnTo>
                      <a:pt x="182" y="10"/>
                    </a:lnTo>
                    <a:lnTo>
                      <a:pt x="185" y="13"/>
                    </a:lnTo>
                    <a:lnTo>
                      <a:pt x="188" y="11"/>
                    </a:lnTo>
                    <a:lnTo>
                      <a:pt x="188" y="6"/>
                    </a:lnTo>
                    <a:lnTo>
                      <a:pt x="191" y="16"/>
                    </a:lnTo>
                    <a:lnTo>
                      <a:pt x="194" y="8"/>
                    </a:lnTo>
                    <a:lnTo>
                      <a:pt x="197" y="1"/>
                    </a:lnTo>
                    <a:lnTo>
                      <a:pt x="197" y="15"/>
                    </a:lnTo>
                    <a:lnTo>
                      <a:pt x="201" y="0"/>
                    </a:lnTo>
                    <a:lnTo>
                      <a:pt x="204" y="8"/>
                    </a:lnTo>
                    <a:lnTo>
                      <a:pt x="204" y="19"/>
                    </a:lnTo>
                    <a:lnTo>
                      <a:pt x="207" y="23"/>
                    </a:lnTo>
                    <a:lnTo>
                      <a:pt x="210" y="14"/>
                    </a:lnTo>
                    <a:lnTo>
                      <a:pt x="213" y="19"/>
                    </a:lnTo>
                    <a:lnTo>
                      <a:pt x="213" y="8"/>
                    </a:lnTo>
                    <a:lnTo>
                      <a:pt x="216" y="16"/>
                    </a:lnTo>
                    <a:lnTo>
                      <a:pt x="219" y="6"/>
                    </a:lnTo>
                    <a:lnTo>
                      <a:pt x="222" y="5"/>
                    </a:lnTo>
                    <a:lnTo>
                      <a:pt x="222" y="15"/>
                    </a:lnTo>
                    <a:lnTo>
                      <a:pt x="225" y="13"/>
                    </a:lnTo>
                    <a:lnTo>
                      <a:pt x="228" y="21"/>
                    </a:lnTo>
                    <a:lnTo>
                      <a:pt x="228" y="9"/>
                    </a:lnTo>
                    <a:lnTo>
                      <a:pt x="231" y="10"/>
                    </a:lnTo>
                    <a:lnTo>
                      <a:pt x="234" y="14"/>
                    </a:lnTo>
                    <a:lnTo>
                      <a:pt x="237" y="16"/>
                    </a:lnTo>
                    <a:lnTo>
                      <a:pt x="237" y="9"/>
                    </a:lnTo>
                    <a:lnTo>
                      <a:pt x="241" y="10"/>
                    </a:lnTo>
                    <a:lnTo>
                      <a:pt x="244" y="8"/>
                    </a:lnTo>
                    <a:lnTo>
                      <a:pt x="244" y="14"/>
                    </a:lnTo>
                    <a:lnTo>
                      <a:pt x="247" y="10"/>
                    </a:lnTo>
                    <a:lnTo>
                      <a:pt x="250" y="8"/>
                    </a:lnTo>
                    <a:lnTo>
                      <a:pt x="253" y="15"/>
                    </a:lnTo>
                    <a:lnTo>
                      <a:pt x="253" y="13"/>
                    </a:lnTo>
                    <a:lnTo>
                      <a:pt x="256" y="13"/>
                    </a:lnTo>
                    <a:lnTo>
                      <a:pt x="259" y="8"/>
                    </a:lnTo>
                    <a:lnTo>
                      <a:pt x="262" y="13"/>
                    </a:lnTo>
                    <a:lnTo>
                      <a:pt x="262" y="18"/>
                    </a:lnTo>
                    <a:lnTo>
                      <a:pt x="265" y="15"/>
                    </a:lnTo>
                    <a:lnTo>
                      <a:pt x="268" y="9"/>
                    </a:lnTo>
                    <a:lnTo>
                      <a:pt x="268" y="8"/>
                    </a:lnTo>
                    <a:lnTo>
                      <a:pt x="271" y="15"/>
                    </a:lnTo>
                    <a:lnTo>
                      <a:pt x="274" y="13"/>
                    </a:lnTo>
                    <a:lnTo>
                      <a:pt x="278" y="15"/>
                    </a:lnTo>
                    <a:lnTo>
                      <a:pt x="278" y="10"/>
                    </a:lnTo>
                    <a:lnTo>
                      <a:pt x="281" y="5"/>
                    </a:lnTo>
                    <a:lnTo>
                      <a:pt x="284" y="6"/>
                    </a:lnTo>
                    <a:lnTo>
                      <a:pt x="284" y="10"/>
                    </a:lnTo>
                    <a:lnTo>
                      <a:pt x="287" y="16"/>
                    </a:lnTo>
                    <a:lnTo>
                      <a:pt x="290" y="15"/>
                    </a:lnTo>
                    <a:lnTo>
                      <a:pt x="293" y="14"/>
                    </a:lnTo>
                  </a:path>
                </a:pathLst>
              </a:custGeom>
              <a:noFill/>
              <a:ln w="1270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1" name="Freeform 144"/>
              <p:cNvSpPr>
                <a:spLocks/>
              </p:cNvSpPr>
              <p:nvPr/>
            </p:nvSpPr>
            <p:spPr bwMode="auto">
              <a:xfrm>
                <a:off x="6228177" y="4312579"/>
                <a:ext cx="441796" cy="45154"/>
              </a:xfrm>
              <a:custGeom>
                <a:avLst/>
                <a:gdLst/>
                <a:ahLst/>
                <a:cxnLst>
                  <a:cxn ang="0">
                    <a:pos x="3" y="12"/>
                  </a:cxn>
                  <a:cxn ang="0">
                    <a:pos x="9" y="7"/>
                  </a:cxn>
                  <a:cxn ang="0">
                    <a:pos x="18" y="17"/>
                  </a:cxn>
                  <a:cxn ang="0">
                    <a:pos x="25" y="18"/>
                  </a:cxn>
                  <a:cxn ang="0">
                    <a:pos x="34" y="0"/>
                  </a:cxn>
                  <a:cxn ang="0">
                    <a:pos x="40" y="9"/>
                  </a:cxn>
                  <a:cxn ang="0">
                    <a:pos x="46" y="8"/>
                  </a:cxn>
                  <a:cxn ang="0">
                    <a:pos x="52" y="14"/>
                  </a:cxn>
                  <a:cxn ang="0">
                    <a:pos x="58" y="13"/>
                  </a:cxn>
                  <a:cxn ang="0">
                    <a:pos x="65" y="13"/>
                  </a:cxn>
                  <a:cxn ang="0">
                    <a:pos x="74" y="9"/>
                  </a:cxn>
                  <a:cxn ang="0">
                    <a:pos x="80" y="6"/>
                  </a:cxn>
                  <a:cxn ang="0">
                    <a:pos x="86" y="12"/>
                  </a:cxn>
                  <a:cxn ang="0">
                    <a:pos x="92" y="4"/>
                  </a:cxn>
                  <a:cxn ang="0">
                    <a:pos x="102" y="11"/>
                  </a:cxn>
                  <a:cxn ang="0">
                    <a:pos x="108" y="11"/>
                  </a:cxn>
                  <a:cxn ang="0">
                    <a:pos x="114" y="13"/>
                  </a:cxn>
                  <a:cxn ang="0">
                    <a:pos x="123" y="11"/>
                  </a:cxn>
                  <a:cxn ang="0">
                    <a:pos x="129" y="9"/>
                  </a:cxn>
                  <a:cxn ang="0">
                    <a:pos x="139" y="14"/>
                  </a:cxn>
                  <a:cxn ang="0">
                    <a:pos x="145" y="14"/>
                  </a:cxn>
                  <a:cxn ang="0">
                    <a:pos x="151" y="13"/>
                  </a:cxn>
                  <a:cxn ang="0">
                    <a:pos x="157" y="16"/>
                  </a:cxn>
                  <a:cxn ang="0">
                    <a:pos x="163" y="11"/>
                  </a:cxn>
                  <a:cxn ang="0">
                    <a:pos x="169" y="7"/>
                  </a:cxn>
                  <a:cxn ang="0">
                    <a:pos x="179" y="6"/>
                  </a:cxn>
                  <a:cxn ang="0">
                    <a:pos x="185" y="16"/>
                  </a:cxn>
                  <a:cxn ang="0">
                    <a:pos x="191" y="9"/>
                  </a:cxn>
                  <a:cxn ang="0">
                    <a:pos x="197" y="6"/>
                  </a:cxn>
                  <a:cxn ang="0">
                    <a:pos x="203" y="17"/>
                  </a:cxn>
                  <a:cxn ang="0">
                    <a:pos x="209" y="11"/>
                  </a:cxn>
                  <a:cxn ang="0">
                    <a:pos x="219" y="14"/>
                  </a:cxn>
                  <a:cxn ang="0">
                    <a:pos x="225" y="11"/>
                  </a:cxn>
                  <a:cxn ang="0">
                    <a:pos x="231" y="7"/>
                  </a:cxn>
                  <a:cxn ang="0">
                    <a:pos x="237" y="2"/>
                  </a:cxn>
                  <a:cxn ang="0">
                    <a:pos x="243" y="13"/>
                  </a:cxn>
                  <a:cxn ang="0">
                    <a:pos x="249" y="9"/>
                  </a:cxn>
                  <a:cxn ang="0">
                    <a:pos x="259" y="13"/>
                  </a:cxn>
                  <a:cxn ang="0">
                    <a:pos x="265" y="11"/>
                  </a:cxn>
                  <a:cxn ang="0">
                    <a:pos x="274" y="8"/>
                  </a:cxn>
                  <a:cxn ang="0">
                    <a:pos x="280" y="13"/>
                  </a:cxn>
                  <a:cxn ang="0">
                    <a:pos x="286" y="8"/>
                  </a:cxn>
                </a:cxnLst>
                <a:rect l="0" t="0" r="r" b="b"/>
                <a:pathLst>
                  <a:path w="289" h="18">
                    <a:moveTo>
                      <a:pt x="0" y="12"/>
                    </a:moveTo>
                    <a:lnTo>
                      <a:pt x="0" y="16"/>
                    </a:lnTo>
                    <a:lnTo>
                      <a:pt x="3" y="12"/>
                    </a:lnTo>
                    <a:lnTo>
                      <a:pt x="6" y="6"/>
                    </a:lnTo>
                    <a:lnTo>
                      <a:pt x="9" y="16"/>
                    </a:lnTo>
                    <a:lnTo>
                      <a:pt x="9" y="7"/>
                    </a:lnTo>
                    <a:lnTo>
                      <a:pt x="12" y="13"/>
                    </a:lnTo>
                    <a:lnTo>
                      <a:pt x="15" y="12"/>
                    </a:lnTo>
                    <a:lnTo>
                      <a:pt x="18" y="17"/>
                    </a:lnTo>
                    <a:lnTo>
                      <a:pt x="21" y="8"/>
                    </a:lnTo>
                    <a:lnTo>
                      <a:pt x="25" y="12"/>
                    </a:lnTo>
                    <a:lnTo>
                      <a:pt x="25" y="18"/>
                    </a:lnTo>
                    <a:lnTo>
                      <a:pt x="28" y="8"/>
                    </a:lnTo>
                    <a:lnTo>
                      <a:pt x="31" y="7"/>
                    </a:lnTo>
                    <a:lnTo>
                      <a:pt x="34" y="0"/>
                    </a:lnTo>
                    <a:lnTo>
                      <a:pt x="34" y="13"/>
                    </a:lnTo>
                    <a:lnTo>
                      <a:pt x="37" y="12"/>
                    </a:lnTo>
                    <a:lnTo>
                      <a:pt x="40" y="9"/>
                    </a:lnTo>
                    <a:lnTo>
                      <a:pt x="40" y="12"/>
                    </a:lnTo>
                    <a:lnTo>
                      <a:pt x="43" y="9"/>
                    </a:lnTo>
                    <a:lnTo>
                      <a:pt x="46" y="8"/>
                    </a:lnTo>
                    <a:lnTo>
                      <a:pt x="49" y="9"/>
                    </a:lnTo>
                    <a:lnTo>
                      <a:pt x="49" y="0"/>
                    </a:lnTo>
                    <a:lnTo>
                      <a:pt x="52" y="14"/>
                    </a:lnTo>
                    <a:lnTo>
                      <a:pt x="55" y="11"/>
                    </a:lnTo>
                    <a:lnTo>
                      <a:pt x="55" y="9"/>
                    </a:lnTo>
                    <a:lnTo>
                      <a:pt x="58" y="13"/>
                    </a:lnTo>
                    <a:lnTo>
                      <a:pt x="62" y="0"/>
                    </a:lnTo>
                    <a:lnTo>
                      <a:pt x="65" y="11"/>
                    </a:lnTo>
                    <a:lnTo>
                      <a:pt x="65" y="13"/>
                    </a:lnTo>
                    <a:lnTo>
                      <a:pt x="68" y="17"/>
                    </a:lnTo>
                    <a:lnTo>
                      <a:pt x="71" y="8"/>
                    </a:lnTo>
                    <a:lnTo>
                      <a:pt x="74" y="9"/>
                    </a:lnTo>
                    <a:lnTo>
                      <a:pt x="74" y="12"/>
                    </a:lnTo>
                    <a:lnTo>
                      <a:pt x="77" y="6"/>
                    </a:lnTo>
                    <a:lnTo>
                      <a:pt x="80" y="6"/>
                    </a:lnTo>
                    <a:lnTo>
                      <a:pt x="80" y="8"/>
                    </a:lnTo>
                    <a:lnTo>
                      <a:pt x="83" y="13"/>
                    </a:lnTo>
                    <a:lnTo>
                      <a:pt x="86" y="12"/>
                    </a:lnTo>
                    <a:lnTo>
                      <a:pt x="89" y="12"/>
                    </a:lnTo>
                    <a:lnTo>
                      <a:pt x="89" y="4"/>
                    </a:lnTo>
                    <a:lnTo>
                      <a:pt x="92" y="4"/>
                    </a:lnTo>
                    <a:lnTo>
                      <a:pt x="95" y="3"/>
                    </a:lnTo>
                    <a:lnTo>
                      <a:pt x="98" y="14"/>
                    </a:lnTo>
                    <a:lnTo>
                      <a:pt x="102" y="11"/>
                    </a:lnTo>
                    <a:lnTo>
                      <a:pt x="105" y="17"/>
                    </a:lnTo>
                    <a:lnTo>
                      <a:pt x="105" y="4"/>
                    </a:lnTo>
                    <a:lnTo>
                      <a:pt x="108" y="11"/>
                    </a:lnTo>
                    <a:lnTo>
                      <a:pt x="111" y="9"/>
                    </a:lnTo>
                    <a:lnTo>
                      <a:pt x="114" y="7"/>
                    </a:lnTo>
                    <a:lnTo>
                      <a:pt x="114" y="13"/>
                    </a:lnTo>
                    <a:lnTo>
                      <a:pt x="117" y="11"/>
                    </a:lnTo>
                    <a:lnTo>
                      <a:pt x="120" y="9"/>
                    </a:lnTo>
                    <a:lnTo>
                      <a:pt x="123" y="11"/>
                    </a:lnTo>
                    <a:lnTo>
                      <a:pt x="126" y="9"/>
                    </a:lnTo>
                    <a:lnTo>
                      <a:pt x="129" y="11"/>
                    </a:lnTo>
                    <a:lnTo>
                      <a:pt x="129" y="9"/>
                    </a:lnTo>
                    <a:lnTo>
                      <a:pt x="132" y="7"/>
                    </a:lnTo>
                    <a:lnTo>
                      <a:pt x="135" y="11"/>
                    </a:lnTo>
                    <a:lnTo>
                      <a:pt x="139" y="14"/>
                    </a:lnTo>
                    <a:lnTo>
                      <a:pt x="139" y="9"/>
                    </a:lnTo>
                    <a:lnTo>
                      <a:pt x="142" y="9"/>
                    </a:lnTo>
                    <a:lnTo>
                      <a:pt x="145" y="14"/>
                    </a:lnTo>
                    <a:lnTo>
                      <a:pt x="145" y="12"/>
                    </a:lnTo>
                    <a:lnTo>
                      <a:pt x="148" y="6"/>
                    </a:lnTo>
                    <a:lnTo>
                      <a:pt x="151" y="13"/>
                    </a:lnTo>
                    <a:lnTo>
                      <a:pt x="154" y="11"/>
                    </a:lnTo>
                    <a:lnTo>
                      <a:pt x="154" y="12"/>
                    </a:lnTo>
                    <a:lnTo>
                      <a:pt x="157" y="16"/>
                    </a:lnTo>
                    <a:lnTo>
                      <a:pt x="160" y="16"/>
                    </a:lnTo>
                    <a:lnTo>
                      <a:pt x="160" y="11"/>
                    </a:lnTo>
                    <a:lnTo>
                      <a:pt x="163" y="11"/>
                    </a:lnTo>
                    <a:lnTo>
                      <a:pt x="166" y="12"/>
                    </a:lnTo>
                    <a:lnTo>
                      <a:pt x="169" y="6"/>
                    </a:lnTo>
                    <a:lnTo>
                      <a:pt x="169" y="7"/>
                    </a:lnTo>
                    <a:lnTo>
                      <a:pt x="172" y="4"/>
                    </a:lnTo>
                    <a:lnTo>
                      <a:pt x="175" y="6"/>
                    </a:lnTo>
                    <a:lnTo>
                      <a:pt x="179" y="6"/>
                    </a:lnTo>
                    <a:lnTo>
                      <a:pt x="179" y="12"/>
                    </a:lnTo>
                    <a:lnTo>
                      <a:pt x="182" y="11"/>
                    </a:lnTo>
                    <a:lnTo>
                      <a:pt x="185" y="16"/>
                    </a:lnTo>
                    <a:lnTo>
                      <a:pt x="185" y="9"/>
                    </a:lnTo>
                    <a:lnTo>
                      <a:pt x="188" y="13"/>
                    </a:lnTo>
                    <a:lnTo>
                      <a:pt x="191" y="9"/>
                    </a:lnTo>
                    <a:lnTo>
                      <a:pt x="194" y="9"/>
                    </a:lnTo>
                    <a:lnTo>
                      <a:pt x="194" y="0"/>
                    </a:lnTo>
                    <a:lnTo>
                      <a:pt x="197" y="6"/>
                    </a:lnTo>
                    <a:lnTo>
                      <a:pt x="200" y="11"/>
                    </a:lnTo>
                    <a:lnTo>
                      <a:pt x="200" y="16"/>
                    </a:lnTo>
                    <a:lnTo>
                      <a:pt x="203" y="17"/>
                    </a:lnTo>
                    <a:lnTo>
                      <a:pt x="206" y="9"/>
                    </a:lnTo>
                    <a:lnTo>
                      <a:pt x="209" y="6"/>
                    </a:lnTo>
                    <a:lnTo>
                      <a:pt x="209" y="11"/>
                    </a:lnTo>
                    <a:lnTo>
                      <a:pt x="212" y="14"/>
                    </a:lnTo>
                    <a:lnTo>
                      <a:pt x="216" y="17"/>
                    </a:lnTo>
                    <a:lnTo>
                      <a:pt x="219" y="14"/>
                    </a:lnTo>
                    <a:lnTo>
                      <a:pt x="219" y="9"/>
                    </a:lnTo>
                    <a:lnTo>
                      <a:pt x="222" y="11"/>
                    </a:lnTo>
                    <a:lnTo>
                      <a:pt x="225" y="11"/>
                    </a:lnTo>
                    <a:lnTo>
                      <a:pt x="225" y="2"/>
                    </a:lnTo>
                    <a:lnTo>
                      <a:pt x="228" y="6"/>
                    </a:lnTo>
                    <a:lnTo>
                      <a:pt x="231" y="7"/>
                    </a:lnTo>
                    <a:lnTo>
                      <a:pt x="234" y="12"/>
                    </a:lnTo>
                    <a:lnTo>
                      <a:pt x="234" y="3"/>
                    </a:lnTo>
                    <a:lnTo>
                      <a:pt x="237" y="2"/>
                    </a:lnTo>
                    <a:lnTo>
                      <a:pt x="240" y="9"/>
                    </a:lnTo>
                    <a:lnTo>
                      <a:pt x="243" y="8"/>
                    </a:lnTo>
                    <a:lnTo>
                      <a:pt x="243" y="13"/>
                    </a:lnTo>
                    <a:lnTo>
                      <a:pt x="246" y="11"/>
                    </a:lnTo>
                    <a:lnTo>
                      <a:pt x="249" y="7"/>
                    </a:lnTo>
                    <a:lnTo>
                      <a:pt x="249" y="9"/>
                    </a:lnTo>
                    <a:lnTo>
                      <a:pt x="253" y="9"/>
                    </a:lnTo>
                    <a:lnTo>
                      <a:pt x="256" y="3"/>
                    </a:lnTo>
                    <a:lnTo>
                      <a:pt x="259" y="13"/>
                    </a:lnTo>
                    <a:lnTo>
                      <a:pt x="262" y="3"/>
                    </a:lnTo>
                    <a:lnTo>
                      <a:pt x="265" y="9"/>
                    </a:lnTo>
                    <a:lnTo>
                      <a:pt x="265" y="11"/>
                    </a:lnTo>
                    <a:lnTo>
                      <a:pt x="268" y="13"/>
                    </a:lnTo>
                    <a:lnTo>
                      <a:pt x="271" y="6"/>
                    </a:lnTo>
                    <a:lnTo>
                      <a:pt x="274" y="8"/>
                    </a:lnTo>
                    <a:lnTo>
                      <a:pt x="274" y="9"/>
                    </a:lnTo>
                    <a:lnTo>
                      <a:pt x="277" y="12"/>
                    </a:lnTo>
                    <a:lnTo>
                      <a:pt x="280" y="13"/>
                    </a:lnTo>
                    <a:lnTo>
                      <a:pt x="283" y="13"/>
                    </a:lnTo>
                    <a:lnTo>
                      <a:pt x="283" y="9"/>
                    </a:lnTo>
                    <a:lnTo>
                      <a:pt x="286" y="8"/>
                    </a:lnTo>
                    <a:lnTo>
                      <a:pt x="289" y="13"/>
                    </a:lnTo>
                    <a:lnTo>
                      <a:pt x="289" y="9"/>
                    </a:lnTo>
                  </a:path>
                </a:pathLst>
              </a:custGeom>
              <a:noFill/>
              <a:ln w="1270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2" name="Freeform 145"/>
              <p:cNvSpPr>
                <a:spLocks/>
              </p:cNvSpPr>
              <p:nvPr/>
            </p:nvSpPr>
            <p:spPr bwMode="auto">
              <a:xfrm>
                <a:off x="6669974" y="4310070"/>
                <a:ext cx="184973" cy="45154"/>
              </a:xfrm>
              <a:custGeom>
                <a:avLst/>
                <a:gdLst/>
                <a:ahLst/>
                <a:cxnLst>
                  <a:cxn ang="0">
                    <a:pos x="0" y="10"/>
                  </a:cxn>
                  <a:cxn ang="0">
                    <a:pos x="4" y="18"/>
                  </a:cxn>
                  <a:cxn ang="0">
                    <a:pos x="7" y="13"/>
                  </a:cxn>
                  <a:cxn ang="0">
                    <a:pos x="10" y="13"/>
                  </a:cxn>
                  <a:cxn ang="0">
                    <a:pos x="10" y="15"/>
                  </a:cxn>
                  <a:cxn ang="0">
                    <a:pos x="13" y="10"/>
                  </a:cxn>
                  <a:cxn ang="0">
                    <a:pos x="16" y="14"/>
                  </a:cxn>
                  <a:cxn ang="0">
                    <a:pos x="19" y="13"/>
                  </a:cxn>
                  <a:cxn ang="0">
                    <a:pos x="22" y="12"/>
                  </a:cxn>
                  <a:cxn ang="0">
                    <a:pos x="25" y="13"/>
                  </a:cxn>
                  <a:cxn ang="0">
                    <a:pos x="25" y="10"/>
                  </a:cxn>
                  <a:cxn ang="0">
                    <a:pos x="28" y="17"/>
                  </a:cxn>
                  <a:cxn ang="0">
                    <a:pos x="31" y="3"/>
                  </a:cxn>
                  <a:cxn ang="0">
                    <a:pos x="34" y="8"/>
                  </a:cxn>
                  <a:cxn ang="0">
                    <a:pos x="34" y="18"/>
                  </a:cxn>
                  <a:cxn ang="0">
                    <a:pos x="37" y="12"/>
                  </a:cxn>
                  <a:cxn ang="0">
                    <a:pos x="41" y="12"/>
                  </a:cxn>
                  <a:cxn ang="0">
                    <a:pos x="41" y="5"/>
                  </a:cxn>
                  <a:cxn ang="0">
                    <a:pos x="44" y="10"/>
                  </a:cxn>
                  <a:cxn ang="0">
                    <a:pos x="47" y="8"/>
                  </a:cxn>
                  <a:cxn ang="0">
                    <a:pos x="50" y="14"/>
                  </a:cxn>
                  <a:cxn ang="0">
                    <a:pos x="50" y="10"/>
                  </a:cxn>
                  <a:cxn ang="0">
                    <a:pos x="53" y="12"/>
                  </a:cxn>
                  <a:cxn ang="0">
                    <a:pos x="56" y="12"/>
                  </a:cxn>
                  <a:cxn ang="0">
                    <a:pos x="59" y="8"/>
                  </a:cxn>
                  <a:cxn ang="0">
                    <a:pos x="59" y="17"/>
                  </a:cxn>
                  <a:cxn ang="0">
                    <a:pos x="62" y="12"/>
                  </a:cxn>
                  <a:cxn ang="0">
                    <a:pos x="65" y="0"/>
                  </a:cxn>
                  <a:cxn ang="0">
                    <a:pos x="65" y="12"/>
                  </a:cxn>
                  <a:cxn ang="0">
                    <a:pos x="68" y="5"/>
                  </a:cxn>
                  <a:cxn ang="0">
                    <a:pos x="71" y="10"/>
                  </a:cxn>
                  <a:cxn ang="0">
                    <a:pos x="74" y="15"/>
                  </a:cxn>
                  <a:cxn ang="0">
                    <a:pos x="74" y="13"/>
                  </a:cxn>
                  <a:cxn ang="0">
                    <a:pos x="77" y="10"/>
                  </a:cxn>
                  <a:cxn ang="0">
                    <a:pos x="81" y="14"/>
                  </a:cxn>
                  <a:cxn ang="0">
                    <a:pos x="81" y="10"/>
                  </a:cxn>
                  <a:cxn ang="0">
                    <a:pos x="84" y="7"/>
                  </a:cxn>
                  <a:cxn ang="0">
                    <a:pos x="87" y="8"/>
                  </a:cxn>
                  <a:cxn ang="0">
                    <a:pos x="90" y="17"/>
                  </a:cxn>
                  <a:cxn ang="0">
                    <a:pos x="90" y="9"/>
                  </a:cxn>
                  <a:cxn ang="0">
                    <a:pos x="93" y="4"/>
                  </a:cxn>
                  <a:cxn ang="0">
                    <a:pos x="96" y="8"/>
                  </a:cxn>
                  <a:cxn ang="0">
                    <a:pos x="99" y="9"/>
                  </a:cxn>
                  <a:cxn ang="0">
                    <a:pos x="99" y="18"/>
                  </a:cxn>
                  <a:cxn ang="0">
                    <a:pos x="102" y="14"/>
                  </a:cxn>
                  <a:cxn ang="0">
                    <a:pos x="105" y="8"/>
                  </a:cxn>
                  <a:cxn ang="0">
                    <a:pos x="105" y="9"/>
                  </a:cxn>
                  <a:cxn ang="0">
                    <a:pos x="108" y="12"/>
                  </a:cxn>
                  <a:cxn ang="0">
                    <a:pos x="111" y="10"/>
                  </a:cxn>
                  <a:cxn ang="0">
                    <a:pos x="114" y="14"/>
                  </a:cxn>
                  <a:cxn ang="0">
                    <a:pos x="114" y="9"/>
                  </a:cxn>
                  <a:cxn ang="0">
                    <a:pos x="118" y="17"/>
                  </a:cxn>
                  <a:cxn ang="0">
                    <a:pos x="121" y="9"/>
                  </a:cxn>
                </a:cxnLst>
                <a:rect l="0" t="0" r="r" b="b"/>
                <a:pathLst>
                  <a:path w="121" h="18">
                    <a:moveTo>
                      <a:pt x="0" y="10"/>
                    </a:moveTo>
                    <a:lnTo>
                      <a:pt x="4" y="18"/>
                    </a:lnTo>
                    <a:lnTo>
                      <a:pt x="7" y="13"/>
                    </a:lnTo>
                    <a:lnTo>
                      <a:pt x="10" y="13"/>
                    </a:lnTo>
                    <a:lnTo>
                      <a:pt x="10" y="15"/>
                    </a:lnTo>
                    <a:lnTo>
                      <a:pt x="13" y="10"/>
                    </a:lnTo>
                    <a:lnTo>
                      <a:pt x="16" y="14"/>
                    </a:lnTo>
                    <a:lnTo>
                      <a:pt x="19" y="13"/>
                    </a:lnTo>
                    <a:lnTo>
                      <a:pt x="22" y="12"/>
                    </a:lnTo>
                    <a:lnTo>
                      <a:pt x="25" y="13"/>
                    </a:lnTo>
                    <a:lnTo>
                      <a:pt x="25" y="10"/>
                    </a:lnTo>
                    <a:lnTo>
                      <a:pt x="28" y="17"/>
                    </a:lnTo>
                    <a:lnTo>
                      <a:pt x="31" y="3"/>
                    </a:lnTo>
                    <a:lnTo>
                      <a:pt x="34" y="8"/>
                    </a:lnTo>
                    <a:lnTo>
                      <a:pt x="34" y="18"/>
                    </a:lnTo>
                    <a:lnTo>
                      <a:pt x="37" y="12"/>
                    </a:lnTo>
                    <a:lnTo>
                      <a:pt x="41" y="12"/>
                    </a:lnTo>
                    <a:lnTo>
                      <a:pt x="41" y="5"/>
                    </a:lnTo>
                    <a:lnTo>
                      <a:pt x="44" y="10"/>
                    </a:lnTo>
                    <a:lnTo>
                      <a:pt x="47" y="8"/>
                    </a:lnTo>
                    <a:lnTo>
                      <a:pt x="50" y="14"/>
                    </a:lnTo>
                    <a:lnTo>
                      <a:pt x="50" y="10"/>
                    </a:lnTo>
                    <a:lnTo>
                      <a:pt x="53" y="12"/>
                    </a:lnTo>
                    <a:lnTo>
                      <a:pt x="56" y="12"/>
                    </a:lnTo>
                    <a:lnTo>
                      <a:pt x="59" y="8"/>
                    </a:lnTo>
                    <a:lnTo>
                      <a:pt x="59" y="17"/>
                    </a:lnTo>
                    <a:lnTo>
                      <a:pt x="62" y="12"/>
                    </a:lnTo>
                    <a:lnTo>
                      <a:pt x="65" y="0"/>
                    </a:lnTo>
                    <a:lnTo>
                      <a:pt x="65" y="12"/>
                    </a:lnTo>
                    <a:lnTo>
                      <a:pt x="68" y="5"/>
                    </a:lnTo>
                    <a:lnTo>
                      <a:pt x="71" y="10"/>
                    </a:lnTo>
                    <a:lnTo>
                      <a:pt x="74" y="15"/>
                    </a:lnTo>
                    <a:lnTo>
                      <a:pt x="74" y="13"/>
                    </a:lnTo>
                    <a:lnTo>
                      <a:pt x="77" y="10"/>
                    </a:lnTo>
                    <a:lnTo>
                      <a:pt x="81" y="14"/>
                    </a:lnTo>
                    <a:lnTo>
                      <a:pt x="81" y="10"/>
                    </a:lnTo>
                    <a:lnTo>
                      <a:pt x="84" y="7"/>
                    </a:lnTo>
                    <a:lnTo>
                      <a:pt x="87" y="8"/>
                    </a:lnTo>
                    <a:lnTo>
                      <a:pt x="90" y="17"/>
                    </a:lnTo>
                    <a:lnTo>
                      <a:pt x="90" y="9"/>
                    </a:lnTo>
                    <a:lnTo>
                      <a:pt x="93" y="4"/>
                    </a:lnTo>
                    <a:lnTo>
                      <a:pt x="96" y="8"/>
                    </a:lnTo>
                    <a:lnTo>
                      <a:pt x="99" y="9"/>
                    </a:lnTo>
                    <a:lnTo>
                      <a:pt x="99" y="18"/>
                    </a:lnTo>
                    <a:lnTo>
                      <a:pt x="102" y="14"/>
                    </a:lnTo>
                    <a:lnTo>
                      <a:pt x="105" y="8"/>
                    </a:lnTo>
                    <a:lnTo>
                      <a:pt x="105" y="9"/>
                    </a:lnTo>
                    <a:lnTo>
                      <a:pt x="108" y="12"/>
                    </a:lnTo>
                    <a:lnTo>
                      <a:pt x="111" y="10"/>
                    </a:lnTo>
                    <a:lnTo>
                      <a:pt x="114" y="14"/>
                    </a:lnTo>
                    <a:lnTo>
                      <a:pt x="114" y="9"/>
                    </a:lnTo>
                    <a:lnTo>
                      <a:pt x="118" y="17"/>
                    </a:lnTo>
                    <a:lnTo>
                      <a:pt x="121" y="9"/>
                    </a:lnTo>
                  </a:path>
                </a:pathLst>
              </a:custGeom>
              <a:noFill/>
              <a:ln w="1270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3" name="TextBox 432"/>
              <p:cNvSpPr txBox="1"/>
              <p:nvPr/>
            </p:nvSpPr>
            <p:spPr>
              <a:xfrm>
                <a:off x="5824293" y="3880593"/>
                <a:ext cx="321385" cy="413388"/>
              </a:xfrm>
              <a:prstGeom prst="rect">
                <a:avLst/>
              </a:prstGeom>
              <a:noFill/>
            </p:spPr>
            <p:txBody>
              <a:bodyPr wrap="none" rtlCol="0">
                <a:spAutoFit/>
              </a:bodyPr>
              <a:lstStyle/>
              <a:p>
                <a:r>
                  <a:rPr lang="en-US" sz="1100" i="1" dirty="0" smtClean="0">
                    <a:solidFill>
                      <a:srgbClr val="008000"/>
                    </a:solidFill>
                    <a:latin typeface="Times New Roman" pitchFamily="18" charset="0"/>
                    <a:cs typeface="Times New Roman" pitchFamily="18" charset="0"/>
                  </a:rPr>
                  <a:t>U</a:t>
                </a:r>
                <a:r>
                  <a:rPr lang="en-US" sz="1100" baseline="-25000" dirty="0" smtClean="0">
                    <a:solidFill>
                      <a:srgbClr val="008000"/>
                    </a:solidFill>
                    <a:latin typeface="Times New Roman" pitchFamily="18" charset="0"/>
                    <a:cs typeface="Times New Roman" pitchFamily="18" charset="0"/>
                  </a:rPr>
                  <a:t>1</a:t>
                </a:r>
                <a:endParaRPr lang="en-US" sz="1100" baseline="-25000" dirty="0">
                  <a:solidFill>
                    <a:srgbClr val="008000"/>
                  </a:solidFill>
                  <a:latin typeface="Times New Roman" pitchFamily="18" charset="0"/>
                  <a:cs typeface="Times New Roman" pitchFamily="18" charset="0"/>
                </a:endParaRPr>
              </a:p>
            </p:txBody>
          </p:sp>
          <p:sp>
            <p:nvSpPr>
              <p:cNvPr id="434" name="Line 151"/>
              <p:cNvSpPr>
                <a:spLocks noChangeShapeType="1"/>
              </p:cNvSpPr>
              <p:nvPr/>
            </p:nvSpPr>
            <p:spPr bwMode="auto">
              <a:xfrm flipH="1" flipV="1">
                <a:off x="4885973" y="4345189"/>
                <a:ext cx="9173"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5" name="Line 152"/>
              <p:cNvSpPr>
                <a:spLocks noChangeShapeType="1"/>
              </p:cNvSpPr>
              <p:nvPr/>
            </p:nvSpPr>
            <p:spPr bwMode="auto">
              <a:xfrm flipH="1">
                <a:off x="4899732" y="4342682"/>
                <a:ext cx="4585"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 name="Line 153"/>
              <p:cNvSpPr>
                <a:spLocks noChangeShapeType="1"/>
              </p:cNvSpPr>
              <p:nvPr/>
            </p:nvSpPr>
            <p:spPr bwMode="auto">
              <a:xfrm>
                <a:off x="4904317" y="4342682"/>
                <a:ext cx="15287" cy="1003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7" name="Line 154"/>
              <p:cNvSpPr>
                <a:spLocks noChangeShapeType="1"/>
              </p:cNvSpPr>
              <p:nvPr/>
            </p:nvSpPr>
            <p:spPr bwMode="auto">
              <a:xfrm>
                <a:off x="4908904" y="4340172"/>
                <a:ext cx="29044"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8" name="Line 155"/>
              <p:cNvSpPr>
                <a:spLocks noChangeShapeType="1"/>
              </p:cNvSpPr>
              <p:nvPr/>
            </p:nvSpPr>
            <p:spPr bwMode="auto">
              <a:xfrm flipV="1">
                <a:off x="4915019" y="4322614"/>
                <a:ext cx="45861" cy="1003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9" name="Line 156"/>
              <p:cNvSpPr>
                <a:spLocks noChangeShapeType="1"/>
              </p:cNvSpPr>
              <p:nvPr/>
            </p:nvSpPr>
            <p:spPr bwMode="auto">
              <a:xfrm flipV="1">
                <a:off x="4933364" y="4312579"/>
                <a:ext cx="42803" cy="501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1" name="Line 158"/>
              <p:cNvSpPr>
                <a:spLocks noChangeShapeType="1"/>
              </p:cNvSpPr>
              <p:nvPr/>
            </p:nvSpPr>
            <p:spPr bwMode="auto">
              <a:xfrm>
                <a:off x="4970052" y="4277460"/>
                <a:ext cx="6115" cy="3511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3" name="Line 160"/>
              <p:cNvSpPr>
                <a:spLocks noChangeShapeType="1"/>
              </p:cNvSpPr>
              <p:nvPr/>
            </p:nvSpPr>
            <p:spPr bwMode="auto">
              <a:xfrm flipH="1">
                <a:off x="4976167" y="4237323"/>
                <a:ext cx="36689" cy="7525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6" name="Line 17"/>
              <p:cNvSpPr>
                <a:spLocks noChangeShapeType="1"/>
              </p:cNvSpPr>
              <p:nvPr/>
            </p:nvSpPr>
            <p:spPr bwMode="auto">
              <a:xfrm flipV="1">
                <a:off x="6955599" y="4370441"/>
                <a:ext cx="1528" cy="1003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7" name="Line 18"/>
              <p:cNvSpPr>
                <a:spLocks noChangeShapeType="1"/>
              </p:cNvSpPr>
              <p:nvPr/>
            </p:nvSpPr>
            <p:spPr bwMode="auto">
              <a:xfrm>
                <a:off x="6969358" y="4370441"/>
                <a:ext cx="6115"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8" name="Line 19"/>
              <p:cNvSpPr>
                <a:spLocks noChangeShapeType="1"/>
              </p:cNvSpPr>
              <p:nvPr/>
            </p:nvSpPr>
            <p:spPr bwMode="auto">
              <a:xfrm>
                <a:off x="6969358" y="4370441"/>
                <a:ext cx="29044"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9" name="Line 20"/>
              <p:cNvSpPr>
                <a:spLocks noChangeShapeType="1"/>
              </p:cNvSpPr>
              <p:nvPr/>
            </p:nvSpPr>
            <p:spPr bwMode="auto">
              <a:xfrm>
                <a:off x="6969358" y="4370441"/>
                <a:ext cx="47390"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 name="Line 21"/>
              <p:cNvSpPr>
                <a:spLocks noChangeShapeType="1"/>
              </p:cNvSpPr>
              <p:nvPr/>
            </p:nvSpPr>
            <p:spPr bwMode="auto">
              <a:xfrm>
                <a:off x="6969358" y="4370441"/>
                <a:ext cx="67263"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 name="Line 22"/>
              <p:cNvSpPr>
                <a:spLocks noChangeShapeType="1"/>
              </p:cNvSpPr>
              <p:nvPr/>
            </p:nvSpPr>
            <p:spPr bwMode="auto">
              <a:xfrm>
                <a:off x="6969358" y="4370441"/>
                <a:ext cx="90193"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2" name="Line 23"/>
              <p:cNvSpPr>
                <a:spLocks noChangeShapeType="1"/>
              </p:cNvSpPr>
              <p:nvPr/>
            </p:nvSpPr>
            <p:spPr bwMode="auto">
              <a:xfrm>
                <a:off x="6969358" y="4370441"/>
                <a:ext cx="108538"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3" name="Line 24"/>
              <p:cNvSpPr>
                <a:spLocks noChangeShapeType="1"/>
              </p:cNvSpPr>
              <p:nvPr/>
            </p:nvSpPr>
            <p:spPr bwMode="auto">
              <a:xfrm>
                <a:off x="6975473" y="4365424"/>
                <a:ext cx="117710"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4" name="Line 25"/>
              <p:cNvSpPr>
                <a:spLocks noChangeShapeType="1"/>
              </p:cNvSpPr>
              <p:nvPr/>
            </p:nvSpPr>
            <p:spPr bwMode="auto">
              <a:xfrm flipV="1">
                <a:off x="6998403" y="4345355"/>
                <a:ext cx="108538"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Line 27"/>
              <p:cNvSpPr>
                <a:spLocks noChangeShapeType="1"/>
              </p:cNvSpPr>
              <p:nvPr/>
            </p:nvSpPr>
            <p:spPr bwMode="auto">
              <a:xfrm flipV="1">
                <a:off x="7036621" y="4300201"/>
                <a:ext cx="79493" cy="501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8" name="Line 29"/>
              <p:cNvSpPr>
                <a:spLocks noChangeShapeType="1"/>
              </p:cNvSpPr>
              <p:nvPr/>
            </p:nvSpPr>
            <p:spPr bwMode="auto">
              <a:xfrm flipV="1">
                <a:off x="7077896" y="4262574"/>
                <a:ext cx="42803"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Line 30"/>
              <p:cNvSpPr>
                <a:spLocks noChangeShapeType="1"/>
              </p:cNvSpPr>
              <p:nvPr/>
            </p:nvSpPr>
            <p:spPr bwMode="auto">
              <a:xfrm>
                <a:off x="7097770" y="4262574"/>
                <a:ext cx="22930"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Line 31"/>
              <p:cNvSpPr>
                <a:spLocks noChangeShapeType="1"/>
              </p:cNvSpPr>
              <p:nvPr/>
            </p:nvSpPr>
            <p:spPr bwMode="auto">
              <a:xfrm flipV="1">
                <a:off x="7106942" y="4182300"/>
                <a:ext cx="32102" cy="8027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Line 32"/>
              <p:cNvSpPr>
                <a:spLocks noChangeShapeType="1"/>
              </p:cNvSpPr>
              <p:nvPr/>
            </p:nvSpPr>
            <p:spPr bwMode="auto">
              <a:xfrm flipV="1">
                <a:off x="7106942" y="4119589"/>
                <a:ext cx="51976" cy="1429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Line 33"/>
              <p:cNvSpPr>
                <a:spLocks noChangeShapeType="1"/>
              </p:cNvSpPr>
              <p:nvPr/>
            </p:nvSpPr>
            <p:spPr bwMode="auto">
              <a:xfrm flipV="1">
                <a:off x="7106942" y="4044333"/>
                <a:ext cx="74906" cy="21824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Line 34"/>
              <p:cNvSpPr>
                <a:spLocks noChangeShapeType="1"/>
              </p:cNvSpPr>
              <p:nvPr/>
            </p:nvSpPr>
            <p:spPr bwMode="auto">
              <a:xfrm flipV="1">
                <a:off x="7106942" y="3999179"/>
                <a:ext cx="93250" cy="26339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 name="Line 35"/>
              <p:cNvSpPr>
                <a:spLocks noChangeShapeType="1"/>
              </p:cNvSpPr>
              <p:nvPr/>
            </p:nvSpPr>
            <p:spPr bwMode="auto">
              <a:xfrm flipV="1">
                <a:off x="7106942" y="3971585"/>
                <a:ext cx="113124" cy="29098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7" name="Line 38"/>
              <p:cNvSpPr>
                <a:spLocks noChangeShapeType="1"/>
              </p:cNvSpPr>
              <p:nvPr/>
            </p:nvSpPr>
            <p:spPr bwMode="auto">
              <a:xfrm flipV="1">
                <a:off x="7116114" y="3893822"/>
                <a:ext cx="165100" cy="36875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9" name="Line 40"/>
              <p:cNvSpPr>
                <a:spLocks noChangeShapeType="1"/>
              </p:cNvSpPr>
              <p:nvPr/>
            </p:nvSpPr>
            <p:spPr bwMode="auto">
              <a:xfrm flipV="1">
                <a:off x="7154331" y="3846159"/>
                <a:ext cx="168158" cy="43146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 name="Line 42"/>
              <p:cNvSpPr>
                <a:spLocks noChangeShapeType="1"/>
              </p:cNvSpPr>
              <p:nvPr/>
            </p:nvSpPr>
            <p:spPr bwMode="auto">
              <a:xfrm flipV="1">
                <a:off x="7191020" y="3828600"/>
                <a:ext cx="174273" cy="4791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3" name="Line 44"/>
              <p:cNvSpPr>
                <a:spLocks noChangeShapeType="1"/>
              </p:cNvSpPr>
              <p:nvPr/>
            </p:nvSpPr>
            <p:spPr bwMode="auto">
              <a:xfrm flipV="1">
                <a:off x="7233824" y="3848668"/>
                <a:ext cx="169686" cy="54685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4" name="Line 45"/>
              <p:cNvSpPr>
                <a:spLocks noChangeShapeType="1"/>
              </p:cNvSpPr>
              <p:nvPr/>
            </p:nvSpPr>
            <p:spPr bwMode="auto">
              <a:xfrm flipV="1">
                <a:off x="7252169" y="3878771"/>
                <a:ext cx="174273" cy="55438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5" name="Line 46"/>
              <p:cNvSpPr>
                <a:spLocks noChangeShapeType="1"/>
              </p:cNvSpPr>
              <p:nvPr/>
            </p:nvSpPr>
            <p:spPr bwMode="auto">
              <a:xfrm flipV="1">
                <a:off x="7276628" y="3931448"/>
                <a:ext cx="169686" cy="52929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6" name="Line 47"/>
              <p:cNvSpPr>
                <a:spLocks noChangeShapeType="1"/>
              </p:cNvSpPr>
              <p:nvPr/>
            </p:nvSpPr>
            <p:spPr bwMode="auto">
              <a:xfrm flipV="1">
                <a:off x="7294973" y="4021756"/>
                <a:ext cx="169686" cy="46658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7" name="Line 48"/>
              <p:cNvSpPr>
                <a:spLocks noChangeShapeType="1"/>
              </p:cNvSpPr>
              <p:nvPr/>
            </p:nvSpPr>
            <p:spPr bwMode="auto">
              <a:xfrm flipV="1">
                <a:off x="7317903" y="4104538"/>
                <a:ext cx="165100" cy="42143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8" name="Line 49"/>
              <p:cNvSpPr>
                <a:spLocks noChangeShapeType="1"/>
              </p:cNvSpPr>
              <p:nvPr/>
            </p:nvSpPr>
            <p:spPr bwMode="auto">
              <a:xfrm flipV="1">
                <a:off x="7337776" y="4177283"/>
                <a:ext cx="165100" cy="41390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9" name="Line 50"/>
              <p:cNvSpPr>
                <a:spLocks noChangeShapeType="1"/>
              </p:cNvSpPr>
              <p:nvPr/>
            </p:nvSpPr>
            <p:spPr bwMode="auto">
              <a:xfrm flipV="1">
                <a:off x="7351535" y="4275117"/>
                <a:ext cx="174273" cy="35370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0" name="Line 51"/>
              <p:cNvSpPr>
                <a:spLocks noChangeShapeType="1"/>
              </p:cNvSpPr>
              <p:nvPr/>
            </p:nvSpPr>
            <p:spPr bwMode="auto">
              <a:xfrm flipV="1">
                <a:off x="7374465" y="4460747"/>
                <a:ext cx="169686" cy="18312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 name="Line 52"/>
              <p:cNvSpPr>
                <a:spLocks noChangeShapeType="1"/>
              </p:cNvSpPr>
              <p:nvPr/>
            </p:nvSpPr>
            <p:spPr bwMode="auto">
              <a:xfrm flipV="1">
                <a:off x="7394339" y="4658919"/>
                <a:ext cx="169686" cy="752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4" name="Line 55"/>
              <p:cNvSpPr>
                <a:spLocks noChangeShapeType="1"/>
              </p:cNvSpPr>
              <p:nvPr/>
            </p:nvSpPr>
            <p:spPr bwMode="auto">
              <a:xfrm>
                <a:off x="7440200" y="4701565"/>
                <a:ext cx="151341" cy="10034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5" name="Line 56"/>
              <p:cNvSpPr>
                <a:spLocks noChangeShapeType="1"/>
              </p:cNvSpPr>
              <p:nvPr/>
            </p:nvSpPr>
            <p:spPr bwMode="auto">
              <a:xfrm>
                <a:off x="7440200" y="4701565"/>
                <a:ext cx="169686" cy="17559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7" name="Line 58"/>
              <p:cNvSpPr>
                <a:spLocks noChangeShapeType="1"/>
              </p:cNvSpPr>
              <p:nvPr/>
            </p:nvSpPr>
            <p:spPr bwMode="auto">
              <a:xfrm>
                <a:off x="7483003" y="4666446"/>
                <a:ext cx="169686" cy="2383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8" name="Line 59"/>
              <p:cNvSpPr>
                <a:spLocks noChangeShapeType="1"/>
              </p:cNvSpPr>
              <p:nvPr/>
            </p:nvSpPr>
            <p:spPr bwMode="auto">
              <a:xfrm>
                <a:off x="7502876" y="4633834"/>
                <a:ext cx="168158" cy="25085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9" name="Line 60"/>
              <p:cNvSpPr>
                <a:spLocks noChangeShapeType="1"/>
              </p:cNvSpPr>
              <p:nvPr/>
            </p:nvSpPr>
            <p:spPr bwMode="auto">
              <a:xfrm>
                <a:off x="7525807" y="4593697"/>
                <a:ext cx="169686" cy="2433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0" name="Line 61"/>
              <p:cNvSpPr>
                <a:spLocks noChangeShapeType="1"/>
              </p:cNvSpPr>
              <p:nvPr/>
            </p:nvSpPr>
            <p:spPr bwMode="auto">
              <a:xfrm>
                <a:off x="7544152" y="4561089"/>
                <a:ext cx="169686" cy="21573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 name="Line 62"/>
              <p:cNvSpPr>
                <a:spLocks noChangeShapeType="1"/>
              </p:cNvSpPr>
              <p:nvPr/>
            </p:nvSpPr>
            <p:spPr bwMode="auto">
              <a:xfrm>
                <a:off x="7564025" y="4543527"/>
                <a:ext cx="168158" cy="17559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2" name="Line 63"/>
              <p:cNvSpPr>
                <a:spLocks noChangeShapeType="1"/>
              </p:cNvSpPr>
              <p:nvPr/>
            </p:nvSpPr>
            <p:spPr bwMode="auto">
              <a:xfrm>
                <a:off x="7586956" y="4523459"/>
                <a:ext cx="169686" cy="14047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3" name="Line 64"/>
              <p:cNvSpPr>
                <a:spLocks noChangeShapeType="1"/>
              </p:cNvSpPr>
              <p:nvPr/>
            </p:nvSpPr>
            <p:spPr bwMode="auto">
              <a:xfrm>
                <a:off x="7605300" y="4488340"/>
                <a:ext cx="169686" cy="11790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4" name="Line 65"/>
              <p:cNvSpPr>
                <a:spLocks noChangeShapeType="1"/>
              </p:cNvSpPr>
              <p:nvPr/>
            </p:nvSpPr>
            <p:spPr bwMode="auto">
              <a:xfrm>
                <a:off x="7625173" y="4460747"/>
                <a:ext cx="174273" cy="4264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5" name="Line 66"/>
              <p:cNvSpPr>
                <a:spLocks noChangeShapeType="1"/>
              </p:cNvSpPr>
              <p:nvPr/>
            </p:nvSpPr>
            <p:spPr bwMode="auto">
              <a:xfrm flipV="1">
                <a:off x="7648104" y="4408067"/>
                <a:ext cx="165100" cy="501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6" name="Line 67"/>
              <p:cNvSpPr>
                <a:spLocks noChangeShapeType="1"/>
              </p:cNvSpPr>
              <p:nvPr/>
            </p:nvSpPr>
            <p:spPr bwMode="auto">
              <a:xfrm flipV="1">
                <a:off x="7666448" y="4342847"/>
                <a:ext cx="160514"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7" name="Line 68"/>
              <p:cNvSpPr>
                <a:spLocks noChangeShapeType="1"/>
              </p:cNvSpPr>
              <p:nvPr/>
            </p:nvSpPr>
            <p:spPr bwMode="auto">
              <a:xfrm>
                <a:off x="7686321" y="4305219"/>
                <a:ext cx="149813"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8" name="Line 69"/>
              <p:cNvSpPr>
                <a:spLocks noChangeShapeType="1"/>
              </p:cNvSpPr>
              <p:nvPr/>
            </p:nvSpPr>
            <p:spPr bwMode="auto">
              <a:xfrm flipV="1">
                <a:off x="7704665" y="4252539"/>
                <a:ext cx="155929" cy="501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9" name="Line 70"/>
              <p:cNvSpPr>
                <a:spLocks noChangeShapeType="1"/>
              </p:cNvSpPr>
              <p:nvPr/>
            </p:nvSpPr>
            <p:spPr bwMode="auto">
              <a:xfrm>
                <a:off x="7723011" y="4192335"/>
                <a:ext cx="155929"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0" name="Line 71"/>
              <p:cNvSpPr>
                <a:spLocks noChangeShapeType="1"/>
              </p:cNvSpPr>
              <p:nvPr/>
            </p:nvSpPr>
            <p:spPr bwMode="auto">
              <a:xfrm>
                <a:off x="7747470" y="4147181"/>
                <a:ext cx="145226" cy="752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 name="Line 72"/>
              <p:cNvSpPr>
                <a:spLocks noChangeShapeType="1"/>
              </p:cNvSpPr>
              <p:nvPr/>
            </p:nvSpPr>
            <p:spPr bwMode="auto">
              <a:xfrm flipV="1">
                <a:off x="7765814" y="4119589"/>
                <a:ext cx="140641"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 name="Line 74"/>
              <p:cNvSpPr>
                <a:spLocks noChangeShapeType="1"/>
              </p:cNvSpPr>
              <p:nvPr/>
            </p:nvSpPr>
            <p:spPr bwMode="auto">
              <a:xfrm flipV="1">
                <a:off x="7799446" y="4097012"/>
                <a:ext cx="122297" cy="1254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4" name="Line 75"/>
              <p:cNvSpPr>
                <a:spLocks noChangeShapeType="1"/>
              </p:cNvSpPr>
              <p:nvPr/>
            </p:nvSpPr>
            <p:spPr bwMode="auto">
              <a:xfrm flipV="1">
                <a:off x="7799446" y="4079452"/>
                <a:ext cx="145226" cy="3010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5" name="Line 76"/>
              <p:cNvSpPr>
                <a:spLocks noChangeShapeType="1"/>
              </p:cNvSpPr>
              <p:nvPr/>
            </p:nvSpPr>
            <p:spPr bwMode="auto">
              <a:xfrm flipV="1">
                <a:off x="7799446" y="4056875"/>
                <a:ext cx="163571" cy="5268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6" name="Line 77"/>
              <p:cNvSpPr>
                <a:spLocks noChangeShapeType="1"/>
              </p:cNvSpPr>
              <p:nvPr/>
            </p:nvSpPr>
            <p:spPr bwMode="auto">
              <a:xfrm flipV="1">
                <a:off x="7817790" y="4024265"/>
                <a:ext cx="165100" cy="9030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7" name="Line 78"/>
              <p:cNvSpPr>
                <a:spLocks noChangeShapeType="1"/>
              </p:cNvSpPr>
              <p:nvPr/>
            </p:nvSpPr>
            <p:spPr bwMode="auto">
              <a:xfrm flipV="1">
                <a:off x="7836135" y="3999179"/>
                <a:ext cx="169686" cy="13546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9" name="Line 80"/>
              <p:cNvSpPr>
                <a:spLocks noChangeShapeType="1"/>
              </p:cNvSpPr>
              <p:nvPr/>
            </p:nvSpPr>
            <p:spPr bwMode="auto">
              <a:xfrm flipV="1">
                <a:off x="7878938" y="3979111"/>
                <a:ext cx="165100" cy="25837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0" name="Line 81"/>
              <p:cNvSpPr>
                <a:spLocks noChangeShapeType="1"/>
              </p:cNvSpPr>
              <p:nvPr/>
            </p:nvSpPr>
            <p:spPr bwMode="auto">
              <a:xfrm flipV="1">
                <a:off x="7897283" y="3979111"/>
                <a:ext cx="169686" cy="34617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1" name="Line 82"/>
              <p:cNvSpPr>
                <a:spLocks noChangeShapeType="1"/>
              </p:cNvSpPr>
              <p:nvPr/>
            </p:nvSpPr>
            <p:spPr bwMode="auto">
              <a:xfrm flipV="1">
                <a:off x="7921742" y="3996670"/>
                <a:ext cx="163571" cy="48163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 name="Line 83"/>
              <p:cNvSpPr>
                <a:spLocks noChangeShapeType="1"/>
              </p:cNvSpPr>
              <p:nvPr/>
            </p:nvSpPr>
            <p:spPr bwMode="auto">
              <a:xfrm flipV="1">
                <a:off x="7935501" y="4059384"/>
                <a:ext cx="169686" cy="59201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 name="Line 84"/>
              <p:cNvSpPr>
                <a:spLocks noChangeShapeType="1"/>
              </p:cNvSpPr>
              <p:nvPr/>
            </p:nvSpPr>
            <p:spPr bwMode="auto">
              <a:xfrm flipV="1">
                <a:off x="7958431" y="4147181"/>
                <a:ext cx="169686" cy="5945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 name="Line 85"/>
              <p:cNvSpPr>
                <a:spLocks noChangeShapeType="1"/>
              </p:cNvSpPr>
              <p:nvPr/>
            </p:nvSpPr>
            <p:spPr bwMode="auto">
              <a:xfrm flipV="1">
                <a:off x="7978304" y="4229963"/>
                <a:ext cx="169686" cy="53180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 name="Line 86"/>
              <p:cNvSpPr>
                <a:spLocks noChangeShapeType="1"/>
              </p:cNvSpPr>
              <p:nvPr/>
            </p:nvSpPr>
            <p:spPr bwMode="auto">
              <a:xfrm flipV="1">
                <a:off x="7996650" y="4312743"/>
                <a:ext cx="169686" cy="47661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 name="Line 87"/>
              <p:cNvSpPr>
                <a:spLocks noChangeShapeType="1"/>
              </p:cNvSpPr>
              <p:nvPr/>
            </p:nvSpPr>
            <p:spPr bwMode="auto">
              <a:xfrm flipV="1">
                <a:off x="8019579" y="4382983"/>
                <a:ext cx="169686" cy="45153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 name="Line 88"/>
              <p:cNvSpPr>
                <a:spLocks noChangeShapeType="1"/>
              </p:cNvSpPr>
              <p:nvPr/>
            </p:nvSpPr>
            <p:spPr bwMode="auto">
              <a:xfrm flipV="1">
                <a:off x="8039453" y="4460747"/>
                <a:ext cx="169686" cy="39383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 name="Line 89"/>
              <p:cNvSpPr>
                <a:spLocks noChangeShapeType="1"/>
              </p:cNvSpPr>
              <p:nvPr/>
            </p:nvSpPr>
            <p:spPr bwMode="auto">
              <a:xfrm flipV="1">
                <a:off x="8057797" y="4543527"/>
                <a:ext cx="169686" cy="33614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 name="Line 90"/>
              <p:cNvSpPr>
                <a:spLocks noChangeShapeType="1"/>
              </p:cNvSpPr>
              <p:nvPr/>
            </p:nvSpPr>
            <p:spPr bwMode="auto">
              <a:xfrm flipV="1">
                <a:off x="8080727" y="4638851"/>
                <a:ext cx="169686" cy="26339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 name="Line 91"/>
              <p:cNvSpPr>
                <a:spLocks noChangeShapeType="1"/>
              </p:cNvSpPr>
              <p:nvPr/>
            </p:nvSpPr>
            <p:spPr bwMode="auto">
              <a:xfrm flipV="1">
                <a:off x="8100601" y="4719124"/>
                <a:ext cx="169686" cy="17559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 name="Line 93"/>
              <p:cNvSpPr>
                <a:spLocks noChangeShapeType="1"/>
              </p:cNvSpPr>
              <p:nvPr/>
            </p:nvSpPr>
            <p:spPr bwMode="auto">
              <a:xfrm flipV="1">
                <a:off x="8141876" y="4784345"/>
                <a:ext cx="169686" cy="7023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3" name="Line 94"/>
              <p:cNvSpPr>
                <a:spLocks noChangeShapeType="1"/>
              </p:cNvSpPr>
              <p:nvPr/>
            </p:nvSpPr>
            <p:spPr bwMode="auto">
              <a:xfrm flipV="1">
                <a:off x="8161750" y="4784345"/>
                <a:ext cx="154399" cy="3762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7" name="Line 98"/>
              <p:cNvSpPr>
                <a:spLocks noChangeShapeType="1"/>
              </p:cNvSpPr>
              <p:nvPr/>
            </p:nvSpPr>
            <p:spPr bwMode="auto">
              <a:xfrm>
                <a:off x="8203024" y="4734175"/>
                <a:ext cx="169686" cy="1756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8" name="Line 99"/>
              <p:cNvSpPr>
                <a:spLocks noChangeShapeType="1"/>
              </p:cNvSpPr>
              <p:nvPr/>
            </p:nvSpPr>
            <p:spPr bwMode="auto">
              <a:xfrm>
                <a:off x="8227483" y="4616276"/>
                <a:ext cx="169686" cy="1204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9" name="Line 100"/>
              <p:cNvSpPr>
                <a:spLocks noChangeShapeType="1"/>
              </p:cNvSpPr>
              <p:nvPr/>
            </p:nvSpPr>
            <p:spPr bwMode="auto">
              <a:xfrm>
                <a:off x="8245827" y="4538510"/>
                <a:ext cx="169686" cy="17810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0" name="Line 101"/>
              <p:cNvSpPr>
                <a:spLocks noChangeShapeType="1"/>
              </p:cNvSpPr>
              <p:nvPr/>
            </p:nvSpPr>
            <p:spPr bwMode="auto">
              <a:xfrm>
                <a:off x="8265701" y="4460747"/>
                <a:ext cx="168158" cy="23329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1" name="Line 102"/>
              <p:cNvSpPr>
                <a:spLocks noChangeShapeType="1"/>
              </p:cNvSpPr>
              <p:nvPr/>
            </p:nvSpPr>
            <p:spPr bwMode="auto">
              <a:xfrm>
                <a:off x="8288632" y="4332812"/>
                <a:ext cx="169686" cy="33614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 name="Line 103"/>
              <p:cNvSpPr>
                <a:spLocks noChangeShapeType="1"/>
              </p:cNvSpPr>
              <p:nvPr/>
            </p:nvSpPr>
            <p:spPr bwMode="auto">
              <a:xfrm>
                <a:off x="8306976" y="4222437"/>
                <a:ext cx="169686" cy="39885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 name="Line 104"/>
              <p:cNvSpPr>
                <a:spLocks noChangeShapeType="1"/>
              </p:cNvSpPr>
              <p:nvPr/>
            </p:nvSpPr>
            <p:spPr bwMode="auto">
              <a:xfrm>
                <a:off x="8326850" y="4144674"/>
                <a:ext cx="174273" cy="40638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4" name="Line 105"/>
              <p:cNvSpPr>
                <a:spLocks noChangeShapeType="1"/>
              </p:cNvSpPr>
              <p:nvPr/>
            </p:nvSpPr>
            <p:spPr bwMode="auto">
              <a:xfrm>
                <a:off x="8349780" y="4081959"/>
                <a:ext cx="169686" cy="40889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5" name="Line 106"/>
              <p:cNvSpPr>
                <a:spLocks noChangeShapeType="1"/>
              </p:cNvSpPr>
              <p:nvPr/>
            </p:nvSpPr>
            <p:spPr bwMode="auto">
              <a:xfrm>
                <a:off x="8368124" y="4021756"/>
                <a:ext cx="169686" cy="41641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6" name="Line 107"/>
              <p:cNvSpPr>
                <a:spLocks noChangeShapeType="1"/>
              </p:cNvSpPr>
              <p:nvPr/>
            </p:nvSpPr>
            <p:spPr bwMode="auto">
              <a:xfrm>
                <a:off x="8387998" y="3974095"/>
                <a:ext cx="174273" cy="36875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7" name="Line 108"/>
              <p:cNvSpPr>
                <a:spLocks noChangeShapeType="1"/>
              </p:cNvSpPr>
              <p:nvPr/>
            </p:nvSpPr>
            <p:spPr bwMode="auto">
              <a:xfrm>
                <a:off x="8410929" y="3936466"/>
                <a:ext cx="165100" cy="31356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8" name="Line 109"/>
              <p:cNvSpPr>
                <a:spLocks noChangeShapeType="1"/>
              </p:cNvSpPr>
              <p:nvPr/>
            </p:nvSpPr>
            <p:spPr bwMode="auto">
              <a:xfrm>
                <a:off x="8429273" y="3901347"/>
                <a:ext cx="165100" cy="25587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9" name="Line 110"/>
              <p:cNvSpPr>
                <a:spLocks noChangeShapeType="1"/>
              </p:cNvSpPr>
              <p:nvPr/>
            </p:nvSpPr>
            <p:spPr bwMode="auto">
              <a:xfrm>
                <a:off x="8449146" y="3876261"/>
                <a:ext cx="169686" cy="24583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0" name="Line 111"/>
              <p:cNvSpPr>
                <a:spLocks noChangeShapeType="1"/>
              </p:cNvSpPr>
              <p:nvPr/>
            </p:nvSpPr>
            <p:spPr bwMode="auto">
              <a:xfrm>
                <a:off x="8472076" y="3848668"/>
                <a:ext cx="165100" cy="26088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1" name="Line 112"/>
              <p:cNvSpPr>
                <a:spLocks noChangeShapeType="1"/>
              </p:cNvSpPr>
              <p:nvPr/>
            </p:nvSpPr>
            <p:spPr bwMode="auto">
              <a:xfrm>
                <a:off x="8490421" y="3833617"/>
                <a:ext cx="169686" cy="26590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 name="Line 113"/>
              <p:cNvSpPr>
                <a:spLocks noChangeShapeType="1"/>
              </p:cNvSpPr>
              <p:nvPr/>
            </p:nvSpPr>
            <p:spPr bwMode="auto">
              <a:xfrm>
                <a:off x="8510295" y="3833617"/>
                <a:ext cx="169686" cy="26088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3" name="Line 114"/>
              <p:cNvSpPr>
                <a:spLocks noChangeShapeType="1"/>
              </p:cNvSpPr>
              <p:nvPr/>
            </p:nvSpPr>
            <p:spPr bwMode="auto">
              <a:xfrm>
                <a:off x="8533224" y="3848668"/>
                <a:ext cx="165100" cy="2433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4" name="Line 115"/>
              <p:cNvSpPr>
                <a:spLocks noChangeShapeType="1"/>
              </p:cNvSpPr>
              <p:nvPr/>
            </p:nvSpPr>
            <p:spPr bwMode="auto">
              <a:xfrm>
                <a:off x="8551569" y="3893822"/>
                <a:ext cx="155929" cy="19817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9" name="Line 120"/>
              <p:cNvSpPr>
                <a:spLocks noChangeShapeType="1"/>
              </p:cNvSpPr>
              <p:nvPr/>
            </p:nvSpPr>
            <p:spPr bwMode="auto">
              <a:xfrm>
                <a:off x="8646349" y="4084470"/>
                <a:ext cx="84079" cy="752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0" name="Line 121"/>
              <p:cNvSpPr>
                <a:spLocks noChangeShapeType="1"/>
              </p:cNvSpPr>
              <p:nvPr/>
            </p:nvSpPr>
            <p:spPr bwMode="auto">
              <a:xfrm flipV="1">
                <a:off x="8646349" y="4097012"/>
                <a:ext cx="103952"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1" name="Line 122"/>
              <p:cNvSpPr>
                <a:spLocks noChangeShapeType="1"/>
              </p:cNvSpPr>
              <p:nvPr/>
            </p:nvSpPr>
            <p:spPr bwMode="auto">
              <a:xfrm flipV="1">
                <a:off x="8650936" y="4109554"/>
                <a:ext cx="117710" cy="752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2" name="Line 123"/>
              <p:cNvSpPr>
                <a:spLocks noChangeShapeType="1"/>
              </p:cNvSpPr>
              <p:nvPr/>
            </p:nvSpPr>
            <p:spPr bwMode="auto">
              <a:xfrm>
                <a:off x="8655521" y="4129622"/>
                <a:ext cx="137583"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 name="Line 124"/>
              <p:cNvSpPr>
                <a:spLocks noChangeShapeType="1"/>
              </p:cNvSpPr>
              <p:nvPr/>
            </p:nvSpPr>
            <p:spPr bwMode="auto">
              <a:xfrm flipV="1">
                <a:off x="8669280" y="4169758"/>
                <a:ext cx="142170" cy="501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4" name="Line 125"/>
              <p:cNvSpPr>
                <a:spLocks noChangeShapeType="1"/>
              </p:cNvSpPr>
              <p:nvPr/>
            </p:nvSpPr>
            <p:spPr bwMode="auto">
              <a:xfrm flipV="1">
                <a:off x="8684567" y="4237488"/>
                <a:ext cx="145226" cy="501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5" name="Line 126"/>
              <p:cNvSpPr>
                <a:spLocks noChangeShapeType="1"/>
              </p:cNvSpPr>
              <p:nvPr/>
            </p:nvSpPr>
            <p:spPr bwMode="auto">
              <a:xfrm flipV="1">
                <a:off x="8693739" y="4285150"/>
                <a:ext cx="160514"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6" name="Line 127"/>
              <p:cNvSpPr>
                <a:spLocks noChangeShapeType="1"/>
              </p:cNvSpPr>
              <p:nvPr/>
            </p:nvSpPr>
            <p:spPr bwMode="auto">
              <a:xfrm>
                <a:off x="8702912" y="4310236"/>
                <a:ext cx="169686"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7" name="Line 128"/>
              <p:cNvSpPr>
                <a:spLocks noChangeShapeType="1"/>
              </p:cNvSpPr>
              <p:nvPr/>
            </p:nvSpPr>
            <p:spPr bwMode="auto">
              <a:xfrm flipV="1">
                <a:off x="8721256" y="4355389"/>
                <a:ext cx="169686" cy="1003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8" name="Line 129"/>
              <p:cNvSpPr>
                <a:spLocks noChangeShapeType="1"/>
              </p:cNvSpPr>
              <p:nvPr/>
            </p:nvSpPr>
            <p:spPr bwMode="auto">
              <a:xfrm flipV="1">
                <a:off x="8745715" y="4370441"/>
                <a:ext cx="154399" cy="1505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9" name="Line 130"/>
              <p:cNvSpPr>
                <a:spLocks noChangeShapeType="1"/>
              </p:cNvSpPr>
              <p:nvPr/>
            </p:nvSpPr>
            <p:spPr bwMode="auto">
              <a:xfrm flipV="1">
                <a:off x="8764060" y="4370441"/>
                <a:ext cx="136055"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0" name="Line 131"/>
              <p:cNvSpPr>
                <a:spLocks noChangeShapeType="1"/>
              </p:cNvSpPr>
              <p:nvPr/>
            </p:nvSpPr>
            <p:spPr bwMode="auto">
              <a:xfrm>
                <a:off x="8782404" y="4370441"/>
                <a:ext cx="117710"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1" name="Line 132"/>
              <p:cNvSpPr>
                <a:spLocks noChangeShapeType="1"/>
              </p:cNvSpPr>
              <p:nvPr/>
            </p:nvSpPr>
            <p:spPr bwMode="auto">
              <a:xfrm>
                <a:off x="8806863" y="4370441"/>
                <a:ext cx="93250"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2" name="Line 133"/>
              <p:cNvSpPr>
                <a:spLocks noChangeShapeType="1"/>
              </p:cNvSpPr>
              <p:nvPr/>
            </p:nvSpPr>
            <p:spPr bwMode="auto">
              <a:xfrm>
                <a:off x="8825208" y="4370441"/>
                <a:ext cx="74906"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3" name="Line 134"/>
              <p:cNvSpPr>
                <a:spLocks noChangeShapeType="1"/>
              </p:cNvSpPr>
              <p:nvPr/>
            </p:nvSpPr>
            <p:spPr bwMode="auto">
              <a:xfrm>
                <a:off x="8843552" y="4370441"/>
                <a:ext cx="56561"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4" name="Line 135"/>
              <p:cNvSpPr>
                <a:spLocks noChangeShapeType="1"/>
              </p:cNvSpPr>
              <p:nvPr/>
            </p:nvSpPr>
            <p:spPr bwMode="auto">
              <a:xfrm>
                <a:off x="8868012" y="4370441"/>
                <a:ext cx="32102"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 name="Line 136"/>
              <p:cNvSpPr>
                <a:spLocks noChangeShapeType="1"/>
              </p:cNvSpPr>
              <p:nvPr/>
            </p:nvSpPr>
            <p:spPr bwMode="auto">
              <a:xfrm>
                <a:off x="8886357" y="4370441"/>
                <a:ext cx="13758" cy="250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6" name="Line 137"/>
              <p:cNvSpPr>
                <a:spLocks noChangeShapeType="1"/>
              </p:cNvSpPr>
              <p:nvPr/>
            </p:nvSpPr>
            <p:spPr bwMode="auto">
              <a:xfrm>
                <a:off x="8904701" y="4370441"/>
                <a:ext cx="1528" cy="1254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67" name="Group 566"/>
              <p:cNvGrpSpPr/>
              <p:nvPr/>
            </p:nvGrpSpPr>
            <p:grpSpPr>
              <a:xfrm>
                <a:off x="6937255" y="3831108"/>
                <a:ext cx="1978146" cy="1071139"/>
                <a:chOff x="384175" y="3162300"/>
                <a:chExt cx="2054225" cy="677863"/>
              </a:xfrm>
            </p:grpSpPr>
            <p:sp>
              <p:nvSpPr>
                <p:cNvPr id="576" name="Freeform 12"/>
                <p:cNvSpPr>
                  <a:spLocks/>
                </p:cNvSpPr>
                <p:nvPr/>
              </p:nvSpPr>
              <p:spPr bwMode="auto">
                <a:xfrm>
                  <a:off x="384175" y="3435350"/>
                  <a:ext cx="488950" cy="265113"/>
                </a:xfrm>
                <a:custGeom>
                  <a:avLst/>
                  <a:gdLst/>
                  <a:ahLst/>
                  <a:cxnLst>
                    <a:cxn ang="0">
                      <a:pos x="6" y="48"/>
                    </a:cxn>
                    <a:cxn ang="0">
                      <a:pos x="18" y="44"/>
                    </a:cxn>
                    <a:cxn ang="0">
                      <a:pos x="21" y="43"/>
                    </a:cxn>
                    <a:cxn ang="0">
                      <a:pos x="28" y="39"/>
                    </a:cxn>
                    <a:cxn ang="0">
                      <a:pos x="34" y="36"/>
                    </a:cxn>
                    <a:cxn ang="0">
                      <a:pos x="43" y="32"/>
                    </a:cxn>
                    <a:cxn ang="0">
                      <a:pos x="49" y="28"/>
                    </a:cxn>
                    <a:cxn ang="0">
                      <a:pos x="55" y="24"/>
                    </a:cxn>
                    <a:cxn ang="0">
                      <a:pos x="61" y="19"/>
                    </a:cxn>
                    <a:cxn ang="0">
                      <a:pos x="71" y="13"/>
                    </a:cxn>
                    <a:cxn ang="0">
                      <a:pos x="77" y="8"/>
                    </a:cxn>
                    <a:cxn ang="0">
                      <a:pos x="83" y="4"/>
                    </a:cxn>
                    <a:cxn ang="0">
                      <a:pos x="92" y="1"/>
                    </a:cxn>
                    <a:cxn ang="0">
                      <a:pos x="102" y="0"/>
                    </a:cxn>
                    <a:cxn ang="0">
                      <a:pos x="111" y="0"/>
                    </a:cxn>
                    <a:cxn ang="0">
                      <a:pos x="120" y="1"/>
                    </a:cxn>
                    <a:cxn ang="0">
                      <a:pos x="129" y="4"/>
                    </a:cxn>
                    <a:cxn ang="0">
                      <a:pos x="138" y="5"/>
                    </a:cxn>
                    <a:cxn ang="0">
                      <a:pos x="148" y="8"/>
                    </a:cxn>
                    <a:cxn ang="0">
                      <a:pos x="157" y="10"/>
                    </a:cxn>
                    <a:cxn ang="0">
                      <a:pos x="163" y="14"/>
                    </a:cxn>
                    <a:cxn ang="0">
                      <a:pos x="169" y="19"/>
                    </a:cxn>
                    <a:cxn ang="0">
                      <a:pos x="175" y="27"/>
                    </a:cxn>
                    <a:cxn ang="0">
                      <a:pos x="185" y="36"/>
                    </a:cxn>
                    <a:cxn ang="0">
                      <a:pos x="191" y="46"/>
                    </a:cxn>
                    <a:cxn ang="0">
                      <a:pos x="197" y="57"/>
                    </a:cxn>
                    <a:cxn ang="0">
                      <a:pos x="203" y="65"/>
                    </a:cxn>
                    <a:cxn ang="0">
                      <a:pos x="209" y="71"/>
                    </a:cxn>
                    <a:cxn ang="0">
                      <a:pos x="215" y="75"/>
                    </a:cxn>
                    <a:cxn ang="0">
                      <a:pos x="225" y="81"/>
                    </a:cxn>
                    <a:cxn ang="0">
                      <a:pos x="231" y="86"/>
                    </a:cxn>
                    <a:cxn ang="0">
                      <a:pos x="237" y="93"/>
                    </a:cxn>
                    <a:cxn ang="0">
                      <a:pos x="243" y="99"/>
                    </a:cxn>
                    <a:cxn ang="0">
                      <a:pos x="249" y="109"/>
                    </a:cxn>
                    <a:cxn ang="0">
                      <a:pos x="256" y="122"/>
                    </a:cxn>
                    <a:cxn ang="0">
                      <a:pos x="265" y="134"/>
                    </a:cxn>
                    <a:cxn ang="0">
                      <a:pos x="271" y="143"/>
                    </a:cxn>
                    <a:cxn ang="0">
                      <a:pos x="277" y="148"/>
                    </a:cxn>
                    <a:cxn ang="0">
                      <a:pos x="283" y="152"/>
                    </a:cxn>
                    <a:cxn ang="0">
                      <a:pos x="289" y="155"/>
                    </a:cxn>
                    <a:cxn ang="0">
                      <a:pos x="296" y="160"/>
                    </a:cxn>
                    <a:cxn ang="0">
                      <a:pos x="305" y="163"/>
                    </a:cxn>
                  </a:cxnLst>
                  <a:rect l="0" t="0" r="r" b="b"/>
                  <a:pathLst>
                    <a:path w="308" h="167">
                      <a:moveTo>
                        <a:pt x="0" y="49"/>
                      </a:moveTo>
                      <a:lnTo>
                        <a:pt x="3" y="48"/>
                      </a:lnTo>
                      <a:lnTo>
                        <a:pt x="6" y="48"/>
                      </a:lnTo>
                      <a:lnTo>
                        <a:pt x="9" y="47"/>
                      </a:lnTo>
                      <a:lnTo>
                        <a:pt x="12" y="47"/>
                      </a:lnTo>
                      <a:lnTo>
                        <a:pt x="18" y="44"/>
                      </a:lnTo>
                      <a:lnTo>
                        <a:pt x="15" y="44"/>
                      </a:lnTo>
                      <a:lnTo>
                        <a:pt x="18" y="44"/>
                      </a:lnTo>
                      <a:lnTo>
                        <a:pt x="21" y="43"/>
                      </a:lnTo>
                      <a:lnTo>
                        <a:pt x="21" y="42"/>
                      </a:lnTo>
                      <a:lnTo>
                        <a:pt x="25" y="41"/>
                      </a:lnTo>
                      <a:lnTo>
                        <a:pt x="28" y="39"/>
                      </a:lnTo>
                      <a:lnTo>
                        <a:pt x="31" y="38"/>
                      </a:lnTo>
                      <a:lnTo>
                        <a:pt x="31" y="37"/>
                      </a:lnTo>
                      <a:lnTo>
                        <a:pt x="34" y="36"/>
                      </a:lnTo>
                      <a:lnTo>
                        <a:pt x="37" y="34"/>
                      </a:lnTo>
                      <a:lnTo>
                        <a:pt x="40" y="33"/>
                      </a:lnTo>
                      <a:lnTo>
                        <a:pt x="43" y="32"/>
                      </a:lnTo>
                      <a:lnTo>
                        <a:pt x="46" y="30"/>
                      </a:lnTo>
                      <a:lnTo>
                        <a:pt x="46" y="29"/>
                      </a:lnTo>
                      <a:lnTo>
                        <a:pt x="49" y="28"/>
                      </a:lnTo>
                      <a:lnTo>
                        <a:pt x="52" y="27"/>
                      </a:lnTo>
                      <a:lnTo>
                        <a:pt x="55" y="25"/>
                      </a:lnTo>
                      <a:lnTo>
                        <a:pt x="55" y="24"/>
                      </a:lnTo>
                      <a:lnTo>
                        <a:pt x="58" y="23"/>
                      </a:lnTo>
                      <a:lnTo>
                        <a:pt x="61" y="20"/>
                      </a:lnTo>
                      <a:lnTo>
                        <a:pt x="61" y="19"/>
                      </a:lnTo>
                      <a:lnTo>
                        <a:pt x="65" y="17"/>
                      </a:lnTo>
                      <a:lnTo>
                        <a:pt x="68" y="15"/>
                      </a:lnTo>
                      <a:lnTo>
                        <a:pt x="71" y="13"/>
                      </a:lnTo>
                      <a:lnTo>
                        <a:pt x="71" y="11"/>
                      </a:lnTo>
                      <a:lnTo>
                        <a:pt x="74" y="9"/>
                      </a:lnTo>
                      <a:lnTo>
                        <a:pt x="77" y="8"/>
                      </a:lnTo>
                      <a:lnTo>
                        <a:pt x="80" y="6"/>
                      </a:lnTo>
                      <a:lnTo>
                        <a:pt x="80" y="5"/>
                      </a:lnTo>
                      <a:lnTo>
                        <a:pt x="83" y="4"/>
                      </a:lnTo>
                      <a:lnTo>
                        <a:pt x="86" y="3"/>
                      </a:lnTo>
                      <a:lnTo>
                        <a:pt x="89" y="3"/>
                      </a:lnTo>
                      <a:lnTo>
                        <a:pt x="92" y="1"/>
                      </a:lnTo>
                      <a:lnTo>
                        <a:pt x="95" y="1"/>
                      </a:lnTo>
                      <a:lnTo>
                        <a:pt x="98" y="1"/>
                      </a:lnTo>
                      <a:lnTo>
                        <a:pt x="102" y="0"/>
                      </a:lnTo>
                      <a:lnTo>
                        <a:pt x="105" y="0"/>
                      </a:lnTo>
                      <a:lnTo>
                        <a:pt x="108" y="0"/>
                      </a:lnTo>
                      <a:lnTo>
                        <a:pt x="111" y="0"/>
                      </a:lnTo>
                      <a:lnTo>
                        <a:pt x="114" y="0"/>
                      </a:lnTo>
                      <a:lnTo>
                        <a:pt x="117" y="0"/>
                      </a:lnTo>
                      <a:lnTo>
                        <a:pt x="120" y="1"/>
                      </a:lnTo>
                      <a:lnTo>
                        <a:pt x="123" y="1"/>
                      </a:lnTo>
                      <a:lnTo>
                        <a:pt x="126" y="3"/>
                      </a:lnTo>
                      <a:lnTo>
                        <a:pt x="129" y="4"/>
                      </a:lnTo>
                      <a:lnTo>
                        <a:pt x="132" y="4"/>
                      </a:lnTo>
                      <a:lnTo>
                        <a:pt x="135" y="5"/>
                      </a:lnTo>
                      <a:lnTo>
                        <a:pt x="138" y="5"/>
                      </a:lnTo>
                      <a:lnTo>
                        <a:pt x="142" y="6"/>
                      </a:lnTo>
                      <a:lnTo>
                        <a:pt x="145" y="8"/>
                      </a:lnTo>
                      <a:lnTo>
                        <a:pt x="148" y="8"/>
                      </a:lnTo>
                      <a:lnTo>
                        <a:pt x="151" y="9"/>
                      </a:lnTo>
                      <a:lnTo>
                        <a:pt x="154" y="9"/>
                      </a:lnTo>
                      <a:lnTo>
                        <a:pt x="157" y="10"/>
                      </a:lnTo>
                      <a:lnTo>
                        <a:pt x="160" y="11"/>
                      </a:lnTo>
                      <a:lnTo>
                        <a:pt x="160" y="13"/>
                      </a:lnTo>
                      <a:lnTo>
                        <a:pt x="163" y="14"/>
                      </a:lnTo>
                      <a:lnTo>
                        <a:pt x="166" y="15"/>
                      </a:lnTo>
                      <a:lnTo>
                        <a:pt x="166" y="18"/>
                      </a:lnTo>
                      <a:lnTo>
                        <a:pt x="169" y="19"/>
                      </a:lnTo>
                      <a:lnTo>
                        <a:pt x="172" y="22"/>
                      </a:lnTo>
                      <a:lnTo>
                        <a:pt x="175" y="24"/>
                      </a:lnTo>
                      <a:lnTo>
                        <a:pt x="175" y="27"/>
                      </a:lnTo>
                      <a:lnTo>
                        <a:pt x="179" y="29"/>
                      </a:lnTo>
                      <a:lnTo>
                        <a:pt x="182" y="33"/>
                      </a:lnTo>
                      <a:lnTo>
                        <a:pt x="185" y="36"/>
                      </a:lnTo>
                      <a:lnTo>
                        <a:pt x="185" y="39"/>
                      </a:lnTo>
                      <a:lnTo>
                        <a:pt x="188" y="43"/>
                      </a:lnTo>
                      <a:lnTo>
                        <a:pt x="191" y="46"/>
                      </a:lnTo>
                      <a:lnTo>
                        <a:pt x="191" y="49"/>
                      </a:lnTo>
                      <a:lnTo>
                        <a:pt x="194" y="53"/>
                      </a:lnTo>
                      <a:lnTo>
                        <a:pt x="197" y="57"/>
                      </a:lnTo>
                      <a:lnTo>
                        <a:pt x="200" y="60"/>
                      </a:lnTo>
                      <a:lnTo>
                        <a:pt x="200" y="62"/>
                      </a:lnTo>
                      <a:lnTo>
                        <a:pt x="203" y="65"/>
                      </a:lnTo>
                      <a:lnTo>
                        <a:pt x="206" y="67"/>
                      </a:lnTo>
                      <a:lnTo>
                        <a:pt x="206" y="68"/>
                      </a:lnTo>
                      <a:lnTo>
                        <a:pt x="209" y="71"/>
                      </a:lnTo>
                      <a:lnTo>
                        <a:pt x="212" y="72"/>
                      </a:lnTo>
                      <a:lnTo>
                        <a:pt x="215" y="74"/>
                      </a:lnTo>
                      <a:lnTo>
                        <a:pt x="215" y="75"/>
                      </a:lnTo>
                      <a:lnTo>
                        <a:pt x="219" y="77"/>
                      </a:lnTo>
                      <a:lnTo>
                        <a:pt x="222" y="79"/>
                      </a:lnTo>
                      <a:lnTo>
                        <a:pt x="225" y="81"/>
                      </a:lnTo>
                      <a:lnTo>
                        <a:pt x="225" y="82"/>
                      </a:lnTo>
                      <a:lnTo>
                        <a:pt x="228" y="85"/>
                      </a:lnTo>
                      <a:lnTo>
                        <a:pt x="231" y="86"/>
                      </a:lnTo>
                      <a:lnTo>
                        <a:pt x="231" y="89"/>
                      </a:lnTo>
                      <a:lnTo>
                        <a:pt x="234" y="90"/>
                      </a:lnTo>
                      <a:lnTo>
                        <a:pt x="237" y="93"/>
                      </a:lnTo>
                      <a:lnTo>
                        <a:pt x="240" y="94"/>
                      </a:lnTo>
                      <a:lnTo>
                        <a:pt x="240" y="96"/>
                      </a:lnTo>
                      <a:lnTo>
                        <a:pt x="243" y="99"/>
                      </a:lnTo>
                      <a:lnTo>
                        <a:pt x="246" y="103"/>
                      </a:lnTo>
                      <a:lnTo>
                        <a:pt x="249" y="105"/>
                      </a:lnTo>
                      <a:lnTo>
                        <a:pt x="249" y="109"/>
                      </a:lnTo>
                      <a:lnTo>
                        <a:pt x="252" y="113"/>
                      </a:lnTo>
                      <a:lnTo>
                        <a:pt x="256" y="118"/>
                      </a:lnTo>
                      <a:lnTo>
                        <a:pt x="256" y="122"/>
                      </a:lnTo>
                      <a:lnTo>
                        <a:pt x="259" y="127"/>
                      </a:lnTo>
                      <a:lnTo>
                        <a:pt x="262" y="131"/>
                      </a:lnTo>
                      <a:lnTo>
                        <a:pt x="265" y="134"/>
                      </a:lnTo>
                      <a:lnTo>
                        <a:pt x="265" y="138"/>
                      </a:lnTo>
                      <a:lnTo>
                        <a:pt x="268" y="141"/>
                      </a:lnTo>
                      <a:lnTo>
                        <a:pt x="271" y="143"/>
                      </a:lnTo>
                      <a:lnTo>
                        <a:pt x="271" y="146"/>
                      </a:lnTo>
                      <a:lnTo>
                        <a:pt x="274" y="147"/>
                      </a:lnTo>
                      <a:lnTo>
                        <a:pt x="277" y="148"/>
                      </a:lnTo>
                      <a:lnTo>
                        <a:pt x="280" y="150"/>
                      </a:lnTo>
                      <a:lnTo>
                        <a:pt x="280" y="151"/>
                      </a:lnTo>
                      <a:lnTo>
                        <a:pt x="283" y="152"/>
                      </a:lnTo>
                      <a:lnTo>
                        <a:pt x="286" y="152"/>
                      </a:lnTo>
                      <a:lnTo>
                        <a:pt x="289" y="153"/>
                      </a:lnTo>
                      <a:lnTo>
                        <a:pt x="289" y="155"/>
                      </a:lnTo>
                      <a:lnTo>
                        <a:pt x="292" y="156"/>
                      </a:lnTo>
                      <a:lnTo>
                        <a:pt x="296" y="157"/>
                      </a:lnTo>
                      <a:lnTo>
                        <a:pt x="296" y="160"/>
                      </a:lnTo>
                      <a:lnTo>
                        <a:pt x="299" y="161"/>
                      </a:lnTo>
                      <a:lnTo>
                        <a:pt x="302" y="162"/>
                      </a:lnTo>
                      <a:lnTo>
                        <a:pt x="305" y="163"/>
                      </a:lnTo>
                      <a:lnTo>
                        <a:pt x="305" y="166"/>
                      </a:lnTo>
                      <a:lnTo>
                        <a:pt x="308" y="167"/>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 name="Freeform 13"/>
                <p:cNvSpPr>
                  <a:spLocks/>
                </p:cNvSpPr>
                <p:nvPr/>
              </p:nvSpPr>
              <p:spPr bwMode="auto">
                <a:xfrm>
                  <a:off x="873125" y="3338513"/>
                  <a:ext cx="479425" cy="374650"/>
                </a:xfrm>
                <a:custGeom>
                  <a:avLst/>
                  <a:gdLst/>
                  <a:ahLst/>
                  <a:cxnLst>
                    <a:cxn ang="0">
                      <a:pos x="3" y="231"/>
                    </a:cxn>
                    <a:cxn ang="0">
                      <a:pos x="12" y="235"/>
                    </a:cxn>
                    <a:cxn ang="0">
                      <a:pos x="21" y="236"/>
                    </a:cxn>
                    <a:cxn ang="0">
                      <a:pos x="31" y="233"/>
                    </a:cxn>
                    <a:cxn ang="0">
                      <a:pos x="37" y="231"/>
                    </a:cxn>
                    <a:cxn ang="0">
                      <a:pos x="46" y="226"/>
                    </a:cxn>
                    <a:cxn ang="0">
                      <a:pos x="52" y="221"/>
                    </a:cxn>
                    <a:cxn ang="0">
                      <a:pos x="58" y="214"/>
                    </a:cxn>
                    <a:cxn ang="0">
                      <a:pos x="65" y="207"/>
                    </a:cxn>
                    <a:cxn ang="0">
                      <a:pos x="71" y="199"/>
                    </a:cxn>
                    <a:cxn ang="0">
                      <a:pos x="77" y="190"/>
                    </a:cxn>
                    <a:cxn ang="0">
                      <a:pos x="86" y="184"/>
                    </a:cxn>
                    <a:cxn ang="0">
                      <a:pos x="92" y="179"/>
                    </a:cxn>
                    <a:cxn ang="0">
                      <a:pos x="98" y="175"/>
                    </a:cxn>
                    <a:cxn ang="0">
                      <a:pos x="105" y="171"/>
                    </a:cxn>
                    <a:cxn ang="0">
                      <a:pos x="114" y="166"/>
                    </a:cxn>
                    <a:cxn ang="0">
                      <a:pos x="120" y="161"/>
                    </a:cxn>
                    <a:cxn ang="0">
                      <a:pos x="126" y="154"/>
                    </a:cxn>
                    <a:cxn ang="0">
                      <a:pos x="132" y="147"/>
                    </a:cxn>
                    <a:cxn ang="0">
                      <a:pos x="142" y="142"/>
                    </a:cxn>
                    <a:cxn ang="0">
                      <a:pos x="148" y="135"/>
                    </a:cxn>
                    <a:cxn ang="0">
                      <a:pos x="154" y="126"/>
                    </a:cxn>
                    <a:cxn ang="0">
                      <a:pos x="160" y="112"/>
                    </a:cxn>
                    <a:cxn ang="0">
                      <a:pos x="166" y="98"/>
                    </a:cxn>
                    <a:cxn ang="0">
                      <a:pos x="172" y="88"/>
                    </a:cxn>
                    <a:cxn ang="0">
                      <a:pos x="182" y="80"/>
                    </a:cxn>
                    <a:cxn ang="0">
                      <a:pos x="188" y="71"/>
                    </a:cxn>
                    <a:cxn ang="0">
                      <a:pos x="194" y="59"/>
                    </a:cxn>
                    <a:cxn ang="0">
                      <a:pos x="200" y="45"/>
                    </a:cxn>
                    <a:cxn ang="0">
                      <a:pos x="206" y="33"/>
                    </a:cxn>
                    <a:cxn ang="0">
                      <a:pos x="212" y="23"/>
                    </a:cxn>
                    <a:cxn ang="0">
                      <a:pos x="222" y="15"/>
                    </a:cxn>
                    <a:cxn ang="0">
                      <a:pos x="228" y="9"/>
                    </a:cxn>
                    <a:cxn ang="0">
                      <a:pos x="234" y="5"/>
                    </a:cxn>
                    <a:cxn ang="0">
                      <a:pos x="243" y="2"/>
                    </a:cxn>
                    <a:cxn ang="0">
                      <a:pos x="252" y="0"/>
                    </a:cxn>
                    <a:cxn ang="0">
                      <a:pos x="262" y="0"/>
                    </a:cxn>
                    <a:cxn ang="0">
                      <a:pos x="271" y="3"/>
                    </a:cxn>
                    <a:cxn ang="0">
                      <a:pos x="277" y="8"/>
                    </a:cxn>
                    <a:cxn ang="0">
                      <a:pos x="283" y="13"/>
                    </a:cxn>
                    <a:cxn ang="0">
                      <a:pos x="289" y="19"/>
                    </a:cxn>
                    <a:cxn ang="0">
                      <a:pos x="296" y="27"/>
                    </a:cxn>
                  </a:cxnLst>
                  <a:rect l="0" t="0" r="r" b="b"/>
                  <a:pathLst>
                    <a:path w="302" h="236">
                      <a:moveTo>
                        <a:pt x="0" y="228"/>
                      </a:moveTo>
                      <a:lnTo>
                        <a:pt x="3" y="230"/>
                      </a:lnTo>
                      <a:lnTo>
                        <a:pt x="3" y="231"/>
                      </a:lnTo>
                      <a:lnTo>
                        <a:pt x="6" y="232"/>
                      </a:lnTo>
                      <a:lnTo>
                        <a:pt x="9" y="233"/>
                      </a:lnTo>
                      <a:lnTo>
                        <a:pt x="12" y="235"/>
                      </a:lnTo>
                      <a:lnTo>
                        <a:pt x="15" y="236"/>
                      </a:lnTo>
                      <a:lnTo>
                        <a:pt x="18" y="236"/>
                      </a:lnTo>
                      <a:lnTo>
                        <a:pt x="21" y="236"/>
                      </a:lnTo>
                      <a:lnTo>
                        <a:pt x="25" y="236"/>
                      </a:lnTo>
                      <a:lnTo>
                        <a:pt x="28" y="235"/>
                      </a:lnTo>
                      <a:lnTo>
                        <a:pt x="31" y="233"/>
                      </a:lnTo>
                      <a:lnTo>
                        <a:pt x="34" y="233"/>
                      </a:lnTo>
                      <a:lnTo>
                        <a:pt x="37" y="232"/>
                      </a:lnTo>
                      <a:lnTo>
                        <a:pt x="37" y="231"/>
                      </a:lnTo>
                      <a:lnTo>
                        <a:pt x="40" y="230"/>
                      </a:lnTo>
                      <a:lnTo>
                        <a:pt x="43" y="227"/>
                      </a:lnTo>
                      <a:lnTo>
                        <a:pt x="46" y="226"/>
                      </a:lnTo>
                      <a:lnTo>
                        <a:pt x="46" y="224"/>
                      </a:lnTo>
                      <a:lnTo>
                        <a:pt x="49" y="222"/>
                      </a:lnTo>
                      <a:lnTo>
                        <a:pt x="52" y="221"/>
                      </a:lnTo>
                      <a:lnTo>
                        <a:pt x="52" y="218"/>
                      </a:lnTo>
                      <a:lnTo>
                        <a:pt x="55" y="217"/>
                      </a:lnTo>
                      <a:lnTo>
                        <a:pt x="58" y="214"/>
                      </a:lnTo>
                      <a:lnTo>
                        <a:pt x="62" y="212"/>
                      </a:lnTo>
                      <a:lnTo>
                        <a:pt x="62" y="209"/>
                      </a:lnTo>
                      <a:lnTo>
                        <a:pt x="65" y="207"/>
                      </a:lnTo>
                      <a:lnTo>
                        <a:pt x="68" y="204"/>
                      </a:lnTo>
                      <a:lnTo>
                        <a:pt x="68" y="202"/>
                      </a:lnTo>
                      <a:lnTo>
                        <a:pt x="71" y="199"/>
                      </a:lnTo>
                      <a:lnTo>
                        <a:pt x="74" y="195"/>
                      </a:lnTo>
                      <a:lnTo>
                        <a:pt x="77" y="193"/>
                      </a:lnTo>
                      <a:lnTo>
                        <a:pt x="77" y="190"/>
                      </a:lnTo>
                      <a:lnTo>
                        <a:pt x="80" y="188"/>
                      </a:lnTo>
                      <a:lnTo>
                        <a:pt x="83" y="185"/>
                      </a:lnTo>
                      <a:lnTo>
                        <a:pt x="86" y="184"/>
                      </a:lnTo>
                      <a:lnTo>
                        <a:pt x="86" y="181"/>
                      </a:lnTo>
                      <a:lnTo>
                        <a:pt x="89" y="180"/>
                      </a:lnTo>
                      <a:lnTo>
                        <a:pt x="92" y="179"/>
                      </a:lnTo>
                      <a:lnTo>
                        <a:pt x="92" y="178"/>
                      </a:lnTo>
                      <a:lnTo>
                        <a:pt x="95" y="176"/>
                      </a:lnTo>
                      <a:lnTo>
                        <a:pt x="98" y="175"/>
                      </a:lnTo>
                      <a:lnTo>
                        <a:pt x="102" y="174"/>
                      </a:lnTo>
                      <a:lnTo>
                        <a:pt x="102" y="173"/>
                      </a:lnTo>
                      <a:lnTo>
                        <a:pt x="105" y="171"/>
                      </a:lnTo>
                      <a:lnTo>
                        <a:pt x="108" y="170"/>
                      </a:lnTo>
                      <a:lnTo>
                        <a:pt x="111" y="169"/>
                      </a:lnTo>
                      <a:lnTo>
                        <a:pt x="114" y="166"/>
                      </a:lnTo>
                      <a:lnTo>
                        <a:pt x="117" y="165"/>
                      </a:lnTo>
                      <a:lnTo>
                        <a:pt x="117" y="164"/>
                      </a:lnTo>
                      <a:lnTo>
                        <a:pt x="120" y="161"/>
                      </a:lnTo>
                      <a:lnTo>
                        <a:pt x="123" y="159"/>
                      </a:lnTo>
                      <a:lnTo>
                        <a:pt x="126" y="156"/>
                      </a:lnTo>
                      <a:lnTo>
                        <a:pt x="126" y="154"/>
                      </a:lnTo>
                      <a:lnTo>
                        <a:pt x="129" y="151"/>
                      </a:lnTo>
                      <a:lnTo>
                        <a:pt x="132" y="150"/>
                      </a:lnTo>
                      <a:lnTo>
                        <a:pt x="132" y="147"/>
                      </a:lnTo>
                      <a:lnTo>
                        <a:pt x="135" y="145"/>
                      </a:lnTo>
                      <a:lnTo>
                        <a:pt x="139" y="143"/>
                      </a:lnTo>
                      <a:lnTo>
                        <a:pt x="142" y="142"/>
                      </a:lnTo>
                      <a:lnTo>
                        <a:pt x="142" y="140"/>
                      </a:lnTo>
                      <a:lnTo>
                        <a:pt x="145" y="137"/>
                      </a:lnTo>
                      <a:lnTo>
                        <a:pt x="148" y="135"/>
                      </a:lnTo>
                      <a:lnTo>
                        <a:pt x="151" y="132"/>
                      </a:lnTo>
                      <a:lnTo>
                        <a:pt x="151" y="128"/>
                      </a:lnTo>
                      <a:lnTo>
                        <a:pt x="154" y="126"/>
                      </a:lnTo>
                      <a:lnTo>
                        <a:pt x="157" y="121"/>
                      </a:lnTo>
                      <a:lnTo>
                        <a:pt x="157" y="117"/>
                      </a:lnTo>
                      <a:lnTo>
                        <a:pt x="160" y="112"/>
                      </a:lnTo>
                      <a:lnTo>
                        <a:pt x="163" y="107"/>
                      </a:lnTo>
                      <a:lnTo>
                        <a:pt x="166" y="102"/>
                      </a:lnTo>
                      <a:lnTo>
                        <a:pt x="166" y="98"/>
                      </a:lnTo>
                      <a:lnTo>
                        <a:pt x="169" y="94"/>
                      </a:lnTo>
                      <a:lnTo>
                        <a:pt x="172" y="91"/>
                      </a:lnTo>
                      <a:lnTo>
                        <a:pt x="172" y="88"/>
                      </a:lnTo>
                      <a:lnTo>
                        <a:pt x="175" y="85"/>
                      </a:lnTo>
                      <a:lnTo>
                        <a:pt x="179" y="83"/>
                      </a:lnTo>
                      <a:lnTo>
                        <a:pt x="182" y="80"/>
                      </a:lnTo>
                      <a:lnTo>
                        <a:pt x="182" y="78"/>
                      </a:lnTo>
                      <a:lnTo>
                        <a:pt x="185" y="75"/>
                      </a:lnTo>
                      <a:lnTo>
                        <a:pt x="188" y="71"/>
                      </a:lnTo>
                      <a:lnTo>
                        <a:pt x="191" y="67"/>
                      </a:lnTo>
                      <a:lnTo>
                        <a:pt x="191" y="64"/>
                      </a:lnTo>
                      <a:lnTo>
                        <a:pt x="194" y="59"/>
                      </a:lnTo>
                      <a:lnTo>
                        <a:pt x="197" y="53"/>
                      </a:lnTo>
                      <a:lnTo>
                        <a:pt x="197" y="50"/>
                      </a:lnTo>
                      <a:lnTo>
                        <a:pt x="200" y="45"/>
                      </a:lnTo>
                      <a:lnTo>
                        <a:pt x="203" y="41"/>
                      </a:lnTo>
                      <a:lnTo>
                        <a:pt x="206" y="37"/>
                      </a:lnTo>
                      <a:lnTo>
                        <a:pt x="206" y="33"/>
                      </a:lnTo>
                      <a:lnTo>
                        <a:pt x="209" y="29"/>
                      </a:lnTo>
                      <a:lnTo>
                        <a:pt x="212" y="26"/>
                      </a:lnTo>
                      <a:lnTo>
                        <a:pt x="212" y="23"/>
                      </a:lnTo>
                      <a:lnTo>
                        <a:pt x="216" y="21"/>
                      </a:lnTo>
                      <a:lnTo>
                        <a:pt x="219" y="18"/>
                      </a:lnTo>
                      <a:lnTo>
                        <a:pt x="222" y="15"/>
                      </a:lnTo>
                      <a:lnTo>
                        <a:pt x="222" y="13"/>
                      </a:lnTo>
                      <a:lnTo>
                        <a:pt x="225" y="12"/>
                      </a:lnTo>
                      <a:lnTo>
                        <a:pt x="228" y="9"/>
                      </a:lnTo>
                      <a:lnTo>
                        <a:pt x="231" y="8"/>
                      </a:lnTo>
                      <a:lnTo>
                        <a:pt x="231" y="7"/>
                      </a:lnTo>
                      <a:lnTo>
                        <a:pt x="234" y="5"/>
                      </a:lnTo>
                      <a:lnTo>
                        <a:pt x="237" y="4"/>
                      </a:lnTo>
                      <a:lnTo>
                        <a:pt x="240" y="3"/>
                      </a:lnTo>
                      <a:lnTo>
                        <a:pt x="243" y="2"/>
                      </a:lnTo>
                      <a:lnTo>
                        <a:pt x="246" y="2"/>
                      </a:lnTo>
                      <a:lnTo>
                        <a:pt x="249" y="0"/>
                      </a:lnTo>
                      <a:lnTo>
                        <a:pt x="252" y="0"/>
                      </a:lnTo>
                      <a:lnTo>
                        <a:pt x="256" y="0"/>
                      </a:lnTo>
                      <a:lnTo>
                        <a:pt x="259" y="0"/>
                      </a:lnTo>
                      <a:lnTo>
                        <a:pt x="262" y="0"/>
                      </a:lnTo>
                      <a:lnTo>
                        <a:pt x="265" y="2"/>
                      </a:lnTo>
                      <a:lnTo>
                        <a:pt x="268" y="2"/>
                      </a:lnTo>
                      <a:lnTo>
                        <a:pt x="271" y="3"/>
                      </a:lnTo>
                      <a:lnTo>
                        <a:pt x="271" y="4"/>
                      </a:lnTo>
                      <a:lnTo>
                        <a:pt x="274" y="5"/>
                      </a:lnTo>
                      <a:lnTo>
                        <a:pt x="277" y="8"/>
                      </a:lnTo>
                      <a:lnTo>
                        <a:pt x="277" y="9"/>
                      </a:lnTo>
                      <a:lnTo>
                        <a:pt x="280" y="10"/>
                      </a:lnTo>
                      <a:lnTo>
                        <a:pt x="283" y="13"/>
                      </a:lnTo>
                      <a:lnTo>
                        <a:pt x="286" y="14"/>
                      </a:lnTo>
                      <a:lnTo>
                        <a:pt x="286" y="17"/>
                      </a:lnTo>
                      <a:lnTo>
                        <a:pt x="289" y="19"/>
                      </a:lnTo>
                      <a:lnTo>
                        <a:pt x="293" y="21"/>
                      </a:lnTo>
                      <a:lnTo>
                        <a:pt x="296" y="24"/>
                      </a:lnTo>
                      <a:lnTo>
                        <a:pt x="296" y="27"/>
                      </a:lnTo>
                      <a:lnTo>
                        <a:pt x="299" y="31"/>
                      </a:lnTo>
                      <a:lnTo>
                        <a:pt x="302" y="3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8" name="Freeform 14"/>
                <p:cNvSpPr>
                  <a:spLocks/>
                </p:cNvSpPr>
                <p:nvPr/>
              </p:nvSpPr>
              <p:spPr bwMode="auto">
                <a:xfrm>
                  <a:off x="1352550" y="3392488"/>
                  <a:ext cx="454025" cy="447675"/>
                </a:xfrm>
                <a:custGeom>
                  <a:avLst/>
                  <a:gdLst/>
                  <a:ahLst/>
                  <a:cxnLst>
                    <a:cxn ang="0">
                      <a:pos x="3" y="12"/>
                    </a:cxn>
                    <a:cxn ang="0">
                      <a:pos x="9" y="28"/>
                    </a:cxn>
                    <a:cxn ang="0">
                      <a:pos x="15" y="46"/>
                    </a:cxn>
                    <a:cxn ang="0">
                      <a:pos x="24" y="68"/>
                    </a:cxn>
                    <a:cxn ang="0">
                      <a:pos x="31" y="99"/>
                    </a:cxn>
                    <a:cxn ang="0">
                      <a:pos x="37" y="142"/>
                    </a:cxn>
                    <a:cxn ang="0">
                      <a:pos x="43" y="182"/>
                    </a:cxn>
                    <a:cxn ang="0">
                      <a:pos x="49" y="208"/>
                    </a:cxn>
                    <a:cxn ang="0">
                      <a:pos x="58" y="218"/>
                    </a:cxn>
                    <a:cxn ang="0">
                      <a:pos x="64" y="223"/>
                    </a:cxn>
                    <a:cxn ang="0">
                      <a:pos x="71" y="226"/>
                    </a:cxn>
                    <a:cxn ang="0">
                      <a:pos x="77" y="231"/>
                    </a:cxn>
                    <a:cxn ang="0">
                      <a:pos x="83" y="237"/>
                    </a:cxn>
                    <a:cxn ang="0">
                      <a:pos x="89" y="246"/>
                    </a:cxn>
                    <a:cxn ang="0">
                      <a:pos x="98" y="255"/>
                    </a:cxn>
                    <a:cxn ang="0">
                      <a:pos x="105" y="260"/>
                    </a:cxn>
                    <a:cxn ang="0">
                      <a:pos x="111" y="263"/>
                    </a:cxn>
                    <a:cxn ang="0">
                      <a:pos x="117" y="268"/>
                    </a:cxn>
                    <a:cxn ang="0">
                      <a:pos x="123" y="273"/>
                    </a:cxn>
                    <a:cxn ang="0">
                      <a:pos x="129" y="278"/>
                    </a:cxn>
                    <a:cxn ang="0">
                      <a:pos x="138" y="282"/>
                    </a:cxn>
                    <a:cxn ang="0">
                      <a:pos x="148" y="280"/>
                    </a:cxn>
                    <a:cxn ang="0">
                      <a:pos x="154" y="277"/>
                    </a:cxn>
                    <a:cxn ang="0">
                      <a:pos x="160" y="273"/>
                    </a:cxn>
                    <a:cxn ang="0">
                      <a:pos x="169" y="269"/>
                    </a:cxn>
                    <a:cxn ang="0">
                      <a:pos x="175" y="264"/>
                    </a:cxn>
                    <a:cxn ang="0">
                      <a:pos x="182" y="259"/>
                    </a:cxn>
                    <a:cxn ang="0">
                      <a:pos x="188" y="251"/>
                    </a:cxn>
                    <a:cxn ang="0">
                      <a:pos x="194" y="245"/>
                    </a:cxn>
                    <a:cxn ang="0">
                      <a:pos x="203" y="240"/>
                    </a:cxn>
                    <a:cxn ang="0">
                      <a:pos x="209" y="235"/>
                    </a:cxn>
                    <a:cxn ang="0">
                      <a:pos x="215" y="226"/>
                    </a:cxn>
                    <a:cxn ang="0">
                      <a:pos x="222" y="207"/>
                    </a:cxn>
                    <a:cxn ang="0">
                      <a:pos x="228" y="184"/>
                    </a:cxn>
                    <a:cxn ang="0">
                      <a:pos x="234" y="160"/>
                    </a:cxn>
                    <a:cxn ang="0">
                      <a:pos x="243" y="145"/>
                    </a:cxn>
                    <a:cxn ang="0">
                      <a:pos x="249" y="133"/>
                    </a:cxn>
                    <a:cxn ang="0">
                      <a:pos x="255" y="118"/>
                    </a:cxn>
                    <a:cxn ang="0">
                      <a:pos x="262" y="98"/>
                    </a:cxn>
                    <a:cxn ang="0">
                      <a:pos x="268" y="73"/>
                    </a:cxn>
                    <a:cxn ang="0">
                      <a:pos x="274" y="47"/>
                    </a:cxn>
                    <a:cxn ang="0">
                      <a:pos x="283" y="25"/>
                    </a:cxn>
                  </a:cxnLst>
                  <a:rect l="0" t="0" r="r" b="b"/>
                  <a:pathLst>
                    <a:path w="286" h="282">
                      <a:moveTo>
                        <a:pt x="0" y="0"/>
                      </a:moveTo>
                      <a:lnTo>
                        <a:pt x="0" y="6"/>
                      </a:lnTo>
                      <a:lnTo>
                        <a:pt x="3" y="12"/>
                      </a:lnTo>
                      <a:lnTo>
                        <a:pt x="6" y="17"/>
                      </a:lnTo>
                      <a:lnTo>
                        <a:pt x="9" y="22"/>
                      </a:lnTo>
                      <a:lnTo>
                        <a:pt x="9" y="28"/>
                      </a:lnTo>
                      <a:lnTo>
                        <a:pt x="12" y="35"/>
                      </a:lnTo>
                      <a:lnTo>
                        <a:pt x="15" y="40"/>
                      </a:lnTo>
                      <a:lnTo>
                        <a:pt x="15" y="46"/>
                      </a:lnTo>
                      <a:lnTo>
                        <a:pt x="18" y="52"/>
                      </a:lnTo>
                      <a:lnTo>
                        <a:pt x="21" y="60"/>
                      </a:lnTo>
                      <a:lnTo>
                        <a:pt x="24" y="68"/>
                      </a:lnTo>
                      <a:lnTo>
                        <a:pt x="24" y="78"/>
                      </a:lnTo>
                      <a:lnTo>
                        <a:pt x="27" y="88"/>
                      </a:lnTo>
                      <a:lnTo>
                        <a:pt x="31" y="99"/>
                      </a:lnTo>
                      <a:lnTo>
                        <a:pt x="34" y="113"/>
                      </a:lnTo>
                      <a:lnTo>
                        <a:pt x="34" y="127"/>
                      </a:lnTo>
                      <a:lnTo>
                        <a:pt x="37" y="142"/>
                      </a:lnTo>
                      <a:lnTo>
                        <a:pt x="40" y="158"/>
                      </a:lnTo>
                      <a:lnTo>
                        <a:pt x="40" y="170"/>
                      </a:lnTo>
                      <a:lnTo>
                        <a:pt x="43" y="182"/>
                      </a:lnTo>
                      <a:lnTo>
                        <a:pt x="46" y="192"/>
                      </a:lnTo>
                      <a:lnTo>
                        <a:pt x="49" y="201"/>
                      </a:lnTo>
                      <a:lnTo>
                        <a:pt x="49" y="208"/>
                      </a:lnTo>
                      <a:lnTo>
                        <a:pt x="52" y="213"/>
                      </a:lnTo>
                      <a:lnTo>
                        <a:pt x="55" y="217"/>
                      </a:lnTo>
                      <a:lnTo>
                        <a:pt x="58" y="218"/>
                      </a:lnTo>
                      <a:lnTo>
                        <a:pt x="58" y="221"/>
                      </a:lnTo>
                      <a:lnTo>
                        <a:pt x="61" y="222"/>
                      </a:lnTo>
                      <a:lnTo>
                        <a:pt x="64" y="223"/>
                      </a:lnTo>
                      <a:lnTo>
                        <a:pt x="64" y="225"/>
                      </a:lnTo>
                      <a:lnTo>
                        <a:pt x="68" y="226"/>
                      </a:lnTo>
                      <a:lnTo>
                        <a:pt x="71" y="226"/>
                      </a:lnTo>
                      <a:lnTo>
                        <a:pt x="74" y="227"/>
                      </a:lnTo>
                      <a:lnTo>
                        <a:pt x="74" y="230"/>
                      </a:lnTo>
                      <a:lnTo>
                        <a:pt x="77" y="231"/>
                      </a:lnTo>
                      <a:lnTo>
                        <a:pt x="80" y="234"/>
                      </a:lnTo>
                      <a:lnTo>
                        <a:pt x="80" y="235"/>
                      </a:lnTo>
                      <a:lnTo>
                        <a:pt x="83" y="237"/>
                      </a:lnTo>
                      <a:lnTo>
                        <a:pt x="86" y="240"/>
                      </a:lnTo>
                      <a:lnTo>
                        <a:pt x="89" y="244"/>
                      </a:lnTo>
                      <a:lnTo>
                        <a:pt x="89" y="246"/>
                      </a:lnTo>
                      <a:lnTo>
                        <a:pt x="92" y="250"/>
                      </a:lnTo>
                      <a:lnTo>
                        <a:pt x="95" y="253"/>
                      </a:lnTo>
                      <a:lnTo>
                        <a:pt x="98" y="255"/>
                      </a:lnTo>
                      <a:lnTo>
                        <a:pt x="98" y="256"/>
                      </a:lnTo>
                      <a:lnTo>
                        <a:pt x="101" y="259"/>
                      </a:lnTo>
                      <a:lnTo>
                        <a:pt x="105" y="260"/>
                      </a:lnTo>
                      <a:lnTo>
                        <a:pt x="105" y="261"/>
                      </a:lnTo>
                      <a:lnTo>
                        <a:pt x="108" y="263"/>
                      </a:lnTo>
                      <a:lnTo>
                        <a:pt x="111" y="263"/>
                      </a:lnTo>
                      <a:lnTo>
                        <a:pt x="114" y="264"/>
                      </a:lnTo>
                      <a:lnTo>
                        <a:pt x="114" y="265"/>
                      </a:lnTo>
                      <a:lnTo>
                        <a:pt x="117" y="268"/>
                      </a:lnTo>
                      <a:lnTo>
                        <a:pt x="120" y="269"/>
                      </a:lnTo>
                      <a:lnTo>
                        <a:pt x="120" y="270"/>
                      </a:lnTo>
                      <a:lnTo>
                        <a:pt x="123" y="273"/>
                      </a:lnTo>
                      <a:lnTo>
                        <a:pt x="126" y="274"/>
                      </a:lnTo>
                      <a:lnTo>
                        <a:pt x="129" y="277"/>
                      </a:lnTo>
                      <a:lnTo>
                        <a:pt x="129" y="278"/>
                      </a:lnTo>
                      <a:lnTo>
                        <a:pt x="132" y="279"/>
                      </a:lnTo>
                      <a:lnTo>
                        <a:pt x="135" y="280"/>
                      </a:lnTo>
                      <a:lnTo>
                        <a:pt x="138" y="282"/>
                      </a:lnTo>
                      <a:lnTo>
                        <a:pt x="141" y="282"/>
                      </a:lnTo>
                      <a:lnTo>
                        <a:pt x="145" y="282"/>
                      </a:lnTo>
                      <a:lnTo>
                        <a:pt x="148" y="280"/>
                      </a:lnTo>
                      <a:lnTo>
                        <a:pt x="151" y="279"/>
                      </a:lnTo>
                      <a:lnTo>
                        <a:pt x="154" y="278"/>
                      </a:lnTo>
                      <a:lnTo>
                        <a:pt x="154" y="277"/>
                      </a:lnTo>
                      <a:lnTo>
                        <a:pt x="157" y="275"/>
                      </a:lnTo>
                      <a:lnTo>
                        <a:pt x="160" y="274"/>
                      </a:lnTo>
                      <a:lnTo>
                        <a:pt x="160" y="273"/>
                      </a:lnTo>
                      <a:lnTo>
                        <a:pt x="163" y="272"/>
                      </a:lnTo>
                      <a:lnTo>
                        <a:pt x="166" y="270"/>
                      </a:lnTo>
                      <a:lnTo>
                        <a:pt x="169" y="269"/>
                      </a:lnTo>
                      <a:lnTo>
                        <a:pt x="169" y="268"/>
                      </a:lnTo>
                      <a:lnTo>
                        <a:pt x="172" y="266"/>
                      </a:lnTo>
                      <a:lnTo>
                        <a:pt x="175" y="264"/>
                      </a:lnTo>
                      <a:lnTo>
                        <a:pt x="178" y="263"/>
                      </a:lnTo>
                      <a:lnTo>
                        <a:pt x="178" y="261"/>
                      </a:lnTo>
                      <a:lnTo>
                        <a:pt x="182" y="259"/>
                      </a:lnTo>
                      <a:lnTo>
                        <a:pt x="185" y="256"/>
                      </a:lnTo>
                      <a:lnTo>
                        <a:pt x="185" y="254"/>
                      </a:lnTo>
                      <a:lnTo>
                        <a:pt x="188" y="251"/>
                      </a:lnTo>
                      <a:lnTo>
                        <a:pt x="191" y="250"/>
                      </a:lnTo>
                      <a:lnTo>
                        <a:pt x="194" y="247"/>
                      </a:lnTo>
                      <a:lnTo>
                        <a:pt x="194" y="245"/>
                      </a:lnTo>
                      <a:lnTo>
                        <a:pt x="197" y="244"/>
                      </a:lnTo>
                      <a:lnTo>
                        <a:pt x="200" y="241"/>
                      </a:lnTo>
                      <a:lnTo>
                        <a:pt x="203" y="240"/>
                      </a:lnTo>
                      <a:lnTo>
                        <a:pt x="203" y="239"/>
                      </a:lnTo>
                      <a:lnTo>
                        <a:pt x="206" y="237"/>
                      </a:lnTo>
                      <a:lnTo>
                        <a:pt x="209" y="235"/>
                      </a:lnTo>
                      <a:lnTo>
                        <a:pt x="209" y="232"/>
                      </a:lnTo>
                      <a:lnTo>
                        <a:pt x="212" y="230"/>
                      </a:lnTo>
                      <a:lnTo>
                        <a:pt x="215" y="226"/>
                      </a:lnTo>
                      <a:lnTo>
                        <a:pt x="218" y="221"/>
                      </a:lnTo>
                      <a:lnTo>
                        <a:pt x="218" y="215"/>
                      </a:lnTo>
                      <a:lnTo>
                        <a:pt x="222" y="207"/>
                      </a:lnTo>
                      <a:lnTo>
                        <a:pt x="225" y="199"/>
                      </a:lnTo>
                      <a:lnTo>
                        <a:pt x="225" y="192"/>
                      </a:lnTo>
                      <a:lnTo>
                        <a:pt x="228" y="184"/>
                      </a:lnTo>
                      <a:lnTo>
                        <a:pt x="231" y="175"/>
                      </a:lnTo>
                      <a:lnTo>
                        <a:pt x="234" y="168"/>
                      </a:lnTo>
                      <a:lnTo>
                        <a:pt x="234" y="160"/>
                      </a:lnTo>
                      <a:lnTo>
                        <a:pt x="237" y="155"/>
                      </a:lnTo>
                      <a:lnTo>
                        <a:pt x="240" y="149"/>
                      </a:lnTo>
                      <a:lnTo>
                        <a:pt x="243" y="145"/>
                      </a:lnTo>
                      <a:lnTo>
                        <a:pt x="243" y="141"/>
                      </a:lnTo>
                      <a:lnTo>
                        <a:pt x="246" y="137"/>
                      </a:lnTo>
                      <a:lnTo>
                        <a:pt x="249" y="133"/>
                      </a:lnTo>
                      <a:lnTo>
                        <a:pt x="249" y="128"/>
                      </a:lnTo>
                      <a:lnTo>
                        <a:pt x="252" y="125"/>
                      </a:lnTo>
                      <a:lnTo>
                        <a:pt x="255" y="118"/>
                      </a:lnTo>
                      <a:lnTo>
                        <a:pt x="259" y="112"/>
                      </a:lnTo>
                      <a:lnTo>
                        <a:pt x="259" y="106"/>
                      </a:lnTo>
                      <a:lnTo>
                        <a:pt x="262" y="98"/>
                      </a:lnTo>
                      <a:lnTo>
                        <a:pt x="265" y="89"/>
                      </a:lnTo>
                      <a:lnTo>
                        <a:pt x="265" y="82"/>
                      </a:lnTo>
                      <a:lnTo>
                        <a:pt x="268" y="73"/>
                      </a:lnTo>
                      <a:lnTo>
                        <a:pt x="271" y="64"/>
                      </a:lnTo>
                      <a:lnTo>
                        <a:pt x="274" y="55"/>
                      </a:lnTo>
                      <a:lnTo>
                        <a:pt x="274" y="47"/>
                      </a:lnTo>
                      <a:lnTo>
                        <a:pt x="277" y="40"/>
                      </a:lnTo>
                      <a:lnTo>
                        <a:pt x="280" y="32"/>
                      </a:lnTo>
                      <a:lnTo>
                        <a:pt x="283" y="25"/>
                      </a:lnTo>
                      <a:lnTo>
                        <a:pt x="283" y="18"/>
                      </a:lnTo>
                      <a:lnTo>
                        <a:pt x="286" y="11"/>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9" name="Freeform 15"/>
                <p:cNvSpPr>
                  <a:spLocks/>
                </p:cNvSpPr>
                <p:nvPr/>
              </p:nvSpPr>
              <p:spPr bwMode="auto">
                <a:xfrm>
                  <a:off x="1806575" y="3162300"/>
                  <a:ext cx="469900" cy="350838"/>
                </a:xfrm>
                <a:custGeom>
                  <a:avLst/>
                  <a:gdLst/>
                  <a:ahLst/>
                  <a:cxnLst>
                    <a:cxn ang="0">
                      <a:pos x="3" y="144"/>
                    </a:cxn>
                    <a:cxn ang="0">
                      <a:pos x="13" y="129"/>
                    </a:cxn>
                    <a:cxn ang="0">
                      <a:pos x="19" y="116"/>
                    </a:cxn>
                    <a:cxn ang="0">
                      <a:pos x="25" y="105"/>
                    </a:cxn>
                    <a:cxn ang="0">
                      <a:pos x="31" y="91"/>
                    </a:cxn>
                    <a:cxn ang="0">
                      <a:pos x="37" y="80"/>
                    </a:cxn>
                    <a:cxn ang="0">
                      <a:pos x="43" y="68"/>
                    </a:cxn>
                    <a:cxn ang="0">
                      <a:pos x="53" y="59"/>
                    </a:cxn>
                    <a:cxn ang="0">
                      <a:pos x="59" y="52"/>
                    </a:cxn>
                    <a:cxn ang="0">
                      <a:pos x="65" y="44"/>
                    </a:cxn>
                    <a:cxn ang="0">
                      <a:pos x="71" y="37"/>
                    </a:cxn>
                    <a:cxn ang="0">
                      <a:pos x="77" y="29"/>
                    </a:cxn>
                    <a:cxn ang="0">
                      <a:pos x="83" y="24"/>
                    </a:cxn>
                    <a:cxn ang="0">
                      <a:pos x="93" y="19"/>
                    </a:cxn>
                    <a:cxn ang="0">
                      <a:pos x="99" y="14"/>
                    </a:cxn>
                    <a:cxn ang="0">
                      <a:pos x="105" y="10"/>
                    </a:cxn>
                    <a:cxn ang="0">
                      <a:pos x="111" y="5"/>
                    </a:cxn>
                    <a:cxn ang="0">
                      <a:pos x="120" y="1"/>
                    </a:cxn>
                    <a:cxn ang="0">
                      <a:pos x="130" y="0"/>
                    </a:cxn>
                    <a:cxn ang="0">
                      <a:pos x="139" y="2"/>
                    </a:cxn>
                    <a:cxn ang="0">
                      <a:pos x="148" y="7"/>
                    </a:cxn>
                    <a:cxn ang="0">
                      <a:pos x="154" y="15"/>
                    </a:cxn>
                    <a:cxn ang="0">
                      <a:pos x="160" y="25"/>
                    </a:cxn>
                    <a:cxn ang="0">
                      <a:pos x="167" y="34"/>
                    </a:cxn>
                    <a:cxn ang="0">
                      <a:pos x="173" y="40"/>
                    </a:cxn>
                    <a:cxn ang="0">
                      <a:pos x="182" y="45"/>
                    </a:cxn>
                    <a:cxn ang="0">
                      <a:pos x="188" y="50"/>
                    </a:cxn>
                    <a:cxn ang="0">
                      <a:pos x="194" y="56"/>
                    </a:cxn>
                    <a:cxn ang="0">
                      <a:pos x="200" y="62"/>
                    </a:cxn>
                    <a:cxn ang="0">
                      <a:pos x="207" y="71"/>
                    </a:cxn>
                    <a:cxn ang="0">
                      <a:pos x="213" y="85"/>
                    </a:cxn>
                    <a:cxn ang="0">
                      <a:pos x="222" y="101"/>
                    </a:cxn>
                    <a:cxn ang="0">
                      <a:pos x="228" y="119"/>
                    </a:cxn>
                    <a:cxn ang="0">
                      <a:pos x="234" y="132"/>
                    </a:cxn>
                    <a:cxn ang="0">
                      <a:pos x="241" y="147"/>
                    </a:cxn>
                    <a:cxn ang="0">
                      <a:pos x="247" y="164"/>
                    </a:cxn>
                    <a:cxn ang="0">
                      <a:pos x="253" y="182"/>
                    </a:cxn>
                    <a:cxn ang="0">
                      <a:pos x="262" y="196"/>
                    </a:cxn>
                    <a:cxn ang="0">
                      <a:pos x="268" y="208"/>
                    </a:cxn>
                    <a:cxn ang="0">
                      <a:pos x="274" y="215"/>
                    </a:cxn>
                    <a:cxn ang="0">
                      <a:pos x="281" y="221"/>
                    </a:cxn>
                    <a:cxn ang="0">
                      <a:pos x="290" y="220"/>
                    </a:cxn>
                  </a:cxnLst>
                  <a:rect l="0" t="0" r="r" b="b"/>
                  <a:pathLst>
                    <a:path w="296" h="221">
                      <a:moveTo>
                        <a:pt x="0" y="156"/>
                      </a:moveTo>
                      <a:lnTo>
                        <a:pt x="3" y="151"/>
                      </a:lnTo>
                      <a:lnTo>
                        <a:pt x="3" y="144"/>
                      </a:lnTo>
                      <a:lnTo>
                        <a:pt x="6" y="139"/>
                      </a:lnTo>
                      <a:lnTo>
                        <a:pt x="9" y="134"/>
                      </a:lnTo>
                      <a:lnTo>
                        <a:pt x="13" y="129"/>
                      </a:lnTo>
                      <a:lnTo>
                        <a:pt x="13" y="125"/>
                      </a:lnTo>
                      <a:lnTo>
                        <a:pt x="16" y="120"/>
                      </a:lnTo>
                      <a:lnTo>
                        <a:pt x="19" y="116"/>
                      </a:lnTo>
                      <a:lnTo>
                        <a:pt x="22" y="113"/>
                      </a:lnTo>
                      <a:lnTo>
                        <a:pt x="22" y="109"/>
                      </a:lnTo>
                      <a:lnTo>
                        <a:pt x="25" y="105"/>
                      </a:lnTo>
                      <a:lnTo>
                        <a:pt x="28" y="100"/>
                      </a:lnTo>
                      <a:lnTo>
                        <a:pt x="28" y="96"/>
                      </a:lnTo>
                      <a:lnTo>
                        <a:pt x="31" y="91"/>
                      </a:lnTo>
                      <a:lnTo>
                        <a:pt x="34" y="87"/>
                      </a:lnTo>
                      <a:lnTo>
                        <a:pt x="37" y="83"/>
                      </a:lnTo>
                      <a:lnTo>
                        <a:pt x="37" y="80"/>
                      </a:lnTo>
                      <a:lnTo>
                        <a:pt x="40" y="76"/>
                      </a:lnTo>
                      <a:lnTo>
                        <a:pt x="43" y="72"/>
                      </a:lnTo>
                      <a:lnTo>
                        <a:pt x="43" y="68"/>
                      </a:lnTo>
                      <a:lnTo>
                        <a:pt x="46" y="66"/>
                      </a:lnTo>
                      <a:lnTo>
                        <a:pt x="50" y="62"/>
                      </a:lnTo>
                      <a:lnTo>
                        <a:pt x="53" y="59"/>
                      </a:lnTo>
                      <a:lnTo>
                        <a:pt x="53" y="57"/>
                      </a:lnTo>
                      <a:lnTo>
                        <a:pt x="56" y="54"/>
                      </a:lnTo>
                      <a:lnTo>
                        <a:pt x="59" y="52"/>
                      </a:lnTo>
                      <a:lnTo>
                        <a:pt x="62" y="49"/>
                      </a:lnTo>
                      <a:lnTo>
                        <a:pt x="62" y="47"/>
                      </a:lnTo>
                      <a:lnTo>
                        <a:pt x="65" y="44"/>
                      </a:lnTo>
                      <a:lnTo>
                        <a:pt x="68" y="42"/>
                      </a:lnTo>
                      <a:lnTo>
                        <a:pt x="68" y="39"/>
                      </a:lnTo>
                      <a:lnTo>
                        <a:pt x="71" y="37"/>
                      </a:lnTo>
                      <a:lnTo>
                        <a:pt x="74" y="34"/>
                      </a:lnTo>
                      <a:lnTo>
                        <a:pt x="77" y="31"/>
                      </a:lnTo>
                      <a:lnTo>
                        <a:pt x="77" y="29"/>
                      </a:lnTo>
                      <a:lnTo>
                        <a:pt x="80" y="28"/>
                      </a:lnTo>
                      <a:lnTo>
                        <a:pt x="83" y="25"/>
                      </a:lnTo>
                      <a:lnTo>
                        <a:pt x="83" y="24"/>
                      </a:lnTo>
                      <a:lnTo>
                        <a:pt x="86" y="23"/>
                      </a:lnTo>
                      <a:lnTo>
                        <a:pt x="90" y="20"/>
                      </a:lnTo>
                      <a:lnTo>
                        <a:pt x="93" y="19"/>
                      </a:lnTo>
                      <a:lnTo>
                        <a:pt x="93" y="18"/>
                      </a:lnTo>
                      <a:lnTo>
                        <a:pt x="96" y="16"/>
                      </a:lnTo>
                      <a:lnTo>
                        <a:pt x="99" y="14"/>
                      </a:lnTo>
                      <a:lnTo>
                        <a:pt x="102" y="12"/>
                      </a:lnTo>
                      <a:lnTo>
                        <a:pt x="102" y="11"/>
                      </a:lnTo>
                      <a:lnTo>
                        <a:pt x="105" y="10"/>
                      </a:lnTo>
                      <a:lnTo>
                        <a:pt x="108" y="7"/>
                      </a:lnTo>
                      <a:lnTo>
                        <a:pt x="108" y="6"/>
                      </a:lnTo>
                      <a:lnTo>
                        <a:pt x="111" y="5"/>
                      </a:lnTo>
                      <a:lnTo>
                        <a:pt x="114" y="4"/>
                      </a:lnTo>
                      <a:lnTo>
                        <a:pt x="117" y="2"/>
                      </a:lnTo>
                      <a:lnTo>
                        <a:pt x="120" y="1"/>
                      </a:lnTo>
                      <a:lnTo>
                        <a:pt x="123" y="1"/>
                      </a:lnTo>
                      <a:lnTo>
                        <a:pt x="127" y="0"/>
                      </a:lnTo>
                      <a:lnTo>
                        <a:pt x="130" y="0"/>
                      </a:lnTo>
                      <a:lnTo>
                        <a:pt x="133" y="1"/>
                      </a:lnTo>
                      <a:lnTo>
                        <a:pt x="136" y="1"/>
                      </a:lnTo>
                      <a:lnTo>
                        <a:pt x="139" y="2"/>
                      </a:lnTo>
                      <a:lnTo>
                        <a:pt x="142" y="4"/>
                      </a:lnTo>
                      <a:lnTo>
                        <a:pt x="145" y="6"/>
                      </a:lnTo>
                      <a:lnTo>
                        <a:pt x="148" y="7"/>
                      </a:lnTo>
                      <a:lnTo>
                        <a:pt x="148" y="10"/>
                      </a:lnTo>
                      <a:lnTo>
                        <a:pt x="151" y="12"/>
                      </a:lnTo>
                      <a:lnTo>
                        <a:pt x="154" y="15"/>
                      </a:lnTo>
                      <a:lnTo>
                        <a:pt x="157" y="19"/>
                      </a:lnTo>
                      <a:lnTo>
                        <a:pt x="157" y="21"/>
                      </a:lnTo>
                      <a:lnTo>
                        <a:pt x="160" y="25"/>
                      </a:lnTo>
                      <a:lnTo>
                        <a:pt x="163" y="28"/>
                      </a:lnTo>
                      <a:lnTo>
                        <a:pt x="167" y="31"/>
                      </a:lnTo>
                      <a:lnTo>
                        <a:pt x="167" y="34"/>
                      </a:lnTo>
                      <a:lnTo>
                        <a:pt x="170" y="37"/>
                      </a:lnTo>
                      <a:lnTo>
                        <a:pt x="173" y="39"/>
                      </a:lnTo>
                      <a:lnTo>
                        <a:pt x="173" y="40"/>
                      </a:lnTo>
                      <a:lnTo>
                        <a:pt x="176" y="42"/>
                      </a:lnTo>
                      <a:lnTo>
                        <a:pt x="179" y="44"/>
                      </a:lnTo>
                      <a:lnTo>
                        <a:pt x="182" y="45"/>
                      </a:lnTo>
                      <a:lnTo>
                        <a:pt x="182" y="47"/>
                      </a:lnTo>
                      <a:lnTo>
                        <a:pt x="185" y="48"/>
                      </a:lnTo>
                      <a:lnTo>
                        <a:pt x="188" y="50"/>
                      </a:lnTo>
                      <a:lnTo>
                        <a:pt x="188" y="52"/>
                      </a:lnTo>
                      <a:lnTo>
                        <a:pt x="191" y="54"/>
                      </a:lnTo>
                      <a:lnTo>
                        <a:pt x="194" y="56"/>
                      </a:lnTo>
                      <a:lnTo>
                        <a:pt x="197" y="58"/>
                      </a:lnTo>
                      <a:lnTo>
                        <a:pt x="197" y="59"/>
                      </a:lnTo>
                      <a:lnTo>
                        <a:pt x="200" y="62"/>
                      </a:lnTo>
                      <a:lnTo>
                        <a:pt x="204" y="64"/>
                      </a:lnTo>
                      <a:lnTo>
                        <a:pt x="207" y="67"/>
                      </a:lnTo>
                      <a:lnTo>
                        <a:pt x="207" y="71"/>
                      </a:lnTo>
                      <a:lnTo>
                        <a:pt x="210" y="75"/>
                      </a:lnTo>
                      <a:lnTo>
                        <a:pt x="213" y="80"/>
                      </a:lnTo>
                      <a:lnTo>
                        <a:pt x="213" y="85"/>
                      </a:lnTo>
                      <a:lnTo>
                        <a:pt x="216" y="90"/>
                      </a:lnTo>
                      <a:lnTo>
                        <a:pt x="219" y="96"/>
                      </a:lnTo>
                      <a:lnTo>
                        <a:pt x="222" y="101"/>
                      </a:lnTo>
                      <a:lnTo>
                        <a:pt x="222" y="107"/>
                      </a:lnTo>
                      <a:lnTo>
                        <a:pt x="225" y="114"/>
                      </a:lnTo>
                      <a:lnTo>
                        <a:pt x="228" y="119"/>
                      </a:lnTo>
                      <a:lnTo>
                        <a:pt x="231" y="123"/>
                      </a:lnTo>
                      <a:lnTo>
                        <a:pt x="231" y="128"/>
                      </a:lnTo>
                      <a:lnTo>
                        <a:pt x="234" y="132"/>
                      </a:lnTo>
                      <a:lnTo>
                        <a:pt x="237" y="137"/>
                      </a:lnTo>
                      <a:lnTo>
                        <a:pt x="237" y="142"/>
                      </a:lnTo>
                      <a:lnTo>
                        <a:pt x="241" y="147"/>
                      </a:lnTo>
                      <a:lnTo>
                        <a:pt x="244" y="152"/>
                      </a:lnTo>
                      <a:lnTo>
                        <a:pt x="247" y="158"/>
                      </a:lnTo>
                      <a:lnTo>
                        <a:pt x="247" y="164"/>
                      </a:lnTo>
                      <a:lnTo>
                        <a:pt x="250" y="171"/>
                      </a:lnTo>
                      <a:lnTo>
                        <a:pt x="253" y="177"/>
                      </a:lnTo>
                      <a:lnTo>
                        <a:pt x="253" y="182"/>
                      </a:lnTo>
                      <a:lnTo>
                        <a:pt x="256" y="187"/>
                      </a:lnTo>
                      <a:lnTo>
                        <a:pt x="259" y="191"/>
                      </a:lnTo>
                      <a:lnTo>
                        <a:pt x="262" y="196"/>
                      </a:lnTo>
                      <a:lnTo>
                        <a:pt x="262" y="200"/>
                      </a:lnTo>
                      <a:lnTo>
                        <a:pt x="265" y="204"/>
                      </a:lnTo>
                      <a:lnTo>
                        <a:pt x="268" y="208"/>
                      </a:lnTo>
                      <a:lnTo>
                        <a:pt x="271" y="210"/>
                      </a:lnTo>
                      <a:lnTo>
                        <a:pt x="271" y="213"/>
                      </a:lnTo>
                      <a:lnTo>
                        <a:pt x="274" y="215"/>
                      </a:lnTo>
                      <a:lnTo>
                        <a:pt x="277" y="218"/>
                      </a:lnTo>
                      <a:lnTo>
                        <a:pt x="277" y="220"/>
                      </a:lnTo>
                      <a:lnTo>
                        <a:pt x="281" y="221"/>
                      </a:lnTo>
                      <a:lnTo>
                        <a:pt x="284" y="221"/>
                      </a:lnTo>
                      <a:lnTo>
                        <a:pt x="287" y="221"/>
                      </a:lnTo>
                      <a:lnTo>
                        <a:pt x="290" y="220"/>
                      </a:lnTo>
                      <a:lnTo>
                        <a:pt x="293" y="219"/>
                      </a:lnTo>
                      <a:lnTo>
                        <a:pt x="296" y="218"/>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0" name="Freeform 16"/>
                <p:cNvSpPr>
                  <a:spLocks/>
                </p:cNvSpPr>
                <p:nvPr/>
              </p:nvSpPr>
              <p:spPr bwMode="auto">
                <a:xfrm>
                  <a:off x="2276475" y="3503613"/>
                  <a:ext cx="161925" cy="4763"/>
                </a:xfrm>
                <a:custGeom>
                  <a:avLst/>
                  <a:gdLst/>
                  <a:ahLst/>
                  <a:cxnLst>
                    <a:cxn ang="0">
                      <a:pos x="0" y="3"/>
                    </a:cxn>
                    <a:cxn ang="0">
                      <a:pos x="3" y="1"/>
                    </a:cxn>
                    <a:cxn ang="0">
                      <a:pos x="6" y="0"/>
                    </a:cxn>
                    <a:cxn ang="0">
                      <a:pos x="9" y="0"/>
                    </a:cxn>
                    <a:cxn ang="0">
                      <a:pos x="12" y="0"/>
                    </a:cxn>
                    <a:cxn ang="0">
                      <a:pos x="15" y="0"/>
                    </a:cxn>
                    <a:cxn ang="0">
                      <a:pos x="18" y="0"/>
                    </a:cxn>
                    <a:cxn ang="0">
                      <a:pos x="22" y="0"/>
                    </a:cxn>
                    <a:cxn ang="0">
                      <a:pos x="25" y="0"/>
                    </a:cxn>
                    <a:cxn ang="0">
                      <a:pos x="28" y="0"/>
                    </a:cxn>
                    <a:cxn ang="0">
                      <a:pos x="31" y="0"/>
                    </a:cxn>
                    <a:cxn ang="0">
                      <a:pos x="34" y="0"/>
                    </a:cxn>
                    <a:cxn ang="0">
                      <a:pos x="37" y="0"/>
                    </a:cxn>
                    <a:cxn ang="0">
                      <a:pos x="40" y="0"/>
                    </a:cxn>
                    <a:cxn ang="0">
                      <a:pos x="43" y="0"/>
                    </a:cxn>
                    <a:cxn ang="0">
                      <a:pos x="46" y="0"/>
                    </a:cxn>
                    <a:cxn ang="0">
                      <a:pos x="49" y="0"/>
                    </a:cxn>
                    <a:cxn ang="0">
                      <a:pos x="52" y="0"/>
                    </a:cxn>
                    <a:cxn ang="0">
                      <a:pos x="55" y="0"/>
                    </a:cxn>
                    <a:cxn ang="0">
                      <a:pos x="58" y="0"/>
                    </a:cxn>
                    <a:cxn ang="0">
                      <a:pos x="62" y="0"/>
                    </a:cxn>
                    <a:cxn ang="0">
                      <a:pos x="65" y="0"/>
                    </a:cxn>
                    <a:cxn ang="0">
                      <a:pos x="68" y="0"/>
                    </a:cxn>
                    <a:cxn ang="0">
                      <a:pos x="71" y="0"/>
                    </a:cxn>
                    <a:cxn ang="0">
                      <a:pos x="74" y="0"/>
                    </a:cxn>
                    <a:cxn ang="0">
                      <a:pos x="77" y="0"/>
                    </a:cxn>
                    <a:cxn ang="0">
                      <a:pos x="80" y="0"/>
                    </a:cxn>
                    <a:cxn ang="0">
                      <a:pos x="83" y="0"/>
                    </a:cxn>
                    <a:cxn ang="0">
                      <a:pos x="86" y="0"/>
                    </a:cxn>
                    <a:cxn ang="0">
                      <a:pos x="89" y="0"/>
                    </a:cxn>
                    <a:cxn ang="0">
                      <a:pos x="92" y="0"/>
                    </a:cxn>
                    <a:cxn ang="0">
                      <a:pos x="95" y="0"/>
                    </a:cxn>
                    <a:cxn ang="0">
                      <a:pos x="99" y="0"/>
                    </a:cxn>
                    <a:cxn ang="0">
                      <a:pos x="102" y="0"/>
                    </a:cxn>
                  </a:cxnLst>
                  <a:rect l="0" t="0" r="r" b="b"/>
                  <a:pathLst>
                    <a:path w="102" h="3">
                      <a:moveTo>
                        <a:pt x="0" y="3"/>
                      </a:moveTo>
                      <a:lnTo>
                        <a:pt x="3" y="1"/>
                      </a:lnTo>
                      <a:lnTo>
                        <a:pt x="6" y="0"/>
                      </a:lnTo>
                      <a:lnTo>
                        <a:pt x="9" y="0"/>
                      </a:lnTo>
                      <a:lnTo>
                        <a:pt x="12" y="0"/>
                      </a:lnTo>
                      <a:lnTo>
                        <a:pt x="15" y="0"/>
                      </a:lnTo>
                      <a:lnTo>
                        <a:pt x="18" y="0"/>
                      </a:lnTo>
                      <a:lnTo>
                        <a:pt x="22" y="0"/>
                      </a:lnTo>
                      <a:lnTo>
                        <a:pt x="25" y="0"/>
                      </a:lnTo>
                      <a:lnTo>
                        <a:pt x="28" y="0"/>
                      </a:lnTo>
                      <a:lnTo>
                        <a:pt x="31" y="0"/>
                      </a:lnTo>
                      <a:lnTo>
                        <a:pt x="34" y="0"/>
                      </a:lnTo>
                      <a:lnTo>
                        <a:pt x="37" y="0"/>
                      </a:lnTo>
                      <a:lnTo>
                        <a:pt x="40" y="0"/>
                      </a:lnTo>
                      <a:lnTo>
                        <a:pt x="43" y="0"/>
                      </a:lnTo>
                      <a:lnTo>
                        <a:pt x="46" y="0"/>
                      </a:lnTo>
                      <a:lnTo>
                        <a:pt x="49" y="0"/>
                      </a:lnTo>
                      <a:lnTo>
                        <a:pt x="52" y="0"/>
                      </a:lnTo>
                      <a:lnTo>
                        <a:pt x="55" y="0"/>
                      </a:lnTo>
                      <a:lnTo>
                        <a:pt x="58" y="0"/>
                      </a:lnTo>
                      <a:lnTo>
                        <a:pt x="62" y="0"/>
                      </a:lnTo>
                      <a:lnTo>
                        <a:pt x="65" y="0"/>
                      </a:lnTo>
                      <a:lnTo>
                        <a:pt x="68" y="0"/>
                      </a:lnTo>
                      <a:lnTo>
                        <a:pt x="71" y="0"/>
                      </a:lnTo>
                      <a:lnTo>
                        <a:pt x="74" y="0"/>
                      </a:lnTo>
                      <a:lnTo>
                        <a:pt x="77" y="0"/>
                      </a:lnTo>
                      <a:lnTo>
                        <a:pt x="80" y="0"/>
                      </a:lnTo>
                      <a:lnTo>
                        <a:pt x="83" y="0"/>
                      </a:lnTo>
                      <a:lnTo>
                        <a:pt x="86" y="0"/>
                      </a:lnTo>
                      <a:lnTo>
                        <a:pt x="89" y="0"/>
                      </a:lnTo>
                      <a:lnTo>
                        <a:pt x="92" y="0"/>
                      </a:lnTo>
                      <a:lnTo>
                        <a:pt x="95" y="0"/>
                      </a:lnTo>
                      <a:lnTo>
                        <a:pt x="99" y="0"/>
                      </a:lnTo>
                      <a:lnTo>
                        <a:pt x="102"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8" name="Group 567"/>
              <p:cNvGrpSpPr/>
              <p:nvPr/>
            </p:nvGrpSpPr>
            <p:grpSpPr>
              <a:xfrm>
                <a:off x="6937255" y="3828600"/>
                <a:ext cx="1978146" cy="1076155"/>
                <a:chOff x="384175" y="3160713"/>
                <a:chExt cx="2054225" cy="681037"/>
              </a:xfrm>
            </p:grpSpPr>
            <p:sp>
              <p:nvSpPr>
                <p:cNvPr id="571" name="Freeform 7"/>
                <p:cNvSpPr>
                  <a:spLocks/>
                </p:cNvSpPr>
                <p:nvPr/>
              </p:nvSpPr>
              <p:spPr bwMode="auto">
                <a:xfrm>
                  <a:off x="384175" y="3160713"/>
                  <a:ext cx="517525" cy="342900"/>
                </a:xfrm>
                <a:custGeom>
                  <a:avLst/>
                  <a:gdLst/>
                  <a:ahLst/>
                  <a:cxnLst>
                    <a:cxn ang="0">
                      <a:pos x="6" y="216"/>
                    </a:cxn>
                    <a:cxn ang="0">
                      <a:pos x="15" y="216"/>
                    </a:cxn>
                    <a:cxn ang="0">
                      <a:pos x="25" y="216"/>
                    </a:cxn>
                    <a:cxn ang="0">
                      <a:pos x="34" y="216"/>
                    </a:cxn>
                    <a:cxn ang="0">
                      <a:pos x="43" y="216"/>
                    </a:cxn>
                    <a:cxn ang="0">
                      <a:pos x="52" y="216"/>
                    </a:cxn>
                    <a:cxn ang="0">
                      <a:pos x="61" y="216"/>
                    </a:cxn>
                    <a:cxn ang="0">
                      <a:pos x="71" y="216"/>
                    </a:cxn>
                    <a:cxn ang="0">
                      <a:pos x="80" y="216"/>
                    </a:cxn>
                    <a:cxn ang="0">
                      <a:pos x="89" y="216"/>
                    </a:cxn>
                    <a:cxn ang="0">
                      <a:pos x="98" y="216"/>
                    </a:cxn>
                    <a:cxn ang="0">
                      <a:pos x="105" y="212"/>
                    </a:cxn>
                    <a:cxn ang="0">
                      <a:pos x="111" y="201"/>
                    </a:cxn>
                    <a:cxn ang="0">
                      <a:pos x="120" y="181"/>
                    </a:cxn>
                    <a:cxn ang="0">
                      <a:pos x="126" y="159"/>
                    </a:cxn>
                    <a:cxn ang="0">
                      <a:pos x="132" y="141"/>
                    </a:cxn>
                    <a:cxn ang="0">
                      <a:pos x="138" y="129"/>
                    </a:cxn>
                    <a:cxn ang="0">
                      <a:pos x="145" y="116"/>
                    </a:cxn>
                    <a:cxn ang="0">
                      <a:pos x="151" y="100"/>
                    </a:cxn>
                    <a:cxn ang="0">
                      <a:pos x="160" y="86"/>
                    </a:cxn>
                    <a:cxn ang="0">
                      <a:pos x="166" y="74"/>
                    </a:cxn>
                    <a:cxn ang="0">
                      <a:pos x="172" y="68"/>
                    </a:cxn>
                    <a:cxn ang="0">
                      <a:pos x="179" y="62"/>
                    </a:cxn>
                    <a:cxn ang="0">
                      <a:pos x="185" y="57"/>
                    </a:cxn>
                    <a:cxn ang="0">
                      <a:pos x="191" y="53"/>
                    </a:cxn>
                    <a:cxn ang="0">
                      <a:pos x="200" y="49"/>
                    </a:cxn>
                    <a:cxn ang="0">
                      <a:pos x="206" y="44"/>
                    </a:cxn>
                    <a:cxn ang="0">
                      <a:pos x="215" y="39"/>
                    </a:cxn>
                    <a:cxn ang="0">
                      <a:pos x="222" y="31"/>
                    </a:cxn>
                    <a:cxn ang="0">
                      <a:pos x="228" y="24"/>
                    </a:cxn>
                    <a:cxn ang="0">
                      <a:pos x="234" y="16"/>
                    </a:cxn>
                    <a:cxn ang="0">
                      <a:pos x="240" y="12"/>
                    </a:cxn>
                    <a:cxn ang="0">
                      <a:pos x="249" y="8"/>
                    </a:cxn>
                    <a:cxn ang="0">
                      <a:pos x="259" y="5"/>
                    </a:cxn>
                    <a:cxn ang="0">
                      <a:pos x="268" y="2"/>
                    </a:cxn>
                    <a:cxn ang="0">
                      <a:pos x="277" y="1"/>
                    </a:cxn>
                    <a:cxn ang="0">
                      <a:pos x="286" y="0"/>
                    </a:cxn>
                    <a:cxn ang="0">
                      <a:pos x="296" y="2"/>
                    </a:cxn>
                    <a:cxn ang="0">
                      <a:pos x="302" y="6"/>
                    </a:cxn>
                    <a:cxn ang="0">
                      <a:pos x="308" y="10"/>
                    </a:cxn>
                    <a:cxn ang="0">
                      <a:pos x="314" y="15"/>
                    </a:cxn>
                    <a:cxn ang="0">
                      <a:pos x="320" y="22"/>
                    </a:cxn>
                  </a:cxnLst>
                  <a:rect l="0" t="0" r="r" b="b"/>
                  <a:pathLst>
                    <a:path w="326" h="216">
                      <a:moveTo>
                        <a:pt x="0" y="216"/>
                      </a:moveTo>
                      <a:lnTo>
                        <a:pt x="3" y="216"/>
                      </a:lnTo>
                      <a:lnTo>
                        <a:pt x="6" y="216"/>
                      </a:lnTo>
                      <a:lnTo>
                        <a:pt x="9" y="216"/>
                      </a:lnTo>
                      <a:lnTo>
                        <a:pt x="12" y="216"/>
                      </a:lnTo>
                      <a:lnTo>
                        <a:pt x="15" y="216"/>
                      </a:lnTo>
                      <a:lnTo>
                        <a:pt x="18" y="216"/>
                      </a:lnTo>
                      <a:lnTo>
                        <a:pt x="21" y="216"/>
                      </a:lnTo>
                      <a:lnTo>
                        <a:pt x="25" y="216"/>
                      </a:lnTo>
                      <a:lnTo>
                        <a:pt x="28" y="216"/>
                      </a:lnTo>
                      <a:lnTo>
                        <a:pt x="31" y="216"/>
                      </a:lnTo>
                      <a:lnTo>
                        <a:pt x="34" y="216"/>
                      </a:lnTo>
                      <a:lnTo>
                        <a:pt x="37" y="216"/>
                      </a:lnTo>
                      <a:lnTo>
                        <a:pt x="40" y="216"/>
                      </a:lnTo>
                      <a:lnTo>
                        <a:pt x="43" y="216"/>
                      </a:lnTo>
                      <a:lnTo>
                        <a:pt x="46" y="216"/>
                      </a:lnTo>
                      <a:lnTo>
                        <a:pt x="49" y="216"/>
                      </a:lnTo>
                      <a:lnTo>
                        <a:pt x="52" y="216"/>
                      </a:lnTo>
                      <a:lnTo>
                        <a:pt x="55" y="216"/>
                      </a:lnTo>
                      <a:lnTo>
                        <a:pt x="58" y="216"/>
                      </a:lnTo>
                      <a:lnTo>
                        <a:pt x="61" y="216"/>
                      </a:lnTo>
                      <a:lnTo>
                        <a:pt x="65" y="216"/>
                      </a:lnTo>
                      <a:lnTo>
                        <a:pt x="68" y="216"/>
                      </a:lnTo>
                      <a:lnTo>
                        <a:pt x="71" y="216"/>
                      </a:lnTo>
                      <a:lnTo>
                        <a:pt x="74" y="216"/>
                      </a:lnTo>
                      <a:lnTo>
                        <a:pt x="77" y="216"/>
                      </a:lnTo>
                      <a:lnTo>
                        <a:pt x="80" y="216"/>
                      </a:lnTo>
                      <a:lnTo>
                        <a:pt x="83" y="216"/>
                      </a:lnTo>
                      <a:lnTo>
                        <a:pt x="86" y="216"/>
                      </a:lnTo>
                      <a:lnTo>
                        <a:pt x="89" y="216"/>
                      </a:lnTo>
                      <a:lnTo>
                        <a:pt x="92" y="216"/>
                      </a:lnTo>
                      <a:lnTo>
                        <a:pt x="95" y="216"/>
                      </a:lnTo>
                      <a:lnTo>
                        <a:pt x="98" y="216"/>
                      </a:lnTo>
                      <a:lnTo>
                        <a:pt x="102" y="215"/>
                      </a:lnTo>
                      <a:lnTo>
                        <a:pt x="102" y="214"/>
                      </a:lnTo>
                      <a:lnTo>
                        <a:pt x="105" y="212"/>
                      </a:lnTo>
                      <a:lnTo>
                        <a:pt x="108" y="210"/>
                      </a:lnTo>
                      <a:lnTo>
                        <a:pt x="111" y="206"/>
                      </a:lnTo>
                      <a:lnTo>
                        <a:pt x="111" y="201"/>
                      </a:lnTo>
                      <a:lnTo>
                        <a:pt x="114" y="196"/>
                      </a:lnTo>
                      <a:lnTo>
                        <a:pt x="117" y="188"/>
                      </a:lnTo>
                      <a:lnTo>
                        <a:pt x="120" y="181"/>
                      </a:lnTo>
                      <a:lnTo>
                        <a:pt x="120" y="173"/>
                      </a:lnTo>
                      <a:lnTo>
                        <a:pt x="123" y="167"/>
                      </a:lnTo>
                      <a:lnTo>
                        <a:pt x="126" y="159"/>
                      </a:lnTo>
                      <a:lnTo>
                        <a:pt x="126" y="153"/>
                      </a:lnTo>
                      <a:lnTo>
                        <a:pt x="129" y="146"/>
                      </a:lnTo>
                      <a:lnTo>
                        <a:pt x="132" y="141"/>
                      </a:lnTo>
                      <a:lnTo>
                        <a:pt x="135" y="136"/>
                      </a:lnTo>
                      <a:lnTo>
                        <a:pt x="135" y="133"/>
                      </a:lnTo>
                      <a:lnTo>
                        <a:pt x="138" y="129"/>
                      </a:lnTo>
                      <a:lnTo>
                        <a:pt x="142" y="125"/>
                      </a:lnTo>
                      <a:lnTo>
                        <a:pt x="145" y="120"/>
                      </a:lnTo>
                      <a:lnTo>
                        <a:pt x="145" y="116"/>
                      </a:lnTo>
                      <a:lnTo>
                        <a:pt x="148" y="111"/>
                      </a:lnTo>
                      <a:lnTo>
                        <a:pt x="151" y="106"/>
                      </a:lnTo>
                      <a:lnTo>
                        <a:pt x="151" y="100"/>
                      </a:lnTo>
                      <a:lnTo>
                        <a:pt x="154" y="95"/>
                      </a:lnTo>
                      <a:lnTo>
                        <a:pt x="157" y="89"/>
                      </a:lnTo>
                      <a:lnTo>
                        <a:pt x="160" y="86"/>
                      </a:lnTo>
                      <a:lnTo>
                        <a:pt x="160" y="82"/>
                      </a:lnTo>
                      <a:lnTo>
                        <a:pt x="163" y="78"/>
                      </a:lnTo>
                      <a:lnTo>
                        <a:pt x="166" y="74"/>
                      </a:lnTo>
                      <a:lnTo>
                        <a:pt x="166" y="72"/>
                      </a:lnTo>
                      <a:lnTo>
                        <a:pt x="169" y="69"/>
                      </a:lnTo>
                      <a:lnTo>
                        <a:pt x="172" y="68"/>
                      </a:lnTo>
                      <a:lnTo>
                        <a:pt x="175" y="65"/>
                      </a:lnTo>
                      <a:lnTo>
                        <a:pt x="175" y="64"/>
                      </a:lnTo>
                      <a:lnTo>
                        <a:pt x="179" y="62"/>
                      </a:lnTo>
                      <a:lnTo>
                        <a:pt x="182" y="60"/>
                      </a:lnTo>
                      <a:lnTo>
                        <a:pt x="185" y="58"/>
                      </a:lnTo>
                      <a:lnTo>
                        <a:pt x="185" y="57"/>
                      </a:lnTo>
                      <a:lnTo>
                        <a:pt x="188" y="55"/>
                      </a:lnTo>
                      <a:lnTo>
                        <a:pt x="191" y="54"/>
                      </a:lnTo>
                      <a:lnTo>
                        <a:pt x="191" y="53"/>
                      </a:lnTo>
                      <a:lnTo>
                        <a:pt x="194" y="51"/>
                      </a:lnTo>
                      <a:lnTo>
                        <a:pt x="197" y="50"/>
                      </a:lnTo>
                      <a:lnTo>
                        <a:pt x="200" y="49"/>
                      </a:lnTo>
                      <a:lnTo>
                        <a:pt x="203" y="48"/>
                      </a:lnTo>
                      <a:lnTo>
                        <a:pt x="206" y="46"/>
                      </a:lnTo>
                      <a:lnTo>
                        <a:pt x="206" y="44"/>
                      </a:lnTo>
                      <a:lnTo>
                        <a:pt x="209" y="43"/>
                      </a:lnTo>
                      <a:lnTo>
                        <a:pt x="212" y="41"/>
                      </a:lnTo>
                      <a:lnTo>
                        <a:pt x="215" y="39"/>
                      </a:lnTo>
                      <a:lnTo>
                        <a:pt x="215" y="36"/>
                      </a:lnTo>
                      <a:lnTo>
                        <a:pt x="219" y="34"/>
                      </a:lnTo>
                      <a:lnTo>
                        <a:pt x="222" y="31"/>
                      </a:lnTo>
                      <a:lnTo>
                        <a:pt x="225" y="29"/>
                      </a:lnTo>
                      <a:lnTo>
                        <a:pt x="225" y="26"/>
                      </a:lnTo>
                      <a:lnTo>
                        <a:pt x="228" y="24"/>
                      </a:lnTo>
                      <a:lnTo>
                        <a:pt x="231" y="21"/>
                      </a:lnTo>
                      <a:lnTo>
                        <a:pt x="231" y="19"/>
                      </a:lnTo>
                      <a:lnTo>
                        <a:pt x="234" y="16"/>
                      </a:lnTo>
                      <a:lnTo>
                        <a:pt x="237" y="15"/>
                      </a:lnTo>
                      <a:lnTo>
                        <a:pt x="240" y="13"/>
                      </a:lnTo>
                      <a:lnTo>
                        <a:pt x="240" y="12"/>
                      </a:lnTo>
                      <a:lnTo>
                        <a:pt x="243" y="11"/>
                      </a:lnTo>
                      <a:lnTo>
                        <a:pt x="246" y="10"/>
                      </a:lnTo>
                      <a:lnTo>
                        <a:pt x="249" y="8"/>
                      </a:lnTo>
                      <a:lnTo>
                        <a:pt x="252" y="7"/>
                      </a:lnTo>
                      <a:lnTo>
                        <a:pt x="256" y="6"/>
                      </a:lnTo>
                      <a:lnTo>
                        <a:pt x="259" y="5"/>
                      </a:lnTo>
                      <a:lnTo>
                        <a:pt x="262" y="5"/>
                      </a:lnTo>
                      <a:lnTo>
                        <a:pt x="265" y="3"/>
                      </a:lnTo>
                      <a:lnTo>
                        <a:pt x="268" y="2"/>
                      </a:lnTo>
                      <a:lnTo>
                        <a:pt x="271" y="1"/>
                      </a:lnTo>
                      <a:lnTo>
                        <a:pt x="274" y="1"/>
                      </a:lnTo>
                      <a:lnTo>
                        <a:pt x="277" y="1"/>
                      </a:lnTo>
                      <a:lnTo>
                        <a:pt x="280" y="0"/>
                      </a:lnTo>
                      <a:lnTo>
                        <a:pt x="283" y="0"/>
                      </a:lnTo>
                      <a:lnTo>
                        <a:pt x="286" y="0"/>
                      </a:lnTo>
                      <a:lnTo>
                        <a:pt x="289" y="1"/>
                      </a:lnTo>
                      <a:lnTo>
                        <a:pt x="292" y="1"/>
                      </a:lnTo>
                      <a:lnTo>
                        <a:pt x="296" y="2"/>
                      </a:lnTo>
                      <a:lnTo>
                        <a:pt x="296" y="3"/>
                      </a:lnTo>
                      <a:lnTo>
                        <a:pt x="299" y="5"/>
                      </a:lnTo>
                      <a:lnTo>
                        <a:pt x="302" y="6"/>
                      </a:lnTo>
                      <a:lnTo>
                        <a:pt x="305" y="7"/>
                      </a:lnTo>
                      <a:lnTo>
                        <a:pt x="305" y="8"/>
                      </a:lnTo>
                      <a:lnTo>
                        <a:pt x="308" y="10"/>
                      </a:lnTo>
                      <a:lnTo>
                        <a:pt x="311" y="12"/>
                      </a:lnTo>
                      <a:lnTo>
                        <a:pt x="311" y="13"/>
                      </a:lnTo>
                      <a:lnTo>
                        <a:pt x="314" y="15"/>
                      </a:lnTo>
                      <a:lnTo>
                        <a:pt x="317" y="17"/>
                      </a:lnTo>
                      <a:lnTo>
                        <a:pt x="320" y="20"/>
                      </a:lnTo>
                      <a:lnTo>
                        <a:pt x="320" y="22"/>
                      </a:lnTo>
                      <a:lnTo>
                        <a:pt x="323" y="25"/>
                      </a:lnTo>
                      <a:lnTo>
                        <a:pt x="326" y="29"/>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2" name="Freeform 8"/>
                <p:cNvSpPr>
                  <a:spLocks/>
                </p:cNvSpPr>
                <p:nvPr/>
              </p:nvSpPr>
              <p:spPr bwMode="auto">
                <a:xfrm>
                  <a:off x="901700" y="3206750"/>
                  <a:ext cx="455612" cy="635000"/>
                </a:xfrm>
                <a:custGeom>
                  <a:avLst/>
                  <a:gdLst/>
                  <a:ahLst/>
                  <a:cxnLst>
                    <a:cxn ang="0">
                      <a:pos x="3" y="7"/>
                    </a:cxn>
                    <a:cxn ang="0">
                      <a:pos x="10" y="22"/>
                    </a:cxn>
                    <a:cxn ang="0">
                      <a:pos x="19" y="41"/>
                    </a:cxn>
                    <a:cxn ang="0">
                      <a:pos x="25" y="63"/>
                    </a:cxn>
                    <a:cxn ang="0">
                      <a:pos x="31" y="81"/>
                    </a:cxn>
                    <a:cxn ang="0">
                      <a:pos x="37" y="96"/>
                    </a:cxn>
                    <a:cxn ang="0">
                      <a:pos x="44" y="110"/>
                    </a:cxn>
                    <a:cxn ang="0">
                      <a:pos x="50" y="128"/>
                    </a:cxn>
                    <a:cxn ang="0">
                      <a:pos x="59" y="149"/>
                    </a:cxn>
                    <a:cxn ang="0">
                      <a:pos x="65" y="182"/>
                    </a:cxn>
                    <a:cxn ang="0">
                      <a:pos x="71" y="223"/>
                    </a:cxn>
                    <a:cxn ang="0">
                      <a:pos x="77" y="267"/>
                    </a:cxn>
                    <a:cxn ang="0">
                      <a:pos x="84" y="302"/>
                    </a:cxn>
                    <a:cxn ang="0">
                      <a:pos x="90" y="328"/>
                    </a:cxn>
                    <a:cxn ang="0">
                      <a:pos x="99" y="347"/>
                    </a:cxn>
                    <a:cxn ang="0">
                      <a:pos x="105" y="366"/>
                    </a:cxn>
                    <a:cxn ang="0">
                      <a:pos x="111" y="381"/>
                    </a:cxn>
                    <a:cxn ang="0">
                      <a:pos x="117" y="391"/>
                    </a:cxn>
                    <a:cxn ang="0">
                      <a:pos x="124" y="396"/>
                    </a:cxn>
                    <a:cxn ang="0">
                      <a:pos x="133" y="399"/>
                    </a:cxn>
                    <a:cxn ang="0">
                      <a:pos x="142" y="400"/>
                    </a:cxn>
                    <a:cxn ang="0">
                      <a:pos x="148" y="397"/>
                    </a:cxn>
                    <a:cxn ang="0">
                      <a:pos x="154" y="392"/>
                    </a:cxn>
                    <a:cxn ang="0">
                      <a:pos x="164" y="385"/>
                    </a:cxn>
                    <a:cxn ang="0">
                      <a:pos x="170" y="373"/>
                    </a:cxn>
                    <a:cxn ang="0">
                      <a:pos x="176" y="361"/>
                    </a:cxn>
                    <a:cxn ang="0">
                      <a:pos x="182" y="349"/>
                    </a:cxn>
                    <a:cxn ang="0">
                      <a:pos x="188" y="338"/>
                    </a:cxn>
                    <a:cxn ang="0">
                      <a:pos x="194" y="326"/>
                    </a:cxn>
                    <a:cxn ang="0">
                      <a:pos x="204" y="315"/>
                    </a:cxn>
                    <a:cxn ang="0">
                      <a:pos x="210" y="304"/>
                    </a:cxn>
                    <a:cxn ang="0">
                      <a:pos x="216" y="294"/>
                    </a:cxn>
                    <a:cxn ang="0">
                      <a:pos x="222" y="281"/>
                    </a:cxn>
                    <a:cxn ang="0">
                      <a:pos x="228" y="263"/>
                    </a:cxn>
                    <a:cxn ang="0">
                      <a:pos x="238" y="240"/>
                    </a:cxn>
                    <a:cxn ang="0">
                      <a:pos x="244" y="216"/>
                    </a:cxn>
                    <a:cxn ang="0">
                      <a:pos x="250" y="195"/>
                    </a:cxn>
                    <a:cxn ang="0">
                      <a:pos x="256" y="176"/>
                    </a:cxn>
                    <a:cxn ang="0">
                      <a:pos x="262" y="161"/>
                    </a:cxn>
                    <a:cxn ang="0">
                      <a:pos x="268" y="149"/>
                    </a:cxn>
                    <a:cxn ang="0">
                      <a:pos x="278" y="140"/>
                    </a:cxn>
                    <a:cxn ang="0">
                      <a:pos x="284" y="130"/>
                    </a:cxn>
                  </a:cxnLst>
                  <a:rect l="0" t="0" r="r" b="b"/>
                  <a:pathLst>
                    <a:path w="287" h="400">
                      <a:moveTo>
                        <a:pt x="0" y="0"/>
                      </a:moveTo>
                      <a:lnTo>
                        <a:pt x="3" y="2"/>
                      </a:lnTo>
                      <a:lnTo>
                        <a:pt x="3" y="7"/>
                      </a:lnTo>
                      <a:lnTo>
                        <a:pt x="7" y="12"/>
                      </a:lnTo>
                      <a:lnTo>
                        <a:pt x="10" y="17"/>
                      </a:lnTo>
                      <a:lnTo>
                        <a:pt x="10" y="22"/>
                      </a:lnTo>
                      <a:lnTo>
                        <a:pt x="13" y="29"/>
                      </a:lnTo>
                      <a:lnTo>
                        <a:pt x="16" y="35"/>
                      </a:lnTo>
                      <a:lnTo>
                        <a:pt x="19" y="41"/>
                      </a:lnTo>
                      <a:lnTo>
                        <a:pt x="19" y="48"/>
                      </a:lnTo>
                      <a:lnTo>
                        <a:pt x="22" y="57"/>
                      </a:lnTo>
                      <a:lnTo>
                        <a:pt x="25" y="63"/>
                      </a:lnTo>
                      <a:lnTo>
                        <a:pt x="28" y="69"/>
                      </a:lnTo>
                      <a:lnTo>
                        <a:pt x="28" y="76"/>
                      </a:lnTo>
                      <a:lnTo>
                        <a:pt x="31" y="81"/>
                      </a:lnTo>
                      <a:lnTo>
                        <a:pt x="34" y="87"/>
                      </a:lnTo>
                      <a:lnTo>
                        <a:pt x="34" y="92"/>
                      </a:lnTo>
                      <a:lnTo>
                        <a:pt x="37" y="96"/>
                      </a:lnTo>
                      <a:lnTo>
                        <a:pt x="40" y="101"/>
                      </a:lnTo>
                      <a:lnTo>
                        <a:pt x="44" y="106"/>
                      </a:lnTo>
                      <a:lnTo>
                        <a:pt x="44" y="110"/>
                      </a:lnTo>
                      <a:lnTo>
                        <a:pt x="47" y="115"/>
                      </a:lnTo>
                      <a:lnTo>
                        <a:pt x="50" y="121"/>
                      </a:lnTo>
                      <a:lnTo>
                        <a:pt x="50" y="128"/>
                      </a:lnTo>
                      <a:lnTo>
                        <a:pt x="53" y="134"/>
                      </a:lnTo>
                      <a:lnTo>
                        <a:pt x="56" y="142"/>
                      </a:lnTo>
                      <a:lnTo>
                        <a:pt x="59" y="149"/>
                      </a:lnTo>
                      <a:lnTo>
                        <a:pt x="59" y="159"/>
                      </a:lnTo>
                      <a:lnTo>
                        <a:pt x="62" y="169"/>
                      </a:lnTo>
                      <a:lnTo>
                        <a:pt x="65" y="182"/>
                      </a:lnTo>
                      <a:lnTo>
                        <a:pt x="68" y="195"/>
                      </a:lnTo>
                      <a:lnTo>
                        <a:pt x="68" y="207"/>
                      </a:lnTo>
                      <a:lnTo>
                        <a:pt x="71" y="223"/>
                      </a:lnTo>
                      <a:lnTo>
                        <a:pt x="74" y="238"/>
                      </a:lnTo>
                      <a:lnTo>
                        <a:pt x="74" y="253"/>
                      </a:lnTo>
                      <a:lnTo>
                        <a:pt x="77" y="267"/>
                      </a:lnTo>
                      <a:lnTo>
                        <a:pt x="80" y="280"/>
                      </a:lnTo>
                      <a:lnTo>
                        <a:pt x="84" y="291"/>
                      </a:lnTo>
                      <a:lnTo>
                        <a:pt x="84" y="302"/>
                      </a:lnTo>
                      <a:lnTo>
                        <a:pt x="87" y="311"/>
                      </a:lnTo>
                      <a:lnTo>
                        <a:pt x="90" y="320"/>
                      </a:lnTo>
                      <a:lnTo>
                        <a:pt x="90" y="328"/>
                      </a:lnTo>
                      <a:lnTo>
                        <a:pt x="93" y="334"/>
                      </a:lnTo>
                      <a:lnTo>
                        <a:pt x="96" y="340"/>
                      </a:lnTo>
                      <a:lnTo>
                        <a:pt x="99" y="347"/>
                      </a:lnTo>
                      <a:lnTo>
                        <a:pt x="99" y="353"/>
                      </a:lnTo>
                      <a:lnTo>
                        <a:pt x="102" y="359"/>
                      </a:lnTo>
                      <a:lnTo>
                        <a:pt x="105" y="366"/>
                      </a:lnTo>
                      <a:lnTo>
                        <a:pt x="108" y="371"/>
                      </a:lnTo>
                      <a:lnTo>
                        <a:pt x="108" y="376"/>
                      </a:lnTo>
                      <a:lnTo>
                        <a:pt x="111" y="381"/>
                      </a:lnTo>
                      <a:lnTo>
                        <a:pt x="114" y="385"/>
                      </a:lnTo>
                      <a:lnTo>
                        <a:pt x="114" y="389"/>
                      </a:lnTo>
                      <a:lnTo>
                        <a:pt x="117" y="391"/>
                      </a:lnTo>
                      <a:lnTo>
                        <a:pt x="121" y="392"/>
                      </a:lnTo>
                      <a:lnTo>
                        <a:pt x="127" y="396"/>
                      </a:lnTo>
                      <a:lnTo>
                        <a:pt x="124" y="396"/>
                      </a:lnTo>
                      <a:lnTo>
                        <a:pt x="127" y="396"/>
                      </a:lnTo>
                      <a:lnTo>
                        <a:pt x="130" y="397"/>
                      </a:lnTo>
                      <a:lnTo>
                        <a:pt x="133" y="399"/>
                      </a:lnTo>
                      <a:lnTo>
                        <a:pt x="136" y="400"/>
                      </a:lnTo>
                      <a:lnTo>
                        <a:pt x="139" y="400"/>
                      </a:lnTo>
                      <a:lnTo>
                        <a:pt x="142" y="400"/>
                      </a:lnTo>
                      <a:lnTo>
                        <a:pt x="145" y="400"/>
                      </a:lnTo>
                      <a:lnTo>
                        <a:pt x="148" y="399"/>
                      </a:lnTo>
                      <a:lnTo>
                        <a:pt x="148" y="397"/>
                      </a:lnTo>
                      <a:lnTo>
                        <a:pt x="151" y="396"/>
                      </a:lnTo>
                      <a:lnTo>
                        <a:pt x="154" y="395"/>
                      </a:lnTo>
                      <a:lnTo>
                        <a:pt x="154" y="392"/>
                      </a:lnTo>
                      <a:lnTo>
                        <a:pt x="157" y="390"/>
                      </a:lnTo>
                      <a:lnTo>
                        <a:pt x="161" y="387"/>
                      </a:lnTo>
                      <a:lnTo>
                        <a:pt x="164" y="385"/>
                      </a:lnTo>
                      <a:lnTo>
                        <a:pt x="164" y="381"/>
                      </a:lnTo>
                      <a:lnTo>
                        <a:pt x="167" y="377"/>
                      </a:lnTo>
                      <a:lnTo>
                        <a:pt x="170" y="373"/>
                      </a:lnTo>
                      <a:lnTo>
                        <a:pt x="173" y="370"/>
                      </a:lnTo>
                      <a:lnTo>
                        <a:pt x="173" y="366"/>
                      </a:lnTo>
                      <a:lnTo>
                        <a:pt x="176" y="361"/>
                      </a:lnTo>
                      <a:lnTo>
                        <a:pt x="179" y="357"/>
                      </a:lnTo>
                      <a:lnTo>
                        <a:pt x="179" y="353"/>
                      </a:lnTo>
                      <a:lnTo>
                        <a:pt x="182" y="349"/>
                      </a:lnTo>
                      <a:lnTo>
                        <a:pt x="185" y="345"/>
                      </a:lnTo>
                      <a:lnTo>
                        <a:pt x="188" y="342"/>
                      </a:lnTo>
                      <a:lnTo>
                        <a:pt x="188" y="338"/>
                      </a:lnTo>
                      <a:lnTo>
                        <a:pt x="191" y="334"/>
                      </a:lnTo>
                      <a:lnTo>
                        <a:pt x="194" y="330"/>
                      </a:lnTo>
                      <a:lnTo>
                        <a:pt x="194" y="326"/>
                      </a:lnTo>
                      <a:lnTo>
                        <a:pt x="198" y="323"/>
                      </a:lnTo>
                      <a:lnTo>
                        <a:pt x="201" y="319"/>
                      </a:lnTo>
                      <a:lnTo>
                        <a:pt x="204" y="315"/>
                      </a:lnTo>
                      <a:lnTo>
                        <a:pt x="204" y="313"/>
                      </a:lnTo>
                      <a:lnTo>
                        <a:pt x="207" y="309"/>
                      </a:lnTo>
                      <a:lnTo>
                        <a:pt x="210" y="304"/>
                      </a:lnTo>
                      <a:lnTo>
                        <a:pt x="213" y="301"/>
                      </a:lnTo>
                      <a:lnTo>
                        <a:pt x="213" y="297"/>
                      </a:lnTo>
                      <a:lnTo>
                        <a:pt x="216" y="294"/>
                      </a:lnTo>
                      <a:lnTo>
                        <a:pt x="219" y="290"/>
                      </a:lnTo>
                      <a:lnTo>
                        <a:pt x="219" y="285"/>
                      </a:lnTo>
                      <a:lnTo>
                        <a:pt x="222" y="281"/>
                      </a:lnTo>
                      <a:lnTo>
                        <a:pt x="225" y="275"/>
                      </a:lnTo>
                      <a:lnTo>
                        <a:pt x="228" y="269"/>
                      </a:lnTo>
                      <a:lnTo>
                        <a:pt x="228" y="263"/>
                      </a:lnTo>
                      <a:lnTo>
                        <a:pt x="231" y="256"/>
                      </a:lnTo>
                      <a:lnTo>
                        <a:pt x="234" y="248"/>
                      </a:lnTo>
                      <a:lnTo>
                        <a:pt x="238" y="240"/>
                      </a:lnTo>
                      <a:lnTo>
                        <a:pt x="238" y="231"/>
                      </a:lnTo>
                      <a:lnTo>
                        <a:pt x="241" y="224"/>
                      </a:lnTo>
                      <a:lnTo>
                        <a:pt x="244" y="216"/>
                      </a:lnTo>
                      <a:lnTo>
                        <a:pt x="244" y="210"/>
                      </a:lnTo>
                      <a:lnTo>
                        <a:pt x="247" y="202"/>
                      </a:lnTo>
                      <a:lnTo>
                        <a:pt x="250" y="195"/>
                      </a:lnTo>
                      <a:lnTo>
                        <a:pt x="253" y="188"/>
                      </a:lnTo>
                      <a:lnTo>
                        <a:pt x="253" y="182"/>
                      </a:lnTo>
                      <a:lnTo>
                        <a:pt x="256" y="176"/>
                      </a:lnTo>
                      <a:lnTo>
                        <a:pt x="259" y="171"/>
                      </a:lnTo>
                      <a:lnTo>
                        <a:pt x="259" y="166"/>
                      </a:lnTo>
                      <a:lnTo>
                        <a:pt x="262" y="161"/>
                      </a:lnTo>
                      <a:lnTo>
                        <a:pt x="265" y="157"/>
                      </a:lnTo>
                      <a:lnTo>
                        <a:pt x="268" y="153"/>
                      </a:lnTo>
                      <a:lnTo>
                        <a:pt x="268" y="149"/>
                      </a:lnTo>
                      <a:lnTo>
                        <a:pt x="271" y="145"/>
                      </a:lnTo>
                      <a:lnTo>
                        <a:pt x="275" y="143"/>
                      </a:lnTo>
                      <a:lnTo>
                        <a:pt x="278" y="140"/>
                      </a:lnTo>
                      <a:lnTo>
                        <a:pt x="278" y="136"/>
                      </a:lnTo>
                      <a:lnTo>
                        <a:pt x="281" y="133"/>
                      </a:lnTo>
                      <a:lnTo>
                        <a:pt x="284" y="130"/>
                      </a:lnTo>
                      <a:lnTo>
                        <a:pt x="284" y="126"/>
                      </a:lnTo>
                      <a:lnTo>
                        <a:pt x="287" y="123"/>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3" name="Freeform 9"/>
                <p:cNvSpPr>
                  <a:spLocks/>
                </p:cNvSpPr>
                <p:nvPr/>
              </p:nvSpPr>
              <p:spPr bwMode="auto">
                <a:xfrm>
                  <a:off x="1357313" y="3255963"/>
                  <a:ext cx="469900" cy="509588"/>
                </a:xfrm>
                <a:custGeom>
                  <a:avLst/>
                  <a:gdLst/>
                  <a:ahLst/>
                  <a:cxnLst>
                    <a:cxn ang="0">
                      <a:pos x="6" y="83"/>
                    </a:cxn>
                    <a:cxn ang="0">
                      <a:pos x="12" y="70"/>
                    </a:cxn>
                    <a:cxn ang="0">
                      <a:pos x="18" y="59"/>
                    </a:cxn>
                    <a:cxn ang="0">
                      <a:pos x="24" y="52"/>
                    </a:cxn>
                    <a:cxn ang="0">
                      <a:pos x="31" y="47"/>
                    </a:cxn>
                    <a:cxn ang="0">
                      <a:pos x="37" y="43"/>
                    </a:cxn>
                    <a:cxn ang="0">
                      <a:pos x="46" y="40"/>
                    </a:cxn>
                    <a:cxn ang="0">
                      <a:pos x="52" y="36"/>
                    </a:cxn>
                    <a:cxn ang="0">
                      <a:pos x="58" y="31"/>
                    </a:cxn>
                    <a:cxn ang="0">
                      <a:pos x="65" y="24"/>
                    </a:cxn>
                    <a:cxn ang="0">
                      <a:pos x="71" y="18"/>
                    </a:cxn>
                    <a:cxn ang="0">
                      <a:pos x="77" y="13"/>
                    </a:cxn>
                    <a:cxn ang="0">
                      <a:pos x="89" y="7"/>
                    </a:cxn>
                    <a:cxn ang="0">
                      <a:pos x="92" y="5"/>
                    </a:cxn>
                    <a:cxn ang="0">
                      <a:pos x="98" y="3"/>
                    </a:cxn>
                    <a:cxn ang="0">
                      <a:pos x="108" y="0"/>
                    </a:cxn>
                    <a:cxn ang="0">
                      <a:pos x="117" y="0"/>
                    </a:cxn>
                    <a:cxn ang="0">
                      <a:pos x="126" y="2"/>
                    </a:cxn>
                    <a:cxn ang="0">
                      <a:pos x="135" y="4"/>
                    </a:cxn>
                    <a:cxn ang="0">
                      <a:pos x="142" y="9"/>
                    </a:cxn>
                    <a:cxn ang="0">
                      <a:pos x="148" y="21"/>
                    </a:cxn>
                    <a:cxn ang="0">
                      <a:pos x="154" y="38"/>
                    </a:cxn>
                    <a:cxn ang="0">
                      <a:pos x="160" y="56"/>
                    </a:cxn>
                    <a:cxn ang="0">
                      <a:pos x="166" y="74"/>
                    </a:cxn>
                    <a:cxn ang="0">
                      <a:pos x="175" y="89"/>
                    </a:cxn>
                    <a:cxn ang="0">
                      <a:pos x="182" y="107"/>
                    </a:cxn>
                    <a:cxn ang="0">
                      <a:pos x="188" y="123"/>
                    </a:cxn>
                    <a:cxn ang="0">
                      <a:pos x="194" y="138"/>
                    </a:cxn>
                    <a:cxn ang="0">
                      <a:pos x="200" y="152"/>
                    </a:cxn>
                    <a:cxn ang="0">
                      <a:pos x="206" y="166"/>
                    </a:cxn>
                    <a:cxn ang="0">
                      <a:pos x="215" y="181"/>
                    </a:cxn>
                    <a:cxn ang="0">
                      <a:pos x="222" y="198"/>
                    </a:cxn>
                    <a:cxn ang="0">
                      <a:pos x="228" y="214"/>
                    </a:cxn>
                    <a:cxn ang="0">
                      <a:pos x="234" y="231"/>
                    </a:cxn>
                    <a:cxn ang="0">
                      <a:pos x="240" y="250"/>
                    </a:cxn>
                    <a:cxn ang="0">
                      <a:pos x="246" y="269"/>
                    </a:cxn>
                    <a:cxn ang="0">
                      <a:pos x="256" y="285"/>
                    </a:cxn>
                    <a:cxn ang="0">
                      <a:pos x="262" y="299"/>
                    </a:cxn>
                    <a:cxn ang="0">
                      <a:pos x="268" y="308"/>
                    </a:cxn>
                    <a:cxn ang="0">
                      <a:pos x="274" y="314"/>
                    </a:cxn>
                    <a:cxn ang="0">
                      <a:pos x="280" y="320"/>
                    </a:cxn>
                    <a:cxn ang="0">
                      <a:pos x="289" y="321"/>
                    </a:cxn>
                  </a:cxnLst>
                  <a:rect l="0" t="0" r="r" b="b"/>
                  <a:pathLst>
                    <a:path w="296" h="321">
                      <a:moveTo>
                        <a:pt x="0" y="92"/>
                      </a:moveTo>
                      <a:lnTo>
                        <a:pt x="3" y="86"/>
                      </a:lnTo>
                      <a:lnTo>
                        <a:pt x="6" y="83"/>
                      </a:lnTo>
                      <a:lnTo>
                        <a:pt x="6" y="78"/>
                      </a:lnTo>
                      <a:lnTo>
                        <a:pt x="9" y="74"/>
                      </a:lnTo>
                      <a:lnTo>
                        <a:pt x="12" y="70"/>
                      </a:lnTo>
                      <a:lnTo>
                        <a:pt x="12" y="66"/>
                      </a:lnTo>
                      <a:lnTo>
                        <a:pt x="15" y="62"/>
                      </a:lnTo>
                      <a:lnTo>
                        <a:pt x="18" y="59"/>
                      </a:lnTo>
                      <a:lnTo>
                        <a:pt x="21" y="56"/>
                      </a:lnTo>
                      <a:lnTo>
                        <a:pt x="21" y="54"/>
                      </a:lnTo>
                      <a:lnTo>
                        <a:pt x="24" y="52"/>
                      </a:lnTo>
                      <a:lnTo>
                        <a:pt x="28" y="50"/>
                      </a:lnTo>
                      <a:lnTo>
                        <a:pt x="31" y="48"/>
                      </a:lnTo>
                      <a:lnTo>
                        <a:pt x="31" y="47"/>
                      </a:lnTo>
                      <a:lnTo>
                        <a:pt x="34" y="46"/>
                      </a:lnTo>
                      <a:lnTo>
                        <a:pt x="37" y="45"/>
                      </a:lnTo>
                      <a:lnTo>
                        <a:pt x="37" y="43"/>
                      </a:lnTo>
                      <a:lnTo>
                        <a:pt x="40" y="42"/>
                      </a:lnTo>
                      <a:lnTo>
                        <a:pt x="43" y="41"/>
                      </a:lnTo>
                      <a:lnTo>
                        <a:pt x="46" y="40"/>
                      </a:lnTo>
                      <a:lnTo>
                        <a:pt x="46" y="38"/>
                      </a:lnTo>
                      <a:lnTo>
                        <a:pt x="49" y="37"/>
                      </a:lnTo>
                      <a:lnTo>
                        <a:pt x="52" y="36"/>
                      </a:lnTo>
                      <a:lnTo>
                        <a:pt x="55" y="35"/>
                      </a:lnTo>
                      <a:lnTo>
                        <a:pt x="55" y="32"/>
                      </a:lnTo>
                      <a:lnTo>
                        <a:pt x="58" y="31"/>
                      </a:lnTo>
                      <a:lnTo>
                        <a:pt x="61" y="28"/>
                      </a:lnTo>
                      <a:lnTo>
                        <a:pt x="61" y="27"/>
                      </a:lnTo>
                      <a:lnTo>
                        <a:pt x="65" y="24"/>
                      </a:lnTo>
                      <a:lnTo>
                        <a:pt x="68" y="22"/>
                      </a:lnTo>
                      <a:lnTo>
                        <a:pt x="71" y="19"/>
                      </a:lnTo>
                      <a:lnTo>
                        <a:pt x="71" y="18"/>
                      </a:lnTo>
                      <a:lnTo>
                        <a:pt x="74" y="16"/>
                      </a:lnTo>
                      <a:lnTo>
                        <a:pt x="77" y="14"/>
                      </a:lnTo>
                      <a:lnTo>
                        <a:pt x="77" y="13"/>
                      </a:lnTo>
                      <a:lnTo>
                        <a:pt x="80" y="10"/>
                      </a:lnTo>
                      <a:lnTo>
                        <a:pt x="83" y="9"/>
                      </a:lnTo>
                      <a:lnTo>
                        <a:pt x="89" y="7"/>
                      </a:lnTo>
                      <a:lnTo>
                        <a:pt x="86" y="7"/>
                      </a:lnTo>
                      <a:lnTo>
                        <a:pt x="89" y="7"/>
                      </a:lnTo>
                      <a:lnTo>
                        <a:pt x="92" y="5"/>
                      </a:lnTo>
                      <a:lnTo>
                        <a:pt x="98" y="3"/>
                      </a:lnTo>
                      <a:lnTo>
                        <a:pt x="95" y="3"/>
                      </a:lnTo>
                      <a:lnTo>
                        <a:pt x="98" y="3"/>
                      </a:lnTo>
                      <a:lnTo>
                        <a:pt x="102" y="2"/>
                      </a:lnTo>
                      <a:lnTo>
                        <a:pt x="105" y="0"/>
                      </a:lnTo>
                      <a:lnTo>
                        <a:pt x="108" y="0"/>
                      </a:lnTo>
                      <a:lnTo>
                        <a:pt x="111" y="0"/>
                      </a:lnTo>
                      <a:lnTo>
                        <a:pt x="114" y="0"/>
                      </a:lnTo>
                      <a:lnTo>
                        <a:pt x="117" y="0"/>
                      </a:lnTo>
                      <a:lnTo>
                        <a:pt x="120" y="0"/>
                      </a:lnTo>
                      <a:lnTo>
                        <a:pt x="123" y="0"/>
                      </a:lnTo>
                      <a:lnTo>
                        <a:pt x="126" y="2"/>
                      </a:lnTo>
                      <a:lnTo>
                        <a:pt x="129" y="2"/>
                      </a:lnTo>
                      <a:lnTo>
                        <a:pt x="132" y="3"/>
                      </a:lnTo>
                      <a:lnTo>
                        <a:pt x="135" y="4"/>
                      </a:lnTo>
                      <a:lnTo>
                        <a:pt x="135" y="5"/>
                      </a:lnTo>
                      <a:lnTo>
                        <a:pt x="138" y="7"/>
                      </a:lnTo>
                      <a:lnTo>
                        <a:pt x="142" y="9"/>
                      </a:lnTo>
                      <a:lnTo>
                        <a:pt x="142" y="13"/>
                      </a:lnTo>
                      <a:lnTo>
                        <a:pt x="145" y="17"/>
                      </a:lnTo>
                      <a:lnTo>
                        <a:pt x="148" y="21"/>
                      </a:lnTo>
                      <a:lnTo>
                        <a:pt x="151" y="26"/>
                      </a:lnTo>
                      <a:lnTo>
                        <a:pt x="151" y="32"/>
                      </a:lnTo>
                      <a:lnTo>
                        <a:pt x="154" y="38"/>
                      </a:lnTo>
                      <a:lnTo>
                        <a:pt x="157" y="45"/>
                      </a:lnTo>
                      <a:lnTo>
                        <a:pt x="157" y="50"/>
                      </a:lnTo>
                      <a:lnTo>
                        <a:pt x="160" y="56"/>
                      </a:lnTo>
                      <a:lnTo>
                        <a:pt x="163" y="62"/>
                      </a:lnTo>
                      <a:lnTo>
                        <a:pt x="166" y="67"/>
                      </a:lnTo>
                      <a:lnTo>
                        <a:pt x="166" y="74"/>
                      </a:lnTo>
                      <a:lnTo>
                        <a:pt x="169" y="79"/>
                      </a:lnTo>
                      <a:lnTo>
                        <a:pt x="172" y="84"/>
                      </a:lnTo>
                      <a:lnTo>
                        <a:pt x="175" y="89"/>
                      </a:lnTo>
                      <a:lnTo>
                        <a:pt x="175" y="95"/>
                      </a:lnTo>
                      <a:lnTo>
                        <a:pt x="179" y="100"/>
                      </a:lnTo>
                      <a:lnTo>
                        <a:pt x="182" y="107"/>
                      </a:lnTo>
                      <a:lnTo>
                        <a:pt x="182" y="112"/>
                      </a:lnTo>
                      <a:lnTo>
                        <a:pt x="185" y="118"/>
                      </a:lnTo>
                      <a:lnTo>
                        <a:pt x="188" y="123"/>
                      </a:lnTo>
                      <a:lnTo>
                        <a:pt x="191" y="128"/>
                      </a:lnTo>
                      <a:lnTo>
                        <a:pt x="191" y="133"/>
                      </a:lnTo>
                      <a:lnTo>
                        <a:pt x="194" y="138"/>
                      </a:lnTo>
                      <a:lnTo>
                        <a:pt x="197" y="143"/>
                      </a:lnTo>
                      <a:lnTo>
                        <a:pt x="200" y="149"/>
                      </a:lnTo>
                      <a:lnTo>
                        <a:pt x="200" y="152"/>
                      </a:lnTo>
                      <a:lnTo>
                        <a:pt x="203" y="157"/>
                      </a:lnTo>
                      <a:lnTo>
                        <a:pt x="206" y="161"/>
                      </a:lnTo>
                      <a:lnTo>
                        <a:pt x="206" y="166"/>
                      </a:lnTo>
                      <a:lnTo>
                        <a:pt x="209" y="171"/>
                      </a:lnTo>
                      <a:lnTo>
                        <a:pt x="212" y="176"/>
                      </a:lnTo>
                      <a:lnTo>
                        <a:pt x="215" y="181"/>
                      </a:lnTo>
                      <a:lnTo>
                        <a:pt x="215" y="187"/>
                      </a:lnTo>
                      <a:lnTo>
                        <a:pt x="219" y="192"/>
                      </a:lnTo>
                      <a:lnTo>
                        <a:pt x="222" y="198"/>
                      </a:lnTo>
                      <a:lnTo>
                        <a:pt x="222" y="203"/>
                      </a:lnTo>
                      <a:lnTo>
                        <a:pt x="225" y="208"/>
                      </a:lnTo>
                      <a:lnTo>
                        <a:pt x="228" y="214"/>
                      </a:lnTo>
                      <a:lnTo>
                        <a:pt x="231" y="219"/>
                      </a:lnTo>
                      <a:lnTo>
                        <a:pt x="231" y="225"/>
                      </a:lnTo>
                      <a:lnTo>
                        <a:pt x="234" y="231"/>
                      </a:lnTo>
                      <a:lnTo>
                        <a:pt x="237" y="237"/>
                      </a:lnTo>
                      <a:lnTo>
                        <a:pt x="240" y="244"/>
                      </a:lnTo>
                      <a:lnTo>
                        <a:pt x="240" y="250"/>
                      </a:lnTo>
                      <a:lnTo>
                        <a:pt x="243" y="256"/>
                      </a:lnTo>
                      <a:lnTo>
                        <a:pt x="246" y="263"/>
                      </a:lnTo>
                      <a:lnTo>
                        <a:pt x="246" y="269"/>
                      </a:lnTo>
                      <a:lnTo>
                        <a:pt x="249" y="274"/>
                      </a:lnTo>
                      <a:lnTo>
                        <a:pt x="252" y="280"/>
                      </a:lnTo>
                      <a:lnTo>
                        <a:pt x="256" y="285"/>
                      </a:lnTo>
                      <a:lnTo>
                        <a:pt x="256" y="290"/>
                      </a:lnTo>
                      <a:lnTo>
                        <a:pt x="259" y="295"/>
                      </a:lnTo>
                      <a:lnTo>
                        <a:pt x="262" y="299"/>
                      </a:lnTo>
                      <a:lnTo>
                        <a:pt x="262" y="302"/>
                      </a:lnTo>
                      <a:lnTo>
                        <a:pt x="265" y="306"/>
                      </a:lnTo>
                      <a:lnTo>
                        <a:pt x="268" y="308"/>
                      </a:lnTo>
                      <a:lnTo>
                        <a:pt x="271" y="311"/>
                      </a:lnTo>
                      <a:lnTo>
                        <a:pt x="271" y="313"/>
                      </a:lnTo>
                      <a:lnTo>
                        <a:pt x="274" y="314"/>
                      </a:lnTo>
                      <a:lnTo>
                        <a:pt x="277" y="317"/>
                      </a:lnTo>
                      <a:lnTo>
                        <a:pt x="283" y="320"/>
                      </a:lnTo>
                      <a:lnTo>
                        <a:pt x="280" y="320"/>
                      </a:lnTo>
                      <a:lnTo>
                        <a:pt x="283" y="320"/>
                      </a:lnTo>
                      <a:lnTo>
                        <a:pt x="286" y="321"/>
                      </a:lnTo>
                      <a:lnTo>
                        <a:pt x="289" y="321"/>
                      </a:lnTo>
                      <a:lnTo>
                        <a:pt x="292" y="321"/>
                      </a:lnTo>
                      <a:lnTo>
                        <a:pt x="296" y="321"/>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4" name="Freeform 10"/>
                <p:cNvSpPr>
                  <a:spLocks/>
                </p:cNvSpPr>
                <p:nvPr/>
              </p:nvSpPr>
              <p:spPr bwMode="auto">
                <a:xfrm>
                  <a:off x="1827213" y="3327400"/>
                  <a:ext cx="503237" cy="438150"/>
                </a:xfrm>
                <a:custGeom>
                  <a:avLst/>
                  <a:gdLst/>
                  <a:ahLst/>
                  <a:cxnLst>
                    <a:cxn ang="0">
                      <a:pos x="6" y="275"/>
                    </a:cxn>
                    <a:cxn ang="0">
                      <a:pos x="15" y="271"/>
                    </a:cxn>
                    <a:cxn ang="0">
                      <a:pos x="24" y="268"/>
                    </a:cxn>
                    <a:cxn ang="0">
                      <a:pos x="33" y="263"/>
                    </a:cxn>
                    <a:cxn ang="0">
                      <a:pos x="37" y="262"/>
                    </a:cxn>
                    <a:cxn ang="0">
                      <a:pos x="43" y="258"/>
                    </a:cxn>
                    <a:cxn ang="0">
                      <a:pos x="49" y="254"/>
                    </a:cxn>
                    <a:cxn ang="0">
                      <a:pos x="55" y="250"/>
                    </a:cxn>
                    <a:cxn ang="0">
                      <a:pos x="64" y="247"/>
                    </a:cxn>
                    <a:cxn ang="0">
                      <a:pos x="70" y="243"/>
                    </a:cxn>
                    <a:cxn ang="0">
                      <a:pos x="77" y="238"/>
                    </a:cxn>
                    <a:cxn ang="0">
                      <a:pos x="83" y="233"/>
                    </a:cxn>
                    <a:cxn ang="0">
                      <a:pos x="89" y="225"/>
                    </a:cxn>
                    <a:cxn ang="0">
                      <a:pos x="95" y="215"/>
                    </a:cxn>
                    <a:cxn ang="0">
                      <a:pos x="104" y="202"/>
                    </a:cxn>
                    <a:cxn ang="0">
                      <a:pos x="110" y="188"/>
                    </a:cxn>
                    <a:cxn ang="0">
                      <a:pos x="117" y="174"/>
                    </a:cxn>
                    <a:cxn ang="0">
                      <a:pos x="123" y="163"/>
                    </a:cxn>
                    <a:cxn ang="0">
                      <a:pos x="129" y="153"/>
                    </a:cxn>
                    <a:cxn ang="0">
                      <a:pos x="135" y="143"/>
                    </a:cxn>
                    <a:cxn ang="0">
                      <a:pos x="144" y="128"/>
                    </a:cxn>
                    <a:cxn ang="0">
                      <a:pos x="150" y="107"/>
                    </a:cxn>
                    <a:cxn ang="0">
                      <a:pos x="157" y="85"/>
                    </a:cxn>
                    <a:cxn ang="0">
                      <a:pos x="163" y="63"/>
                    </a:cxn>
                    <a:cxn ang="0">
                      <a:pos x="169" y="41"/>
                    </a:cxn>
                    <a:cxn ang="0">
                      <a:pos x="175" y="26"/>
                    </a:cxn>
                    <a:cxn ang="0">
                      <a:pos x="184" y="16"/>
                    </a:cxn>
                    <a:cxn ang="0">
                      <a:pos x="191" y="12"/>
                    </a:cxn>
                    <a:cxn ang="0">
                      <a:pos x="200" y="9"/>
                    </a:cxn>
                    <a:cxn ang="0">
                      <a:pos x="209" y="5"/>
                    </a:cxn>
                    <a:cxn ang="0">
                      <a:pos x="218" y="2"/>
                    </a:cxn>
                    <a:cxn ang="0">
                      <a:pos x="228" y="1"/>
                    </a:cxn>
                    <a:cxn ang="0">
                      <a:pos x="237" y="0"/>
                    </a:cxn>
                    <a:cxn ang="0">
                      <a:pos x="246" y="0"/>
                    </a:cxn>
                    <a:cxn ang="0">
                      <a:pos x="255" y="0"/>
                    </a:cxn>
                    <a:cxn ang="0">
                      <a:pos x="264" y="1"/>
                    </a:cxn>
                    <a:cxn ang="0">
                      <a:pos x="274" y="2"/>
                    </a:cxn>
                    <a:cxn ang="0">
                      <a:pos x="283" y="5"/>
                    </a:cxn>
                    <a:cxn ang="0">
                      <a:pos x="292" y="9"/>
                    </a:cxn>
                    <a:cxn ang="0">
                      <a:pos x="298" y="14"/>
                    </a:cxn>
                    <a:cxn ang="0">
                      <a:pos x="305" y="17"/>
                    </a:cxn>
                    <a:cxn ang="0">
                      <a:pos x="314" y="25"/>
                    </a:cxn>
                  </a:cxnLst>
                  <a:rect l="0" t="0" r="r" b="b"/>
                  <a:pathLst>
                    <a:path w="317" h="276">
                      <a:moveTo>
                        <a:pt x="0" y="276"/>
                      </a:moveTo>
                      <a:lnTo>
                        <a:pt x="3" y="275"/>
                      </a:lnTo>
                      <a:lnTo>
                        <a:pt x="6" y="275"/>
                      </a:lnTo>
                      <a:lnTo>
                        <a:pt x="9" y="273"/>
                      </a:lnTo>
                      <a:lnTo>
                        <a:pt x="12" y="272"/>
                      </a:lnTo>
                      <a:lnTo>
                        <a:pt x="15" y="271"/>
                      </a:lnTo>
                      <a:lnTo>
                        <a:pt x="18" y="269"/>
                      </a:lnTo>
                      <a:lnTo>
                        <a:pt x="21" y="269"/>
                      </a:lnTo>
                      <a:lnTo>
                        <a:pt x="24" y="268"/>
                      </a:lnTo>
                      <a:lnTo>
                        <a:pt x="24" y="267"/>
                      </a:lnTo>
                      <a:lnTo>
                        <a:pt x="27" y="266"/>
                      </a:lnTo>
                      <a:lnTo>
                        <a:pt x="33" y="263"/>
                      </a:lnTo>
                      <a:lnTo>
                        <a:pt x="30" y="263"/>
                      </a:lnTo>
                      <a:lnTo>
                        <a:pt x="33" y="263"/>
                      </a:lnTo>
                      <a:lnTo>
                        <a:pt x="37" y="262"/>
                      </a:lnTo>
                      <a:lnTo>
                        <a:pt x="40" y="261"/>
                      </a:lnTo>
                      <a:lnTo>
                        <a:pt x="40" y="259"/>
                      </a:lnTo>
                      <a:lnTo>
                        <a:pt x="43" y="258"/>
                      </a:lnTo>
                      <a:lnTo>
                        <a:pt x="46" y="257"/>
                      </a:lnTo>
                      <a:lnTo>
                        <a:pt x="49" y="256"/>
                      </a:lnTo>
                      <a:lnTo>
                        <a:pt x="49" y="254"/>
                      </a:lnTo>
                      <a:lnTo>
                        <a:pt x="52" y="253"/>
                      </a:lnTo>
                      <a:lnTo>
                        <a:pt x="55" y="252"/>
                      </a:lnTo>
                      <a:lnTo>
                        <a:pt x="55" y="250"/>
                      </a:lnTo>
                      <a:lnTo>
                        <a:pt x="58" y="249"/>
                      </a:lnTo>
                      <a:lnTo>
                        <a:pt x="61" y="248"/>
                      </a:lnTo>
                      <a:lnTo>
                        <a:pt x="64" y="247"/>
                      </a:lnTo>
                      <a:lnTo>
                        <a:pt x="64" y="245"/>
                      </a:lnTo>
                      <a:lnTo>
                        <a:pt x="67" y="244"/>
                      </a:lnTo>
                      <a:lnTo>
                        <a:pt x="70" y="243"/>
                      </a:lnTo>
                      <a:lnTo>
                        <a:pt x="70" y="240"/>
                      </a:lnTo>
                      <a:lnTo>
                        <a:pt x="73" y="239"/>
                      </a:lnTo>
                      <a:lnTo>
                        <a:pt x="77" y="238"/>
                      </a:lnTo>
                      <a:lnTo>
                        <a:pt x="80" y="237"/>
                      </a:lnTo>
                      <a:lnTo>
                        <a:pt x="80" y="234"/>
                      </a:lnTo>
                      <a:lnTo>
                        <a:pt x="83" y="233"/>
                      </a:lnTo>
                      <a:lnTo>
                        <a:pt x="86" y="230"/>
                      </a:lnTo>
                      <a:lnTo>
                        <a:pt x="89" y="228"/>
                      </a:lnTo>
                      <a:lnTo>
                        <a:pt x="89" y="225"/>
                      </a:lnTo>
                      <a:lnTo>
                        <a:pt x="92" y="223"/>
                      </a:lnTo>
                      <a:lnTo>
                        <a:pt x="95" y="219"/>
                      </a:lnTo>
                      <a:lnTo>
                        <a:pt x="95" y="215"/>
                      </a:lnTo>
                      <a:lnTo>
                        <a:pt x="98" y="211"/>
                      </a:lnTo>
                      <a:lnTo>
                        <a:pt x="101" y="207"/>
                      </a:lnTo>
                      <a:lnTo>
                        <a:pt x="104" y="202"/>
                      </a:lnTo>
                      <a:lnTo>
                        <a:pt x="104" y="197"/>
                      </a:lnTo>
                      <a:lnTo>
                        <a:pt x="107" y="192"/>
                      </a:lnTo>
                      <a:lnTo>
                        <a:pt x="110" y="188"/>
                      </a:lnTo>
                      <a:lnTo>
                        <a:pt x="114" y="183"/>
                      </a:lnTo>
                      <a:lnTo>
                        <a:pt x="114" y="178"/>
                      </a:lnTo>
                      <a:lnTo>
                        <a:pt x="117" y="174"/>
                      </a:lnTo>
                      <a:lnTo>
                        <a:pt x="120" y="169"/>
                      </a:lnTo>
                      <a:lnTo>
                        <a:pt x="120" y="166"/>
                      </a:lnTo>
                      <a:lnTo>
                        <a:pt x="123" y="163"/>
                      </a:lnTo>
                      <a:lnTo>
                        <a:pt x="126" y="159"/>
                      </a:lnTo>
                      <a:lnTo>
                        <a:pt x="129" y="155"/>
                      </a:lnTo>
                      <a:lnTo>
                        <a:pt x="129" y="153"/>
                      </a:lnTo>
                      <a:lnTo>
                        <a:pt x="132" y="149"/>
                      </a:lnTo>
                      <a:lnTo>
                        <a:pt x="135" y="147"/>
                      </a:lnTo>
                      <a:lnTo>
                        <a:pt x="135" y="143"/>
                      </a:lnTo>
                      <a:lnTo>
                        <a:pt x="138" y="138"/>
                      </a:lnTo>
                      <a:lnTo>
                        <a:pt x="141" y="133"/>
                      </a:lnTo>
                      <a:lnTo>
                        <a:pt x="144" y="128"/>
                      </a:lnTo>
                      <a:lnTo>
                        <a:pt x="144" y="121"/>
                      </a:lnTo>
                      <a:lnTo>
                        <a:pt x="147" y="115"/>
                      </a:lnTo>
                      <a:lnTo>
                        <a:pt x="150" y="107"/>
                      </a:lnTo>
                      <a:lnTo>
                        <a:pt x="154" y="100"/>
                      </a:lnTo>
                      <a:lnTo>
                        <a:pt x="154" y="92"/>
                      </a:lnTo>
                      <a:lnTo>
                        <a:pt x="157" y="85"/>
                      </a:lnTo>
                      <a:lnTo>
                        <a:pt x="160" y="78"/>
                      </a:lnTo>
                      <a:lnTo>
                        <a:pt x="160" y="71"/>
                      </a:lnTo>
                      <a:lnTo>
                        <a:pt x="163" y="63"/>
                      </a:lnTo>
                      <a:lnTo>
                        <a:pt x="166" y="57"/>
                      </a:lnTo>
                      <a:lnTo>
                        <a:pt x="169" y="49"/>
                      </a:lnTo>
                      <a:lnTo>
                        <a:pt x="169" y="41"/>
                      </a:lnTo>
                      <a:lnTo>
                        <a:pt x="172" y="36"/>
                      </a:lnTo>
                      <a:lnTo>
                        <a:pt x="175" y="31"/>
                      </a:lnTo>
                      <a:lnTo>
                        <a:pt x="175" y="26"/>
                      </a:lnTo>
                      <a:lnTo>
                        <a:pt x="178" y="22"/>
                      </a:lnTo>
                      <a:lnTo>
                        <a:pt x="181" y="19"/>
                      </a:lnTo>
                      <a:lnTo>
                        <a:pt x="184" y="16"/>
                      </a:lnTo>
                      <a:lnTo>
                        <a:pt x="184" y="14"/>
                      </a:lnTo>
                      <a:lnTo>
                        <a:pt x="187" y="12"/>
                      </a:lnTo>
                      <a:lnTo>
                        <a:pt x="191" y="12"/>
                      </a:lnTo>
                      <a:lnTo>
                        <a:pt x="194" y="11"/>
                      </a:lnTo>
                      <a:lnTo>
                        <a:pt x="197" y="10"/>
                      </a:lnTo>
                      <a:lnTo>
                        <a:pt x="200" y="9"/>
                      </a:lnTo>
                      <a:lnTo>
                        <a:pt x="203" y="7"/>
                      </a:lnTo>
                      <a:lnTo>
                        <a:pt x="206" y="6"/>
                      </a:lnTo>
                      <a:lnTo>
                        <a:pt x="209" y="5"/>
                      </a:lnTo>
                      <a:lnTo>
                        <a:pt x="212" y="5"/>
                      </a:lnTo>
                      <a:lnTo>
                        <a:pt x="215" y="3"/>
                      </a:lnTo>
                      <a:lnTo>
                        <a:pt x="218" y="2"/>
                      </a:lnTo>
                      <a:lnTo>
                        <a:pt x="221" y="2"/>
                      </a:lnTo>
                      <a:lnTo>
                        <a:pt x="224" y="1"/>
                      </a:lnTo>
                      <a:lnTo>
                        <a:pt x="228" y="1"/>
                      </a:lnTo>
                      <a:lnTo>
                        <a:pt x="231" y="1"/>
                      </a:lnTo>
                      <a:lnTo>
                        <a:pt x="234" y="0"/>
                      </a:lnTo>
                      <a:lnTo>
                        <a:pt x="237" y="0"/>
                      </a:lnTo>
                      <a:lnTo>
                        <a:pt x="240" y="0"/>
                      </a:lnTo>
                      <a:lnTo>
                        <a:pt x="243" y="0"/>
                      </a:lnTo>
                      <a:lnTo>
                        <a:pt x="246" y="0"/>
                      </a:lnTo>
                      <a:lnTo>
                        <a:pt x="249" y="0"/>
                      </a:lnTo>
                      <a:lnTo>
                        <a:pt x="252" y="0"/>
                      </a:lnTo>
                      <a:lnTo>
                        <a:pt x="255" y="0"/>
                      </a:lnTo>
                      <a:lnTo>
                        <a:pt x="258" y="0"/>
                      </a:lnTo>
                      <a:lnTo>
                        <a:pt x="261" y="0"/>
                      </a:lnTo>
                      <a:lnTo>
                        <a:pt x="264" y="1"/>
                      </a:lnTo>
                      <a:lnTo>
                        <a:pt x="268" y="1"/>
                      </a:lnTo>
                      <a:lnTo>
                        <a:pt x="271" y="1"/>
                      </a:lnTo>
                      <a:lnTo>
                        <a:pt x="274" y="2"/>
                      </a:lnTo>
                      <a:lnTo>
                        <a:pt x="277" y="2"/>
                      </a:lnTo>
                      <a:lnTo>
                        <a:pt x="280" y="3"/>
                      </a:lnTo>
                      <a:lnTo>
                        <a:pt x="283" y="5"/>
                      </a:lnTo>
                      <a:lnTo>
                        <a:pt x="286" y="6"/>
                      </a:lnTo>
                      <a:lnTo>
                        <a:pt x="289" y="7"/>
                      </a:lnTo>
                      <a:lnTo>
                        <a:pt x="292" y="9"/>
                      </a:lnTo>
                      <a:lnTo>
                        <a:pt x="295" y="11"/>
                      </a:lnTo>
                      <a:lnTo>
                        <a:pt x="298" y="12"/>
                      </a:lnTo>
                      <a:lnTo>
                        <a:pt x="298" y="14"/>
                      </a:lnTo>
                      <a:lnTo>
                        <a:pt x="301" y="15"/>
                      </a:lnTo>
                      <a:lnTo>
                        <a:pt x="305" y="16"/>
                      </a:lnTo>
                      <a:lnTo>
                        <a:pt x="305" y="17"/>
                      </a:lnTo>
                      <a:lnTo>
                        <a:pt x="308" y="20"/>
                      </a:lnTo>
                      <a:lnTo>
                        <a:pt x="311" y="22"/>
                      </a:lnTo>
                      <a:lnTo>
                        <a:pt x="314" y="25"/>
                      </a:lnTo>
                      <a:lnTo>
                        <a:pt x="314" y="29"/>
                      </a:lnTo>
                      <a:lnTo>
                        <a:pt x="317" y="31"/>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5" name="Freeform 11"/>
                <p:cNvSpPr>
                  <a:spLocks/>
                </p:cNvSpPr>
                <p:nvPr/>
              </p:nvSpPr>
              <p:spPr bwMode="auto">
                <a:xfrm>
                  <a:off x="2330450" y="3376613"/>
                  <a:ext cx="107950" cy="142875"/>
                </a:xfrm>
                <a:custGeom>
                  <a:avLst/>
                  <a:gdLst/>
                  <a:ahLst/>
                  <a:cxnLst>
                    <a:cxn ang="0">
                      <a:pos x="0" y="0"/>
                    </a:cxn>
                    <a:cxn ang="0">
                      <a:pos x="3" y="5"/>
                    </a:cxn>
                    <a:cxn ang="0">
                      <a:pos x="6" y="9"/>
                    </a:cxn>
                    <a:cxn ang="0">
                      <a:pos x="6" y="14"/>
                    </a:cxn>
                    <a:cxn ang="0">
                      <a:pos x="9" y="18"/>
                    </a:cxn>
                    <a:cxn ang="0">
                      <a:pos x="12" y="23"/>
                    </a:cxn>
                    <a:cxn ang="0">
                      <a:pos x="12" y="27"/>
                    </a:cxn>
                    <a:cxn ang="0">
                      <a:pos x="15" y="31"/>
                    </a:cxn>
                    <a:cxn ang="0">
                      <a:pos x="18" y="35"/>
                    </a:cxn>
                    <a:cxn ang="0">
                      <a:pos x="21" y="38"/>
                    </a:cxn>
                    <a:cxn ang="0">
                      <a:pos x="21" y="41"/>
                    </a:cxn>
                    <a:cxn ang="0">
                      <a:pos x="24" y="43"/>
                    </a:cxn>
                    <a:cxn ang="0">
                      <a:pos x="28" y="46"/>
                    </a:cxn>
                    <a:cxn ang="0">
                      <a:pos x="28" y="47"/>
                    </a:cxn>
                    <a:cxn ang="0">
                      <a:pos x="31" y="50"/>
                    </a:cxn>
                    <a:cxn ang="0">
                      <a:pos x="34" y="51"/>
                    </a:cxn>
                    <a:cxn ang="0">
                      <a:pos x="37" y="54"/>
                    </a:cxn>
                    <a:cxn ang="0">
                      <a:pos x="37" y="55"/>
                    </a:cxn>
                    <a:cxn ang="0">
                      <a:pos x="40" y="57"/>
                    </a:cxn>
                    <a:cxn ang="0">
                      <a:pos x="43" y="59"/>
                    </a:cxn>
                    <a:cxn ang="0">
                      <a:pos x="46" y="61"/>
                    </a:cxn>
                    <a:cxn ang="0">
                      <a:pos x="46" y="64"/>
                    </a:cxn>
                    <a:cxn ang="0">
                      <a:pos x="49" y="67"/>
                    </a:cxn>
                    <a:cxn ang="0">
                      <a:pos x="52" y="70"/>
                    </a:cxn>
                    <a:cxn ang="0">
                      <a:pos x="52" y="74"/>
                    </a:cxn>
                    <a:cxn ang="0">
                      <a:pos x="55" y="76"/>
                    </a:cxn>
                    <a:cxn ang="0">
                      <a:pos x="58" y="80"/>
                    </a:cxn>
                    <a:cxn ang="0">
                      <a:pos x="61" y="84"/>
                    </a:cxn>
                    <a:cxn ang="0">
                      <a:pos x="61" y="85"/>
                    </a:cxn>
                    <a:cxn ang="0">
                      <a:pos x="65" y="86"/>
                    </a:cxn>
                    <a:cxn ang="0">
                      <a:pos x="68" y="89"/>
                    </a:cxn>
                    <a:cxn ang="0">
                      <a:pos x="68" y="90"/>
                    </a:cxn>
                  </a:cxnLst>
                  <a:rect l="0" t="0" r="r" b="b"/>
                  <a:pathLst>
                    <a:path w="68" h="90">
                      <a:moveTo>
                        <a:pt x="0" y="0"/>
                      </a:moveTo>
                      <a:lnTo>
                        <a:pt x="3" y="5"/>
                      </a:lnTo>
                      <a:lnTo>
                        <a:pt x="6" y="9"/>
                      </a:lnTo>
                      <a:lnTo>
                        <a:pt x="6" y="14"/>
                      </a:lnTo>
                      <a:lnTo>
                        <a:pt x="9" y="18"/>
                      </a:lnTo>
                      <a:lnTo>
                        <a:pt x="12" y="23"/>
                      </a:lnTo>
                      <a:lnTo>
                        <a:pt x="12" y="27"/>
                      </a:lnTo>
                      <a:lnTo>
                        <a:pt x="15" y="31"/>
                      </a:lnTo>
                      <a:lnTo>
                        <a:pt x="18" y="35"/>
                      </a:lnTo>
                      <a:lnTo>
                        <a:pt x="21" y="38"/>
                      </a:lnTo>
                      <a:lnTo>
                        <a:pt x="21" y="41"/>
                      </a:lnTo>
                      <a:lnTo>
                        <a:pt x="24" y="43"/>
                      </a:lnTo>
                      <a:lnTo>
                        <a:pt x="28" y="46"/>
                      </a:lnTo>
                      <a:lnTo>
                        <a:pt x="28" y="47"/>
                      </a:lnTo>
                      <a:lnTo>
                        <a:pt x="31" y="50"/>
                      </a:lnTo>
                      <a:lnTo>
                        <a:pt x="34" y="51"/>
                      </a:lnTo>
                      <a:lnTo>
                        <a:pt x="37" y="54"/>
                      </a:lnTo>
                      <a:lnTo>
                        <a:pt x="37" y="55"/>
                      </a:lnTo>
                      <a:lnTo>
                        <a:pt x="40" y="57"/>
                      </a:lnTo>
                      <a:lnTo>
                        <a:pt x="43" y="59"/>
                      </a:lnTo>
                      <a:lnTo>
                        <a:pt x="46" y="61"/>
                      </a:lnTo>
                      <a:lnTo>
                        <a:pt x="46" y="64"/>
                      </a:lnTo>
                      <a:lnTo>
                        <a:pt x="49" y="67"/>
                      </a:lnTo>
                      <a:lnTo>
                        <a:pt x="52" y="70"/>
                      </a:lnTo>
                      <a:lnTo>
                        <a:pt x="52" y="74"/>
                      </a:lnTo>
                      <a:lnTo>
                        <a:pt x="55" y="76"/>
                      </a:lnTo>
                      <a:lnTo>
                        <a:pt x="58" y="80"/>
                      </a:lnTo>
                      <a:lnTo>
                        <a:pt x="61" y="84"/>
                      </a:lnTo>
                      <a:lnTo>
                        <a:pt x="61" y="85"/>
                      </a:lnTo>
                      <a:lnTo>
                        <a:pt x="65" y="86"/>
                      </a:lnTo>
                      <a:lnTo>
                        <a:pt x="68" y="89"/>
                      </a:lnTo>
                      <a:lnTo>
                        <a:pt x="68" y="90"/>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69" name="TextBox 568"/>
              <p:cNvSpPr txBox="1"/>
              <p:nvPr/>
            </p:nvSpPr>
            <p:spPr>
              <a:xfrm>
                <a:off x="8045261" y="3798332"/>
                <a:ext cx="321385" cy="413388"/>
              </a:xfrm>
              <a:prstGeom prst="rect">
                <a:avLst/>
              </a:prstGeom>
              <a:noFill/>
            </p:spPr>
            <p:txBody>
              <a:bodyPr wrap="none" rtlCol="0">
                <a:spAutoFit/>
              </a:bodyPr>
              <a:lstStyle/>
              <a:p>
                <a:r>
                  <a:rPr lang="en-US" sz="1100" i="1" dirty="0" smtClean="0">
                    <a:solidFill>
                      <a:srgbClr val="0000FF"/>
                    </a:solidFill>
                    <a:latin typeface="Times New Roman" pitchFamily="18" charset="0"/>
                    <a:cs typeface="Times New Roman" pitchFamily="18" charset="0"/>
                  </a:rPr>
                  <a:t>U</a:t>
                </a:r>
                <a:r>
                  <a:rPr lang="en-US" sz="1100" baseline="-25000" dirty="0" smtClean="0">
                    <a:solidFill>
                      <a:srgbClr val="0000FF"/>
                    </a:solidFill>
                    <a:latin typeface="Times New Roman" pitchFamily="18" charset="0"/>
                    <a:cs typeface="Times New Roman" pitchFamily="18" charset="0"/>
                  </a:rPr>
                  <a:t>2</a:t>
                </a:r>
                <a:endParaRPr lang="en-US" sz="1100" baseline="-25000" dirty="0">
                  <a:solidFill>
                    <a:srgbClr val="0000FF"/>
                  </a:solidFill>
                  <a:latin typeface="Times New Roman" pitchFamily="18" charset="0"/>
                  <a:cs typeface="Times New Roman" pitchFamily="18" charset="0"/>
                </a:endParaRPr>
              </a:p>
            </p:txBody>
          </p:sp>
          <p:sp>
            <p:nvSpPr>
              <p:cNvPr id="570" name="TextBox 569"/>
              <p:cNvSpPr txBox="1"/>
              <p:nvPr/>
            </p:nvSpPr>
            <p:spPr>
              <a:xfrm>
                <a:off x="7010400" y="4463412"/>
                <a:ext cx="305950" cy="413388"/>
              </a:xfrm>
              <a:prstGeom prst="rect">
                <a:avLst/>
              </a:prstGeom>
              <a:noFill/>
            </p:spPr>
            <p:txBody>
              <a:bodyPr wrap="none" rtlCol="0">
                <a:spAutoFit/>
              </a:bodyPr>
              <a:lstStyle/>
              <a:p>
                <a:r>
                  <a:rPr lang="en-US" sz="1100" i="1" dirty="0" smtClean="0">
                    <a:solidFill>
                      <a:srgbClr val="FF0000"/>
                    </a:solidFill>
                    <a:latin typeface="Times New Roman" pitchFamily="18" charset="0"/>
                    <a:cs typeface="Times New Roman" pitchFamily="18" charset="0"/>
                  </a:rPr>
                  <a:t>P</a:t>
                </a:r>
                <a:r>
                  <a:rPr lang="en-US" sz="1100" baseline="-25000" dirty="0" smtClean="0">
                    <a:solidFill>
                      <a:srgbClr val="FF0000"/>
                    </a:solidFill>
                    <a:latin typeface="Times New Roman" pitchFamily="18" charset="0"/>
                    <a:cs typeface="Times New Roman" pitchFamily="18" charset="0"/>
                  </a:rPr>
                  <a:t>1</a:t>
                </a:r>
                <a:endParaRPr lang="en-US" sz="1100" baseline="-25000" dirty="0">
                  <a:solidFill>
                    <a:srgbClr val="FF0000"/>
                  </a:solidFill>
                  <a:latin typeface="Times New Roman" pitchFamily="18" charset="0"/>
                  <a:cs typeface="Times New Roman" pitchFamily="18" charset="0"/>
                </a:endParaRPr>
              </a:p>
            </p:txBody>
          </p:sp>
          <p:sp>
            <p:nvSpPr>
              <p:cNvPr id="445" name="TextBox 444"/>
              <p:cNvSpPr txBox="1"/>
              <p:nvPr/>
            </p:nvSpPr>
            <p:spPr>
              <a:xfrm>
                <a:off x="5027241" y="4459666"/>
                <a:ext cx="305950" cy="413388"/>
              </a:xfrm>
              <a:prstGeom prst="rect">
                <a:avLst/>
              </a:prstGeom>
              <a:noFill/>
            </p:spPr>
            <p:txBody>
              <a:bodyPr wrap="none" rtlCol="0">
                <a:spAutoFit/>
              </a:bodyPr>
              <a:lstStyle/>
              <a:p>
                <a:r>
                  <a:rPr lang="en-US" sz="1100" i="1" dirty="0" smtClean="0">
                    <a:solidFill>
                      <a:srgbClr val="FF0000"/>
                    </a:solidFill>
                    <a:latin typeface="Times New Roman" pitchFamily="18" charset="0"/>
                    <a:cs typeface="Times New Roman" pitchFamily="18" charset="0"/>
                  </a:rPr>
                  <a:t>P</a:t>
                </a:r>
                <a:r>
                  <a:rPr lang="en-US" sz="1100" baseline="-25000" dirty="0" smtClean="0">
                    <a:solidFill>
                      <a:srgbClr val="FF0000"/>
                    </a:solidFill>
                    <a:latin typeface="Times New Roman" pitchFamily="18" charset="0"/>
                    <a:cs typeface="Times New Roman" pitchFamily="18" charset="0"/>
                  </a:rPr>
                  <a:t>1</a:t>
                </a:r>
                <a:endParaRPr lang="en-US" sz="1100" baseline="-25000" dirty="0">
                  <a:solidFill>
                    <a:srgbClr val="FF0000"/>
                  </a:solidFill>
                  <a:latin typeface="Times New Roman" pitchFamily="18" charset="0"/>
                  <a:cs typeface="Times New Roman" pitchFamily="18" charset="0"/>
                </a:endParaRPr>
              </a:p>
            </p:txBody>
          </p:sp>
        </p:grpSp>
        <p:sp>
          <p:nvSpPr>
            <p:cNvPr id="590" name="TextBox 589"/>
            <p:cNvSpPr txBox="1"/>
            <p:nvPr/>
          </p:nvSpPr>
          <p:spPr>
            <a:xfrm>
              <a:off x="407291" y="5057001"/>
              <a:ext cx="3707509" cy="276999"/>
            </a:xfrm>
            <a:prstGeom prst="rect">
              <a:avLst/>
            </a:prstGeom>
            <a:noFill/>
          </p:spPr>
          <p:txBody>
            <a:bodyPr wrap="square" rtlCol="0">
              <a:spAutoFit/>
            </a:bodyPr>
            <a:lstStyle/>
            <a:p>
              <a:r>
                <a:rPr lang="en-US" sz="1200" dirty="0" smtClean="0"/>
                <a:t>   DTW(</a:t>
              </a:r>
              <a:r>
                <a:rPr lang="en-US" sz="1200" i="1" dirty="0">
                  <a:solidFill>
                    <a:srgbClr val="FF0000"/>
                  </a:solidFill>
                </a:rPr>
                <a:t>P</a:t>
              </a:r>
              <a:r>
                <a:rPr lang="en-US" sz="1200" baseline="-25000" dirty="0">
                  <a:solidFill>
                    <a:srgbClr val="FF0000"/>
                  </a:solidFill>
                </a:rPr>
                <a:t>1</a:t>
              </a:r>
              <a:r>
                <a:rPr lang="en-US" sz="1200" dirty="0"/>
                <a:t>,</a:t>
              </a:r>
              <a:r>
                <a:rPr lang="en-US" sz="1200" i="1" dirty="0">
                  <a:solidFill>
                    <a:srgbClr val="00B050"/>
                  </a:solidFill>
                </a:rPr>
                <a:t> U</a:t>
              </a:r>
              <a:r>
                <a:rPr lang="en-US" sz="1200" baseline="-25000" dirty="0">
                  <a:solidFill>
                    <a:srgbClr val="00B050"/>
                  </a:solidFill>
                </a:rPr>
                <a:t>1</a:t>
              </a:r>
              <a:r>
                <a:rPr lang="en-US" sz="1200" dirty="0" smtClean="0"/>
                <a:t>) = 5.8                           DTW(</a:t>
              </a:r>
              <a:r>
                <a:rPr lang="en-US" sz="1200" i="1" dirty="0">
                  <a:solidFill>
                    <a:srgbClr val="FF0000"/>
                  </a:solidFill>
                </a:rPr>
                <a:t>P</a:t>
              </a:r>
              <a:r>
                <a:rPr lang="en-US" sz="1200" baseline="-25000" dirty="0">
                  <a:solidFill>
                    <a:srgbClr val="FF0000"/>
                  </a:solidFill>
                </a:rPr>
                <a:t>1</a:t>
              </a:r>
              <a:r>
                <a:rPr lang="en-US" sz="1200" dirty="0"/>
                <a:t>,</a:t>
              </a:r>
              <a:r>
                <a:rPr lang="en-US" sz="1200" i="1" dirty="0">
                  <a:solidFill>
                    <a:srgbClr val="00B050"/>
                  </a:solidFill>
                </a:rPr>
                <a:t> </a:t>
              </a:r>
              <a:r>
                <a:rPr lang="en-US" sz="1200" i="1" dirty="0">
                  <a:solidFill>
                    <a:srgbClr val="0000FF"/>
                  </a:solidFill>
                </a:rPr>
                <a:t>U</a:t>
              </a:r>
              <a:r>
                <a:rPr lang="en-US" sz="1200" baseline="-25000" dirty="0">
                  <a:solidFill>
                    <a:srgbClr val="0000FF"/>
                  </a:solidFill>
                </a:rPr>
                <a:t>2</a:t>
              </a:r>
              <a:r>
                <a:rPr lang="en-US" sz="1200" dirty="0" smtClean="0"/>
                <a:t>) = 6.1</a:t>
              </a:r>
              <a:endParaRPr lang="en-US" sz="1200" dirty="0"/>
            </a:p>
          </p:txBody>
        </p:sp>
        <p:sp>
          <p:nvSpPr>
            <p:cNvPr id="591" name="Rectangle 590"/>
            <p:cNvSpPr/>
            <p:nvPr/>
          </p:nvSpPr>
          <p:spPr>
            <a:xfrm>
              <a:off x="381000" y="5486400"/>
              <a:ext cx="4343400" cy="523220"/>
            </a:xfrm>
            <a:prstGeom prst="rect">
              <a:avLst/>
            </a:prstGeom>
          </p:spPr>
          <p:txBody>
            <a:bodyPr wrap="square">
              <a:spAutoFit/>
            </a:bodyPr>
            <a:lstStyle/>
            <a:p>
              <a:r>
                <a:rPr lang="en-US" sz="1400" i="1" dirty="0" smtClean="0"/>
                <a:t>DTW </a:t>
              </a:r>
              <a:r>
                <a:rPr lang="en-US" sz="1400" dirty="0" smtClean="0"/>
                <a:t>helps significantly, but still picks the </a:t>
              </a:r>
              <a:r>
                <a:rPr lang="en-US" sz="1400" i="1" dirty="0" smtClean="0"/>
                <a:t>wrong</a:t>
              </a:r>
              <a:r>
                <a:rPr lang="en-US" sz="1400" dirty="0" smtClean="0"/>
                <a:t> one.</a:t>
              </a:r>
            </a:p>
            <a:p>
              <a:endParaRPr lang="en-US" sz="1400" dirty="0" smtClean="0"/>
            </a:p>
          </p:txBody>
        </p:sp>
      </p:grpSp>
      <p:sp>
        <p:nvSpPr>
          <p:cNvPr id="3075" name="Rectangle 3074"/>
          <p:cNvSpPr/>
          <p:nvPr/>
        </p:nvSpPr>
        <p:spPr>
          <a:xfrm>
            <a:off x="5029200" y="2819400"/>
            <a:ext cx="3886200" cy="1829732"/>
          </a:xfrm>
          <a:prstGeom prst="rect">
            <a:avLst/>
          </a:prstGeom>
        </p:spPr>
        <p:txBody>
          <a:bodyPr wrap="square">
            <a:spAutoFit/>
          </a:bodyPr>
          <a:lstStyle/>
          <a:p>
            <a:pPr>
              <a:lnSpc>
                <a:spcPct val="120000"/>
              </a:lnSpc>
              <a:spcAft>
                <a:spcPts val="300"/>
              </a:spcAft>
            </a:pPr>
            <a:r>
              <a:rPr lang="en-US" i="1" u="sng" dirty="0" smtClean="0"/>
              <a:t>Why DTW fails?</a:t>
            </a:r>
          </a:p>
          <a:p>
            <a:pPr marL="274320">
              <a:lnSpc>
                <a:spcPct val="120000"/>
              </a:lnSpc>
            </a:pPr>
            <a:r>
              <a:rPr lang="en-US" sz="1600" dirty="0" smtClean="0"/>
              <a:t>Besides warping, there are </a:t>
            </a:r>
            <a:r>
              <a:rPr lang="en-US" sz="1600" dirty="0" smtClean="0">
                <a:solidFill>
                  <a:srgbClr val="0070C0"/>
                </a:solidFill>
              </a:rPr>
              <a:t>other difference</a:t>
            </a:r>
            <a:r>
              <a:rPr lang="en-US" sz="1600" i="1" dirty="0" smtClean="0">
                <a:solidFill>
                  <a:srgbClr val="CE02B1"/>
                </a:solidFill>
              </a:rPr>
              <a:t> </a:t>
            </a:r>
            <a:r>
              <a:rPr lang="en-US" sz="1600" dirty="0" smtClean="0"/>
              <a:t>between</a:t>
            </a:r>
            <a:r>
              <a:rPr lang="en-US" sz="1600" i="1" dirty="0" smtClean="0"/>
              <a:t> </a:t>
            </a:r>
            <a:r>
              <a:rPr lang="en-US" sz="1600" i="1" dirty="0" smtClean="0">
                <a:solidFill>
                  <a:srgbClr val="FF0000"/>
                </a:solidFill>
              </a:rPr>
              <a:t>P</a:t>
            </a:r>
            <a:r>
              <a:rPr lang="en-US" sz="1600" baseline="-25000" dirty="0" smtClean="0">
                <a:solidFill>
                  <a:srgbClr val="FF0000"/>
                </a:solidFill>
              </a:rPr>
              <a:t>1</a:t>
            </a:r>
            <a:r>
              <a:rPr lang="en-US" sz="1600" dirty="0" smtClean="0"/>
              <a:t> </a:t>
            </a:r>
            <a:r>
              <a:rPr lang="en-US" sz="1600" dirty="0"/>
              <a:t>and </a:t>
            </a:r>
            <a:r>
              <a:rPr lang="en-US" sz="1600" i="1" dirty="0">
                <a:solidFill>
                  <a:srgbClr val="0000FF"/>
                </a:solidFill>
              </a:rPr>
              <a:t>U</a:t>
            </a:r>
            <a:r>
              <a:rPr lang="en-US" sz="1600" baseline="-25000" dirty="0">
                <a:solidFill>
                  <a:srgbClr val="0000FF"/>
                </a:solidFill>
              </a:rPr>
              <a:t>2 </a:t>
            </a:r>
            <a:r>
              <a:rPr lang="en-US" sz="1600" baseline="-25000" dirty="0" smtClean="0">
                <a:solidFill>
                  <a:srgbClr val="0000FF"/>
                </a:solidFill>
              </a:rPr>
              <a:t>.</a:t>
            </a:r>
            <a:r>
              <a:rPr lang="en-US" sz="1600" dirty="0" smtClean="0">
                <a:solidFill>
                  <a:srgbClr val="0000FF"/>
                </a:solidFill>
              </a:rPr>
              <a:t> </a:t>
            </a:r>
          </a:p>
          <a:p>
            <a:pPr marL="274320">
              <a:lnSpc>
                <a:spcPct val="120000"/>
              </a:lnSpc>
            </a:pPr>
            <a:r>
              <a:rPr lang="en-US" sz="1400" i="1" dirty="0" smtClean="0"/>
              <a:t>E.g., the </a:t>
            </a:r>
            <a:r>
              <a:rPr lang="en-US" sz="1400" i="1" dirty="0"/>
              <a:t>first and last </a:t>
            </a:r>
            <a:r>
              <a:rPr lang="en-US" sz="1400" i="1" dirty="0" smtClean="0"/>
              <a:t>peak have different   heights. </a:t>
            </a:r>
            <a:r>
              <a:rPr lang="en-US" sz="1400" i="1" dirty="0"/>
              <a:t>DTW can not mitigate this</a:t>
            </a:r>
            <a:r>
              <a:rPr lang="en-US" sz="1400" i="1" dirty="0" smtClean="0"/>
              <a:t>.</a:t>
            </a:r>
          </a:p>
          <a:p>
            <a:pPr marL="274320">
              <a:lnSpc>
                <a:spcPct val="120000"/>
              </a:lnSpc>
            </a:pPr>
            <a:endParaRPr lang="en-US" sz="1400" i="1" dirty="0"/>
          </a:p>
        </p:txBody>
      </p:sp>
      <p:sp>
        <p:nvSpPr>
          <p:cNvPr id="44" name="Slide Number Placeholder 43"/>
          <p:cNvSpPr>
            <a:spLocks noGrp="1"/>
          </p:cNvSpPr>
          <p:nvPr>
            <p:ph type="sldNum" sz="quarter" idx="12"/>
          </p:nvPr>
        </p:nvSpPr>
        <p:spPr/>
        <p:txBody>
          <a:bodyPr/>
          <a:lstStyle/>
          <a:p>
            <a:fld id="{FC09B38C-BECE-4478-B284-C10820711118}" type="slidenum">
              <a:rPr lang="en-US" smtClean="0"/>
              <a:t>12</a:t>
            </a:fld>
            <a:endParaRPr lang="en-US"/>
          </a:p>
        </p:txBody>
      </p:sp>
      <p:grpSp>
        <p:nvGrpSpPr>
          <p:cNvPr id="444" name="Group 443"/>
          <p:cNvGrpSpPr/>
          <p:nvPr/>
        </p:nvGrpSpPr>
        <p:grpSpPr>
          <a:xfrm>
            <a:off x="914400" y="1752600"/>
            <a:ext cx="6400800" cy="679537"/>
            <a:chOff x="381000" y="1987463"/>
            <a:chExt cx="6400800" cy="679537"/>
          </a:xfrm>
        </p:grpSpPr>
        <p:grpSp>
          <p:nvGrpSpPr>
            <p:cNvPr id="586" name="Group 225"/>
            <p:cNvGrpSpPr/>
            <p:nvPr/>
          </p:nvGrpSpPr>
          <p:grpSpPr>
            <a:xfrm>
              <a:off x="4206446" y="2040665"/>
              <a:ext cx="1947585" cy="22421"/>
              <a:chOff x="398463" y="2370138"/>
              <a:chExt cx="2295525" cy="36513"/>
            </a:xfrm>
          </p:grpSpPr>
          <p:sp>
            <p:nvSpPr>
              <p:cNvPr id="622" name="Freeform 7"/>
              <p:cNvSpPr>
                <a:spLocks/>
              </p:cNvSpPr>
              <p:nvPr/>
            </p:nvSpPr>
            <p:spPr bwMode="auto">
              <a:xfrm>
                <a:off x="398463" y="2374900"/>
                <a:ext cx="530225" cy="30163"/>
              </a:xfrm>
              <a:custGeom>
                <a:avLst/>
                <a:gdLst/>
                <a:ahLst/>
                <a:cxnLst>
                  <a:cxn ang="0">
                    <a:pos x="7" y="12"/>
                  </a:cxn>
                  <a:cxn ang="0">
                    <a:pos x="14" y="7"/>
                  </a:cxn>
                  <a:cxn ang="0">
                    <a:pos x="21" y="7"/>
                  </a:cxn>
                  <a:cxn ang="0">
                    <a:pos x="28" y="15"/>
                  </a:cxn>
                  <a:cxn ang="0">
                    <a:pos x="38" y="11"/>
                  </a:cxn>
                  <a:cxn ang="0">
                    <a:pos x="45" y="10"/>
                  </a:cxn>
                  <a:cxn ang="0">
                    <a:pos x="52" y="15"/>
                  </a:cxn>
                  <a:cxn ang="0">
                    <a:pos x="62" y="3"/>
                  </a:cxn>
                  <a:cxn ang="0">
                    <a:pos x="69" y="7"/>
                  </a:cxn>
                  <a:cxn ang="0">
                    <a:pos x="80" y="13"/>
                  </a:cxn>
                  <a:cxn ang="0">
                    <a:pos x="86" y="6"/>
                  </a:cxn>
                  <a:cxn ang="0">
                    <a:pos x="93" y="5"/>
                  </a:cxn>
                  <a:cxn ang="0">
                    <a:pos x="100" y="8"/>
                  </a:cxn>
                  <a:cxn ang="0">
                    <a:pos x="107" y="13"/>
                  </a:cxn>
                  <a:cxn ang="0">
                    <a:pos x="114" y="7"/>
                  </a:cxn>
                  <a:cxn ang="0">
                    <a:pos x="124" y="7"/>
                  </a:cxn>
                  <a:cxn ang="0">
                    <a:pos x="135" y="5"/>
                  </a:cxn>
                  <a:cxn ang="0">
                    <a:pos x="141" y="1"/>
                  </a:cxn>
                  <a:cxn ang="0">
                    <a:pos x="148" y="8"/>
                  </a:cxn>
                  <a:cxn ang="0">
                    <a:pos x="155" y="13"/>
                  </a:cxn>
                  <a:cxn ang="0">
                    <a:pos x="166" y="1"/>
                  </a:cxn>
                  <a:cxn ang="0">
                    <a:pos x="172" y="8"/>
                  </a:cxn>
                  <a:cxn ang="0">
                    <a:pos x="179" y="7"/>
                  </a:cxn>
                  <a:cxn ang="0">
                    <a:pos x="190" y="11"/>
                  </a:cxn>
                  <a:cxn ang="0">
                    <a:pos x="197" y="5"/>
                  </a:cxn>
                  <a:cxn ang="0">
                    <a:pos x="207" y="8"/>
                  </a:cxn>
                  <a:cxn ang="0">
                    <a:pos x="214" y="12"/>
                  </a:cxn>
                  <a:cxn ang="0">
                    <a:pos x="221" y="11"/>
                  </a:cxn>
                  <a:cxn ang="0">
                    <a:pos x="228" y="7"/>
                  </a:cxn>
                  <a:cxn ang="0">
                    <a:pos x="234" y="10"/>
                  </a:cxn>
                  <a:cxn ang="0">
                    <a:pos x="241" y="7"/>
                  </a:cxn>
                  <a:cxn ang="0">
                    <a:pos x="252" y="8"/>
                  </a:cxn>
                  <a:cxn ang="0">
                    <a:pos x="259" y="6"/>
                  </a:cxn>
                  <a:cxn ang="0">
                    <a:pos x="269" y="11"/>
                  </a:cxn>
                  <a:cxn ang="0">
                    <a:pos x="279" y="6"/>
                  </a:cxn>
                  <a:cxn ang="0">
                    <a:pos x="290" y="8"/>
                  </a:cxn>
                  <a:cxn ang="0">
                    <a:pos x="293" y="8"/>
                  </a:cxn>
                  <a:cxn ang="0">
                    <a:pos x="300" y="13"/>
                  </a:cxn>
                  <a:cxn ang="0">
                    <a:pos x="307" y="11"/>
                  </a:cxn>
                  <a:cxn ang="0">
                    <a:pos x="314" y="8"/>
                  </a:cxn>
                  <a:cxn ang="0">
                    <a:pos x="324" y="11"/>
                  </a:cxn>
                  <a:cxn ang="0">
                    <a:pos x="331" y="12"/>
                  </a:cxn>
                </a:cxnLst>
                <a:rect l="0" t="0" r="r" b="b"/>
                <a:pathLst>
                  <a:path w="334" h="18">
                    <a:moveTo>
                      <a:pt x="0" y="2"/>
                    </a:moveTo>
                    <a:lnTo>
                      <a:pt x="4" y="11"/>
                    </a:lnTo>
                    <a:lnTo>
                      <a:pt x="7" y="12"/>
                    </a:lnTo>
                    <a:lnTo>
                      <a:pt x="7" y="5"/>
                    </a:lnTo>
                    <a:lnTo>
                      <a:pt x="11" y="11"/>
                    </a:lnTo>
                    <a:lnTo>
                      <a:pt x="14" y="7"/>
                    </a:lnTo>
                    <a:lnTo>
                      <a:pt x="18" y="11"/>
                    </a:lnTo>
                    <a:lnTo>
                      <a:pt x="18" y="8"/>
                    </a:lnTo>
                    <a:lnTo>
                      <a:pt x="21" y="7"/>
                    </a:lnTo>
                    <a:lnTo>
                      <a:pt x="24" y="6"/>
                    </a:lnTo>
                    <a:lnTo>
                      <a:pt x="24" y="17"/>
                    </a:lnTo>
                    <a:lnTo>
                      <a:pt x="28" y="15"/>
                    </a:lnTo>
                    <a:lnTo>
                      <a:pt x="31" y="15"/>
                    </a:lnTo>
                    <a:lnTo>
                      <a:pt x="35" y="6"/>
                    </a:lnTo>
                    <a:lnTo>
                      <a:pt x="38" y="11"/>
                    </a:lnTo>
                    <a:lnTo>
                      <a:pt x="42" y="7"/>
                    </a:lnTo>
                    <a:lnTo>
                      <a:pt x="45" y="3"/>
                    </a:lnTo>
                    <a:lnTo>
                      <a:pt x="45" y="10"/>
                    </a:lnTo>
                    <a:lnTo>
                      <a:pt x="49" y="10"/>
                    </a:lnTo>
                    <a:lnTo>
                      <a:pt x="52" y="10"/>
                    </a:lnTo>
                    <a:lnTo>
                      <a:pt x="52" y="15"/>
                    </a:lnTo>
                    <a:lnTo>
                      <a:pt x="55" y="7"/>
                    </a:lnTo>
                    <a:lnTo>
                      <a:pt x="59" y="18"/>
                    </a:lnTo>
                    <a:lnTo>
                      <a:pt x="62" y="3"/>
                    </a:lnTo>
                    <a:lnTo>
                      <a:pt x="62" y="2"/>
                    </a:lnTo>
                    <a:lnTo>
                      <a:pt x="66" y="6"/>
                    </a:lnTo>
                    <a:lnTo>
                      <a:pt x="69" y="7"/>
                    </a:lnTo>
                    <a:lnTo>
                      <a:pt x="73" y="0"/>
                    </a:lnTo>
                    <a:lnTo>
                      <a:pt x="76" y="10"/>
                    </a:lnTo>
                    <a:lnTo>
                      <a:pt x="80" y="13"/>
                    </a:lnTo>
                    <a:lnTo>
                      <a:pt x="80" y="2"/>
                    </a:lnTo>
                    <a:lnTo>
                      <a:pt x="83" y="12"/>
                    </a:lnTo>
                    <a:lnTo>
                      <a:pt x="86" y="6"/>
                    </a:lnTo>
                    <a:lnTo>
                      <a:pt x="90" y="15"/>
                    </a:lnTo>
                    <a:lnTo>
                      <a:pt x="90" y="13"/>
                    </a:lnTo>
                    <a:lnTo>
                      <a:pt x="93" y="5"/>
                    </a:lnTo>
                    <a:lnTo>
                      <a:pt x="97" y="10"/>
                    </a:lnTo>
                    <a:lnTo>
                      <a:pt x="97" y="6"/>
                    </a:lnTo>
                    <a:lnTo>
                      <a:pt x="100" y="8"/>
                    </a:lnTo>
                    <a:lnTo>
                      <a:pt x="104" y="5"/>
                    </a:lnTo>
                    <a:lnTo>
                      <a:pt x="107" y="1"/>
                    </a:lnTo>
                    <a:lnTo>
                      <a:pt x="107" y="13"/>
                    </a:lnTo>
                    <a:lnTo>
                      <a:pt x="110" y="6"/>
                    </a:lnTo>
                    <a:lnTo>
                      <a:pt x="114" y="11"/>
                    </a:lnTo>
                    <a:lnTo>
                      <a:pt x="114" y="7"/>
                    </a:lnTo>
                    <a:lnTo>
                      <a:pt x="117" y="10"/>
                    </a:lnTo>
                    <a:lnTo>
                      <a:pt x="121" y="7"/>
                    </a:lnTo>
                    <a:lnTo>
                      <a:pt x="124" y="7"/>
                    </a:lnTo>
                    <a:lnTo>
                      <a:pt x="128" y="15"/>
                    </a:lnTo>
                    <a:lnTo>
                      <a:pt x="131" y="15"/>
                    </a:lnTo>
                    <a:lnTo>
                      <a:pt x="135" y="5"/>
                    </a:lnTo>
                    <a:lnTo>
                      <a:pt x="135" y="8"/>
                    </a:lnTo>
                    <a:lnTo>
                      <a:pt x="138" y="11"/>
                    </a:lnTo>
                    <a:lnTo>
                      <a:pt x="141" y="1"/>
                    </a:lnTo>
                    <a:lnTo>
                      <a:pt x="141" y="6"/>
                    </a:lnTo>
                    <a:lnTo>
                      <a:pt x="145" y="2"/>
                    </a:lnTo>
                    <a:lnTo>
                      <a:pt x="148" y="8"/>
                    </a:lnTo>
                    <a:lnTo>
                      <a:pt x="152" y="10"/>
                    </a:lnTo>
                    <a:lnTo>
                      <a:pt x="152" y="8"/>
                    </a:lnTo>
                    <a:lnTo>
                      <a:pt x="155" y="13"/>
                    </a:lnTo>
                    <a:lnTo>
                      <a:pt x="159" y="6"/>
                    </a:lnTo>
                    <a:lnTo>
                      <a:pt x="162" y="8"/>
                    </a:lnTo>
                    <a:lnTo>
                      <a:pt x="166" y="1"/>
                    </a:lnTo>
                    <a:lnTo>
                      <a:pt x="169" y="2"/>
                    </a:lnTo>
                    <a:lnTo>
                      <a:pt x="169" y="7"/>
                    </a:lnTo>
                    <a:lnTo>
                      <a:pt x="172" y="8"/>
                    </a:lnTo>
                    <a:lnTo>
                      <a:pt x="176" y="2"/>
                    </a:lnTo>
                    <a:lnTo>
                      <a:pt x="179" y="12"/>
                    </a:lnTo>
                    <a:lnTo>
                      <a:pt x="179" y="7"/>
                    </a:lnTo>
                    <a:lnTo>
                      <a:pt x="183" y="13"/>
                    </a:lnTo>
                    <a:lnTo>
                      <a:pt x="186" y="3"/>
                    </a:lnTo>
                    <a:lnTo>
                      <a:pt x="190" y="11"/>
                    </a:lnTo>
                    <a:lnTo>
                      <a:pt x="193" y="12"/>
                    </a:lnTo>
                    <a:lnTo>
                      <a:pt x="197" y="7"/>
                    </a:lnTo>
                    <a:lnTo>
                      <a:pt x="197" y="5"/>
                    </a:lnTo>
                    <a:lnTo>
                      <a:pt x="200" y="11"/>
                    </a:lnTo>
                    <a:lnTo>
                      <a:pt x="203" y="16"/>
                    </a:lnTo>
                    <a:lnTo>
                      <a:pt x="207" y="8"/>
                    </a:lnTo>
                    <a:lnTo>
                      <a:pt x="207" y="11"/>
                    </a:lnTo>
                    <a:lnTo>
                      <a:pt x="210" y="12"/>
                    </a:lnTo>
                    <a:lnTo>
                      <a:pt x="214" y="12"/>
                    </a:lnTo>
                    <a:lnTo>
                      <a:pt x="214" y="7"/>
                    </a:lnTo>
                    <a:lnTo>
                      <a:pt x="217" y="6"/>
                    </a:lnTo>
                    <a:lnTo>
                      <a:pt x="221" y="11"/>
                    </a:lnTo>
                    <a:lnTo>
                      <a:pt x="224" y="15"/>
                    </a:lnTo>
                    <a:lnTo>
                      <a:pt x="224" y="12"/>
                    </a:lnTo>
                    <a:lnTo>
                      <a:pt x="228" y="7"/>
                    </a:lnTo>
                    <a:lnTo>
                      <a:pt x="231" y="12"/>
                    </a:lnTo>
                    <a:lnTo>
                      <a:pt x="231" y="3"/>
                    </a:lnTo>
                    <a:lnTo>
                      <a:pt x="234" y="10"/>
                    </a:lnTo>
                    <a:lnTo>
                      <a:pt x="238" y="6"/>
                    </a:lnTo>
                    <a:lnTo>
                      <a:pt x="241" y="10"/>
                    </a:lnTo>
                    <a:lnTo>
                      <a:pt x="241" y="7"/>
                    </a:lnTo>
                    <a:lnTo>
                      <a:pt x="245" y="16"/>
                    </a:lnTo>
                    <a:lnTo>
                      <a:pt x="248" y="5"/>
                    </a:lnTo>
                    <a:lnTo>
                      <a:pt x="252" y="8"/>
                    </a:lnTo>
                    <a:lnTo>
                      <a:pt x="252" y="6"/>
                    </a:lnTo>
                    <a:lnTo>
                      <a:pt x="255" y="13"/>
                    </a:lnTo>
                    <a:lnTo>
                      <a:pt x="259" y="6"/>
                    </a:lnTo>
                    <a:lnTo>
                      <a:pt x="262" y="13"/>
                    </a:lnTo>
                    <a:lnTo>
                      <a:pt x="265" y="10"/>
                    </a:lnTo>
                    <a:lnTo>
                      <a:pt x="269" y="11"/>
                    </a:lnTo>
                    <a:lnTo>
                      <a:pt x="272" y="3"/>
                    </a:lnTo>
                    <a:lnTo>
                      <a:pt x="276" y="8"/>
                    </a:lnTo>
                    <a:lnTo>
                      <a:pt x="279" y="6"/>
                    </a:lnTo>
                    <a:lnTo>
                      <a:pt x="279" y="11"/>
                    </a:lnTo>
                    <a:lnTo>
                      <a:pt x="283" y="2"/>
                    </a:lnTo>
                    <a:lnTo>
                      <a:pt x="290" y="8"/>
                    </a:lnTo>
                    <a:lnTo>
                      <a:pt x="286" y="8"/>
                    </a:lnTo>
                    <a:lnTo>
                      <a:pt x="290" y="8"/>
                    </a:lnTo>
                    <a:lnTo>
                      <a:pt x="293" y="8"/>
                    </a:lnTo>
                    <a:lnTo>
                      <a:pt x="296" y="15"/>
                    </a:lnTo>
                    <a:lnTo>
                      <a:pt x="296" y="6"/>
                    </a:lnTo>
                    <a:lnTo>
                      <a:pt x="300" y="13"/>
                    </a:lnTo>
                    <a:lnTo>
                      <a:pt x="303" y="8"/>
                    </a:lnTo>
                    <a:lnTo>
                      <a:pt x="303" y="6"/>
                    </a:lnTo>
                    <a:lnTo>
                      <a:pt x="307" y="11"/>
                    </a:lnTo>
                    <a:lnTo>
                      <a:pt x="310" y="10"/>
                    </a:lnTo>
                    <a:lnTo>
                      <a:pt x="314" y="13"/>
                    </a:lnTo>
                    <a:lnTo>
                      <a:pt x="314" y="8"/>
                    </a:lnTo>
                    <a:lnTo>
                      <a:pt x="317" y="5"/>
                    </a:lnTo>
                    <a:lnTo>
                      <a:pt x="321" y="6"/>
                    </a:lnTo>
                    <a:lnTo>
                      <a:pt x="324" y="11"/>
                    </a:lnTo>
                    <a:lnTo>
                      <a:pt x="324" y="10"/>
                    </a:lnTo>
                    <a:lnTo>
                      <a:pt x="327" y="11"/>
                    </a:lnTo>
                    <a:lnTo>
                      <a:pt x="331" y="12"/>
                    </a:lnTo>
                    <a:lnTo>
                      <a:pt x="331" y="7"/>
                    </a:lnTo>
                    <a:lnTo>
                      <a:pt x="334" y="3"/>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3" name="Freeform 8"/>
              <p:cNvSpPr>
                <a:spLocks/>
              </p:cNvSpPr>
              <p:nvPr/>
            </p:nvSpPr>
            <p:spPr bwMode="auto">
              <a:xfrm>
                <a:off x="928688" y="2374900"/>
                <a:ext cx="519113" cy="26988"/>
              </a:xfrm>
              <a:custGeom>
                <a:avLst/>
                <a:gdLst/>
                <a:ahLst/>
                <a:cxnLst>
                  <a:cxn ang="0">
                    <a:pos x="7" y="13"/>
                  </a:cxn>
                  <a:cxn ang="0">
                    <a:pos x="14" y="6"/>
                  </a:cxn>
                  <a:cxn ang="0">
                    <a:pos x="21" y="13"/>
                  </a:cxn>
                  <a:cxn ang="0">
                    <a:pos x="28" y="12"/>
                  </a:cxn>
                  <a:cxn ang="0">
                    <a:pos x="35" y="6"/>
                  </a:cxn>
                  <a:cxn ang="0">
                    <a:pos x="42" y="15"/>
                  </a:cxn>
                  <a:cxn ang="0">
                    <a:pos x="52" y="8"/>
                  </a:cxn>
                  <a:cxn ang="0">
                    <a:pos x="62" y="10"/>
                  </a:cxn>
                  <a:cxn ang="0">
                    <a:pos x="69" y="12"/>
                  </a:cxn>
                  <a:cxn ang="0">
                    <a:pos x="76" y="5"/>
                  </a:cxn>
                  <a:cxn ang="0">
                    <a:pos x="83" y="16"/>
                  </a:cxn>
                  <a:cxn ang="0">
                    <a:pos x="90" y="1"/>
                  </a:cxn>
                  <a:cxn ang="0">
                    <a:pos x="97" y="7"/>
                  </a:cxn>
                  <a:cxn ang="0">
                    <a:pos x="107" y="6"/>
                  </a:cxn>
                  <a:cxn ang="0">
                    <a:pos x="114" y="10"/>
                  </a:cxn>
                  <a:cxn ang="0">
                    <a:pos x="121" y="15"/>
                  </a:cxn>
                  <a:cxn ang="0">
                    <a:pos x="128" y="13"/>
                  </a:cxn>
                  <a:cxn ang="0">
                    <a:pos x="135" y="3"/>
                  </a:cxn>
                  <a:cxn ang="0">
                    <a:pos x="141" y="8"/>
                  </a:cxn>
                  <a:cxn ang="0">
                    <a:pos x="152" y="5"/>
                  </a:cxn>
                  <a:cxn ang="0">
                    <a:pos x="159" y="0"/>
                  </a:cxn>
                  <a:cxn ang="0">
                    <a:pos x="166" y="7"/>
                  </a:cxn>
                  <a:cxn ang="0">
                    <a:pos x="172" y="13"/>
                  </a:cxn>
                  <a:cxn ang="0">
                    <a:pos x="179" y="5"/>
                  </a:cxn>
                  <a:cxn ang="0">
                    <a:pos x="186" y="7"/>
                  </a:cxn>
                  <a:cxn ang="0">
                    <a:pos x="200" y="11"/>
                  </a:cxn>
                  <a:cxn ang="0">
                    <a:pos x="203" y="10"/>
                  </a:cxn>
                  <a:cxn ang="0">
                    <a:pos x="214" y="10"/>
                  </a:cxn>
                  <a:cxn ang="0">
                    <a:pos x="221" y="11"/>
                  </a:cxn>
                  <a:cxn ang="0">
                    <a:pos x="228" y="7"/>
                  </a:cxn>
                  <a:cxn ang="0">
                    <a:pos x="234" y="3"/>
                  </a:cxn>
                  <a:cxn ang="0">
                    <a:pos x="241" y="2"/>
                  </a:cxn>
                  <a:cxn ang="0">
                    <a:pos x="248" y="3"/>
                  </a:cxn>
                  <a:cxn ang="0">
                    <a:pos x="258" y="3"/>
                  </a:cxn>
                  <a:cxn ang="0">
                    <a:pos x="265" y="7"/>
                  </a:cxn>
                  <a:cxn ang="0">
                    <a:pos x="272" y="5"/>
                  </a:cxn>
                  <a:cxn ang="0">
                    <a:pos x="279" y="11"/>
                  </a:cxn>
                  <a:cxn ang="0">
                    <a:pos x="289" y="15"/>
                  </a:cxn>
                  <a:cxn ang="0">
                    <a:pos x="296" y="7"/>
                  </a:cxn>
                  <a:cxn ang="0">
                    <a:pos x="307" y="10"/>
                  </a:cxn>
                  <a:cxn ang="0">
                    <a:pos x="314" y="17"/>
                  </a:cxn>
                  <a:cxn ang="0">
                    <a:pos x="320" y="16"/>
                  </a:cxn>
                </a:cxnLst>
                <a:rect l="0" t="0" r="r" b="b"/>
                <a:pathLst>
                  <a:path w="327" h="17">
                    <a:moveTo>
                      <a:pt x="0" y="3"/>
                    </a:moveTo>
                    <a:lnTo>
                      <a:pt x="4" y="10"/>
                    </a:lnTo>
                    <a:lnTo>
                      <a:pt x="7" y="13"/>
                    </a:lnTo>
                    <a:lnTo>
                      <a:pt x="7" y="7"/>
                    </a:lnTo>
                    <a:lnTo>
                      <a:pt x="11" y="7"/>
                    </a:lnTo>
                    <a:lnTo>
                      <a:pt x="14" y="6"/>
                    </a:lnTo>
                    <a:lnTo>
                      <a:pt x="14" y="12"/>
                    </a:lnTo>
                    <a:lnTo>
                      <a:pt x="17" y="8"/>
                    </a:lnTo>
                    <a:lnTo>
                      <a:pt x="21" y="13"/>
                    </a:lnTo>
                    <a:lnTo>
                      <a:pt x="24" y="5"/>
                    </a:lnTo>
                    <a:lnTo>
                      <a:pt x="24" y="13"/>
                    </a:lnTo>
                    <a:lnTo>
                      <a:pt x="28" y="12"/>
                    </a:lnTo>
                    <a:lnTo>
                      <a:pt x="31" y="12"/>
                    </a:lnTo>
                    <a:lnTo>
                      <a:pt x="35" y="8"/>
                    </a:lnTo>
                    <a:lnTo>
                      <a:pt x="35" y="6"/>
                    </a:lnTo>
                    <a:lnTo>
                      <a:pt x="38" y="13"/>
                    </a:lnTo>
                    <a:lnTo>
                      <a:pt x="42" y="3"/>
                    </a:lnTo>
                    <a:lnTo>
                      <a:pt x="42" y="15"/>
                    </a:lnTo>
                    <a:lnTo>
                      <a:pt x="45" y="8"/>
                    </a:lnTo>
                    <a:lnTo>
                      <a:pt x="48" y="7"/>
                    </a:lnTo>
                    <a:lnTo>
                      <a:pt x="52" y="8"/>
                    </a:lnTo>
                    <a:lnTo>
                      <a:pt x="55" y="8"/>
                    </a:lnTo>
                    <a:lnTo>
                      <a:pt x="59" y="8"/>
                    </a:lnTo>
                    <a:lnTo>
                      <a:pt x="62" y="10"/>
                    </a:lnTo>
                    <a:lnTo>
                      <a:pt x="62" y="12"/>
                    </a:lnTo>
                    <a:lnTo>
                      <a:pt x="66" y="5"/>
                    </a:lnTo>
                    <a:lnTo>
                      <a:pt x="69" y="12"/>
                    </a:lnTo>
                    <a:lnTo>
                      <a:pt x="69" y="6"/>
                    </a:lnTo>
                    <a:lnTo>
                      <a:pt x="73" y="7"/>
                    </a:lnTo>
                    <a:lnTo>
                      <a:pt x="76" y="5"/>
                    </a:lnTo>
                    <a:lnTo>
                      <a:pt x="79" y="12"/>
                    </a:lnTo>
                    <a:lnTo>
                      <a:pt x="79" y="6"/>
                    </a:lnTo>
                    <a:lnTo>
                      <a:pt x="83" y="16"/>
                    </a:lnTo>
                    <a:lnTo>
                      <a:pt x="86" y="11"/>
                    </a:lnTo>
                    <a:lnTo>
                      <a:pt x="86" y="5"/>
                    </a:lnTo>
                    <a:lnTo>
                      <a:pt x="90" y="1"/>
                    </a:lnTo>
                    <a:lnTo>
                      <a:pt x="93" y="10"/>
                    </a:lnTo>
                    <a:lnTo>
                      <a:pt x="97" y="10"/>
                    </a:lnTo>
                    <a:lnTo>
                      <a:pt x="97" y="7"/>
                    </a:lnTo>
                    <a:lnTo>
                      <a:pt x="100" y="13"/>
                    </a:lnTo>
                    <a:lnTo>
                      <a:pt x="104" y="17"/>
                    </a:lnTo>
                    <a:lnTo>
                      <a:pt x="107" y="6"/>
                    </a:lnTo>
                    <a:lnTo>
                      <a:pt x="107" y="11"/>
                    </a:lnTo>
                    <a:lnTo>
                      <a:pt x="110" y="15"/>
                    </a:lnTo>
                    <a:lnTo>
                      <a:pt x="114" y="10"/>
                    </a:lnTo>
                    <a:lnTo>
                      <a:pt x="114" y="8"/>
                    </a:lnTo>
                    <a:lnTo>
                      <a:pt x="117" y="13"/>
                    </a:lnTo>
                    <a:lnTo>
                      <a:pt x="121" y="15"/>
                    </a:lnTo>
                    <a:lnTo>
                      <a:pt x="124" y="6"/>
                    </a:lnTo>
                    <a:lnTo>
                      <a:pt x="124" y="5"/>
                    </a:lnTo>
                    <a:lnTo>
                      <a:pt x="128" y="13"/>
                    </a:lnTo>
                    <a:lnTo>
                      <a:pt x="131" y="5"/>
                    </a:lnTo>
                    <a:lnTo>
                      <a:pt x="131" y="10"/>
                    </a:lnTo>
                    <a:lnTo>
                      <a:pt x="135" y="3"/>
                    </a:lnTo>
                    <a:lnTo>
                      <a:pt x="138" y="6"/>
                    </a:lnTo>
                    <a:lnTo>
                      <a:pt x="141" y="6"/>
                    </a:lnTo>
                    <a:lnTo>
                      <a:pt x="141" y="8"/>
                    </a:lnTo>
                    <a:lnTo>
                      <a:pt x="145" y="15"/>
                    </a:lnTo>
                    <a:lnTo>
                      <a:pt x="148" y="7"/>
                    </a:lnTo>
                    <a:lnTo>
                      <a:pt x="152" y="5"/>
                    </a:lnTo>
                    <a:lnTo>
                      <a:pt x="152" y="8"/>
                    </a:lnTo>
                    <a:lnTo>
                      <a:pt x="155" y="10"/>
                    </a:lnTo>
                    <a:lnTo>
                      <a:pt x="159" y="0"/>
                    </a:lnTo>
                    <a:lnTo>
                      <a:pt x="159" y="8"/>
                    </a:lnTo>
                    <a:lnTo>
                      <a:pt x="162" y="11"/>
                    </a:lnTo>
                    <a:lnTo>
                      <a:pt x="166" y="7"/>
                    </a:lnTo>
                    <a:lnTo>
                      <a:pt x="169" y="12"/>
                    </a:lnTo>
                    <a:lnTo>
                      <a:pt x="169" y="7"/>
                    </a:lnTo>
                    <a:lnTo>
                      <a:pt x="172" y="13"/>
                    </a:lnTo>
                    <a:lnTo>
                      <a:pt x="176" y="8"/>
                    </a:lnTo>
                    <a:lnTo>
                      <a:pt x="179" y="3"/>
                    </a:lnTo>
                    <a:lnTo>
                      <a:pt x="179" y="5"/>
                    </a:lnTo>
                    <a:lnTo>
                      <a:pt x="183" y="12"/>
                    </a:lnTo>
                    <a:lnTo>
                      <a:pt x="186" y="11"/>
                    </a:lnTo>
                    <a:lnTo>
                      <a:pt x="186" y="7"/>
                    </a:lnTo>
                    <a:lnTo>
                      <a:pt x="190" y="8"/>
                    </a:lnTo>
                    <a:lnTo>
                      <a:pt x="193" y="12"/>
                    </a:lnTo>
                    <a:lnTo>
                      <a:pt x="200" y="11"/>
                    </a:lnTo>
                    <a:lnTo>
                      <a:pt x="197" y="11"/>
                    </a:lnTo>
                    <a:lnTo>
                      <a:pt x="200" y="11"/>
                    </a:lnTo>
                    <a:lnTo>
                      <a:pt x="203" y="10"/>
                    </a:lnTo>
                    <a:lnTo>
                      <a:pt x="207" y="12"/>
                    </a:lnTo>
                    <a:lnTo>
                      <a:pt x="210" y="13"/>
                    </a:lnTo>
                    <a:lnTo>
                      <a:pt x="214" y="10"/>
                    </a:lnTo>
                    <a:lnTo>
                      <a:pt x="214" y="3"/>
                    </a:lnTo>
                    <a:lnTo>
                      <a:pt x="217" y="11"/>
                    </a:lnTo>
                    <a:lnTo>
                      <a:pt x="221" y="11"/>
                    </a:lnTo>
                    <a:lnTo>
                      <a:pt x="224" y="13"/>
                    </a:lnTo>
                    <a:lnTo>
                      <a:pt x="224" y="11"/>
                    </a:lnTo>
                    <a:lnTo>
                      <a:pt x="228" y="7"/>
                    </a:lnTo>
                    <a:lnTo>
                      <a:pt x="231" y="10"/>
                    </a:lnTo>
                    <a:lnTo>
                      <a:pt x="231" y="7"/>
                    </a:lnTo>
                    <a:lnTo>
                      <a:pt x="234" y="3"/>
                    </a:lnTo>
                    <a:lnTo>
                      <a:pt x="238" y="7"/>
                    </a:lnTo>
                    <a:lnTo>
                      <a:pt x="241" y="5"/>
                    </a:lnTo>
                    <a:lnTo>
                      <a:pt x="241" y="2"/>
                    </a:lnTo>
                    <a:lnTo>
                      <a:pt x="245" y="10"/>
                    </a:lnTo>
                    <a:lnTo>
                      <a:pt x="248" y="13"/>
                    </a:lnTo>
                    <a:lnTo>
                      <a:pt x="248" y="3"/>
                    </a:lnTo>
                    <a:lnTo>
                      <a:pt x="252" y="5"/>
                    </a:lnTo>
                    <a:lnTo>
                      <a:pt x="255" y="5"/>
                    </a:lnTo>
                    <a:lnTo>
                      <a:pt x="258" y="3"/>
                    </a:lnTo>
                    <a:lnTo>
                      <a:pt x="258" y="15"/>
                    </a:lnTo>
                    <a:lnTo>
                      <a:pt x="262" y="15"/>
                    </a:lnTo>
                    <a:lnTo>
                      <a:pt x="265" y="7"/>
                    </a:lnTo>
                    <a:lnTo>
                      <a:pt x="269" y="15"/>
                    </a:lnTo>
                    <a:lnTo>
                      <a:pt x="269" y="2"/>
                    </a:lnTo>
                    <a:lnTo>
                      <a:pt x="272" y="5"/>
                    </a:lnTo>
                    <a:lnTo>
                      <a:pt x="276" y="3"/>
                    </a:lnTo>
                    <a:lnTo>
                      <a:pt x="276" y="15"/>
                    </a:lnTo>
                    <a:lnTo>
                      <a:pt x="279" y="11"/>
                    </a:lnTo>
                    <a:lnTo>
                      <a:pt x="283" y="5"/>
                    </a:lnTo>
                    <a:lnTo>
                      <a:pt x="286" y="10"/>
                    </a:lnTo>
                    <a:lnTo>
                      <a:pt x="289" y="15"/>
                    </a:lnTo>
                    <a:lnTo>
                      <a:pt x="293" y="12"/>
                    </a:lnTo>
                    <a:lnTo>
                      <a:pt x="296" y="6"/>
                    </a:lnTo>
                    <a:lnTo>
                      <a:pt x="296" y="7"/>
                    </a:lnTo>
                    <a:lnTo>
                      <a:pt x="300" y="11"/>
                    </a:lnTo>
                    <a:lnTo>
                      <a:pt x="303" y="7"/>
                    </a:lnTo>
                    <a:lnTo>
                      <a:pt x="307" y="10"/>
                    </a:lnTo>
                    <a:lnTo>
                      <a:pt x="310" y="10"/>
                    </a:lnTo>
                    <a:lnTo>
                      <a:pt x="314" y="15"/>
                    </a:lnTo>
                    <a:lnTo>
                      <a:pt x="314" y="17"/>
                    </a:lnTo>
                    <a:lnTo>
                      <a:pt x="317" y="10"/>
                    </a:lnTo>
                    <a:lnTo>
                      <a:pt x="320" y="6"/>
                    </a:lnTo>
                    <a:lnTo>
                      <a:pt x="320" y="16"/>
                    </a:lnTo>
                    <a:lnTo>
                      <a:pt x="324" y="16"/>
                    </a:lnTo>
                    <a:lnTo>
                      <a:pt x="327" y="12"/>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4" name="Freeform 9"/>
              <p:cNvSpPr>
                <a:spLocks/>
              </p:cNvSpPr>
              <p:nvPr/>
            </p:nvSpPr>
            <p:spPr bwMode="auto">
              <a:xfrm>
                <a:off x="1447800" y="2370138"/>
                <a:ext cx="519113" cy="36513"/>
              </a:xfrm>
              <a:custGeom>
                <a:avLst/>
                <a:gdLst/>
                <a:ahLst/>
                <a:cxnLst>
                  <a:cxn ang="0">
                    <a:pos x="4" y="6"/>
                  </a:cxn>
                  <a:cxn ang="0">
                    <a:pos x="18" y="5"/>
                  </a:cxn>
                  <a:cxn ang="0">
                    <a:pos x="21" y="19"/>
                  </a:cxn>
                  <a:cxn ang="0">
                    <a:pos x="35" y="13"/>
                  </a:cxn>
                  <a:cxn ang="0">
                    <a:pos x="38" y="10"/>
                  </a:cxn>
                  <a:cxn ang="0">
                    <a:pos x="45" y="9"/>
                  </a:cxn>
                  <a:cxn ang="0">
                    <a:pos x="55" y="5"/>
                  </a:cxn>
                  <a:cxn ang="0">
                    <a:pos x="62" y="13"/>
                  </a:cxn>
                  <a:cxn ang="0">
                    <a:pos x="69" y="16"/>
                  </a:cxn>
                  <a:cxn ang="0">
                    <a:pos x="76" y="9"/>
                  </a:cxn>
                  <a:cxn ang="0">
                    <a:pos x="86" y="6"/>
                  </a:cxn>
                  <a:cxn ang="0">
                    <a:pos x="93" y="16"/>
                  </a:cxn>
                  <a:cxn ang="0">
                    <a:pos x="100" y="16"/>
                  </a:cxn>
                  <a:cxn ang="0">
                    <a:pos x="107" y="8"/>
                  </a:cxn>
                  <a:cxn ang="0">
                    <a:pos x="114" y="14"/>
                  </a:cxn>
                  <a:cxn ang="0">
                    <a:pos x="121" y="9"/>
                  </a:cxn>
                  <a:cxn ang="0">
                    <a:pos x="131" y="11"/>
                  </a:cxn>
                  <a:cxn ang="0">
                    <a:pos x="138" y="13"/>
                  </a:cxn>
                  <a:cxn ang="0">
                    <a:pos x="148" y="14"/>
                  </a:cxn>
                  <a:cxn ang="0">
                    <a:pos x="155" y="9"/>
                  </a:cxn>
                  <a:cxn ang="0">
                    <a:pos x="162" y="14"/>
                  </a:cxn>
                  <a:cxn ang="0">
                    <a:pos x="169" y="6"/>
                  </a:cxn>
                  <a:cxn ang="0">
                    <a:pos x="176" y="11"/>
                  </a:cxn>
                  <a:cxn ang="0">
                    <a:pos x="183" y="15"/>
                  </a:cxn>
                  <a:cxn ang="0">
                    <a:pos x="193" y="14"/>
                  </a:cxn>
                  <a:cxn ang="0">
                    <a:pos x="200" y="11"/>
                  </a:cxn>
                  <a:cxn ang="0">
                    <a:pos x="210" y="11"/>
                  </a:cxn>
                  <a:cxn ang="0">
                    <a:pos x="217" y="8"/>
                  </a:cxn>
                  <a:cxn ang="0">
                    <a:pos x="224" y="0"/>
                  </a:cxn>
                  <a:cxn ang="0">
                    <a:pos x="231" y="23"/>
                  </a:cxn>
                  <a:cxn ang="0">
                    <a:pos x="238" y="8"/>
                  </a:cxn>
                  <a:cxn ang="0">
                    <a:pos x="248" y="5"/>
                  </a:cxn>
                  <a:cxn ang="0">
                    <a:pos x="255" y="21"/>
                  </a:cxn>
                  <a:cxn ang="0">
                    <a:pos x="262" y="14"/>
                  </a:cxn>
                  <a:cxn ang="0">
                    <a:pos x="269" y="10"/>
                  </a:cxn>
                  <a:cxn ang="0">
                    <a:pos x="276" y="10"/>
                  </a:cxn>
                  <a:cxn ang="0">
                    <a:pos x="283" y="13"/>
                  </a:cxn>
                  <a:cxn ang="0">
                    <a:pos x="293" y="13"/>
                  </a:cxn>
                  <a:cxn ang="0">
                    <a:pos x="300" y="9"/>
                  </a:cxn>
                  <a:cxn ang="0">
                    <a:pos x="307" y="13"/>
                  </a:cxn>
                  <a:cxn ang="0">
                    <a:pos x="314" y="5"/>
                  </a:cxn>
                  <a:cxn ang="0">
                    <a:pos x="321" y="16"/>
                  </a:cxn>
                </a:cxnLst>
                <a:rect l="0" t="0" r="r" b="b"/>
                <a:pathLst>
                  <a:path w="327" h="23">
                    <a:moveTo>
                      <a:pt x="0" y="15"/>
                    </a:moveTo>
                    <a:lnTo>
                      <a:pt x="4" y="16"/>
                    </a:lnTo>
                    <a:lnTo>
                      <a:pt x="4" y="6"/>
                    </a:lnTo>
                    <a:lnTo>
                      <a:pt x="7" y="16"/>
                    </a:lnTo>
                    <a:lnTo>
                      <a:pt x="11" y="5"/>
                    </a:lnTo>
                    <a:lnTo>
                      <a:pt x="18" y="5"/>
                    </a:lnTo>
                    <a:lnTo>
                      <a:pt x="14" y="5"/>
                    </a:lnTo>
                    <a:lnTo>
                      <a:pt x="18" y="5"/>
                    </a:lnTo>
                    <a:lnTo>
                      <a:pt x="21" y="19"/>
                    </a:lnTo>
                    <a:lnTo>
                      <a:pt x="24" y="15"/>
                    </a:lnTo>
                    <a:lnTo>
                      <a:pt x="28" y="16"/>
                    </a:lnTo>
                    <a:lnTo>
                      <a:pt x="35" y="13"/>
                    </a:lnTo>
                    <a:lnTo>
                      <a:pt x="31" y="13"/>
                    </a:lnTo>
                    <a:lnTo>
                      <a:pt x="35" y="13"/>
                    </a:lnTo>
                    <a:lnTo>
                      <a:pt x="38" y="10"/>
                    </a:lnTo>
                    <a:lnTo>
                      <a:pt x="38" y="19"/>
                    </a:lnTo>
                    <a:lnTo>
                      <a:pt x="42" y="15"/>
                    </a:lnTo>
                    <a:lnTo>
                      <a:pt x="45" y="9"/>
                    </a:lnTo>
                    <a:lnTo>
                      <a:pt x="49" y="8"/>
                    </a:lnTo>
                    <a:lnTo>
                      <a:pt x="52" y="9"/>
                    </a:lnTo>
                    <a:lnTo>
                      <a:pt x="55" y="5"/>
                    </a:lnTo>
                    <a:lnTo>
                      <a:pt x="59" y="5"/>
                    </a:lnTo>
                    <a:lnTo>
                      <a:pt x="59" y="16"/>
                    </a:lnTo>
                    <a:lnTo>
                      <a:pt x="62" y="13"/>
                    </a:lnTo>
                    <a:lnTo>
                      <a:pt x="66" y="15"/>
                    </a:lnTo>
                    <a:lnTo>
                      <a:pt x="66" y="19"/>
                    </a:lnTo>
                    <a:lnTo>
                      <a:pt x="69" y="16"/>
                    </a:lnTo>
                    <a:lnTo>
                      <a:pt x="73" y="15"/>
                    </a:lnTo>
                    <a:lnTo>
                      <a:pt x="76" y="15"/>
                    </a:lnTo>
                    <a:lnTo>
                      <a:pt x="76" y="9"/>
                    </a:lnTo>
                    <a:lnTo>
                      <a:pt x="80" y="8"/>
                    </a:lnTo>
                    <a:lnTo>
                      <a:pt x="83" y="4"/>
                    </a:lnTo>
                    <a:lnTo>
                      <a:pt x="86" y="6"/>
                    </a:lnTo>
                    <a:lnTo>
                      <a:pt x="86" y="9"/>
                    </a:lnTo>
                    <a:lnTo>
                      <a:pt x="90" y="6"/>
                    </a:lnTo>
                    <a:lnTo>
                      <a:pt x="93" y="16"/>
                    </a:lnTo>
                    <a:lnTo>
                      <a:pt x="93" y="14"/>
                    </a:lnTo>
                    <a:lnTo>
                      <a:pt x="97" y="11"/>
                    </a:lnTo>
                    <a:lnTo>
                      <a:pt x="100" y="16"/>
                    </a:lnTo>
                    <a:lnTo>
                      <a:pt x="104" y="8"/>
                    </a:lnTo>
                    <a:lnTo>
                      <a:pt x="104" y="15"/>
                    </a:lnTo>
                    <a:lnTo>
                      <a:pt x="107" y="8"/>
                    </a:lnTo>
                    <a:lnTo>
                      <a:pt x="111" y="14"/>
                    </a:lnTo>
                    <a:lnTo>
                      <a:pt x="111" y="8"/>
                    </a:lnTo>
                    <a:lnTo>
                      <a:pt x="114" y="14"/>
                    </a:lnTo>
                    <a:lnTo>
                      <a:pt x="117" y="11"/>
                    </a:lnTo>
                    <a:lnTo>
                      <a:pt x="121" y="10"/>
                    </a:lnTo>
                    <a:lnTo>
                      <a:pt x="121" y="9"/>
                    </a:lnTo>
                    <a:lnTo>
                      <a:pt x="124" y="8"/>
                    </a:lnTo>
                    <a:lnTo>
                      <a:pt x="128" y="13"/>
                    </a:lnTo>
                    <a:lnTo>
                      <a:pt x="131" y="11"/>
                    </a:lnTo>
                    <a:lnTo>
                      <a:pt x="131" y="10"/>
                    </a:lnTo>
                    <a:lnTo>
                      <a:pt x="135" y="11"/>
                    </a:lnTo>
                    <a:lnTo>
                      <a:pt x="138" y="13"/>
                    </a:lnTo>
                    <a:lnTo>
                      <a:pt x="142" y="15"/>
                    </a:lnTo>
                    <a:lnTo>
                      <a:pt x="145" y="11"/>
                    </a:lnTo>
                    <a:lnTo>
                      <a:pt x="148" y="14"/>
                    </a:lnTo>
                    <a:lnTo>
                      <a:pt x="148" y="10"/>
                    </a:lnTo>
                    <a:lnTo>
                      <a:pt x="152" y="4"/>
                    </a:lnTo>
                    <a:lnTo>
                      <a:pt x="155" y="9"/>
                    </a:lnTo>
                    <a:lnTo>
                      <a:pt x="155" y="6"/>
                    </a:lnTo>
                    <a:lnTo>
                      <a:pt x="159" y="5"/>
                    </a:lnTo>
                    <a:lnTo>
                      <a:pt x="162" y="14"/>
                    </a:lnTo>
                    <a:lnTo>
                      <a:pt x="166" y="10"/>
                    </a:lnTo>
                    <a:lnTo>
                      <a:pt x="166" y="11"/>
                    </a:lnTo>
                    <a:lnTo>
                      <a:pt x="169" y="6"/>
                    </a:lnTo>
                    <a:lnTo>
                      <a:pt x="172" y="6"/>
                    </a:lnTo>
                    <a:lnTo>
                      <a:pt x="176" y="13"/>
                    </a:lnTo>
                    <a:lnTo>
                      <a:pt x="176" y="11"/>
                    </a:lnTo>
                    <a:lnTo>
                      <a:pt x="179" y="18"/>
                    </a:lnTo>
                    <a:lnTo>
                      <a:pt x="183" y="16"/>
                    </a:lnTo>
                    <a:lnTo>
                      <a:pt x="183" y="15"/>
                    </a:lnTo>
                    <a:lnTo>
                      <a:pt x="186" y="14"/>
                    </a:lnTo>
                    <a:lnTo>
                      <a:pt x="190" y="10"/>
                    </a:lnTo>
                    <a:lnTo>
                      <a:pt x="193" y="14"/>
                    </a:lnTo>
                    <a:lnTo>
                      <a:pt x="193" y="15"/>
                    </a:lnTo>
                    <a:lnTo>
                      <a:pt x="197" y="13"/>
                    </a:lnTo>
                    <a:lnTo>
                      <a:pt x="200" y="11"/>
                    </a:lnTo>
                    <a:lnTo>
                      <a:pt x="203" y="10"/>
                    </a:lnTo>
                    <a:lnTo>
                      <a:pt x="207" y="13"/>
                    </a:lnTo>
                    <a:lnTo>
                      <a:pt x="210" y="11"/>
                    </a:lnTo>
                    <a:lnTo>
                      <a:pt x="210" y="6"/>
                    </a:lnTo>
                    <a:lnTo>
                      <a:pt x="214" y="16"/>
                    </a:lnTo>
                    <a:lnTo>
                      <a:pt x="217" y="8"/>
                    </a:lnTo>
                    <a:lnTo>
                      <a:pt x="221" y="1"/>
                    </a:lnTo>
                    <a:lnTo>
                      <a:pt x="221" y="15"/>
                    </a:lnTo>
                    <a:lnTo>
                      <a:pt x="224" y="0"/>
                    </a:lnTo>
                    <a:lnTo>
                      <a:pt x="228" y="8"/>
                    </a:lnTo>
                    <a:lnTo>
                      <a:pt x="228" y="19"/>
                    </a:lnTo>
                    <a:lnTo>
                      <a:pt x="231" y="23"/>
                    </a:lnTo>
                    <a:lnTo>
                      <a:pt x="234" y="14"/>
                    </a:lnTo>
                    <a:lnTo>
                      <a:pt x="238" y="19"/>
                    </a:lnTo>
                    <a:lnTo>
                      <a:pt x="238" y="8"/>
                    </a:lnTo>
                    <a:lnTo>
                      <a:pt x="241" y="16"/>
                    </a:lnTo>
                    <a:lnTo>
                      <a:pt x="245" y="6"/>
                    </a:lnTo>
                    <a:lnTo>
                      <a:pt x="248" y="5"/>
                    </a:lnTo>
                    <a:lnTo>
                      <a:pt x="248" y="15"/>
                    </a:lnTo>
                    <a:lnTo>
                      <a:pt x="252" y="13"/>
                    </a:lnTo>
                    <a:lnTo>
                      <a:pt x="255" y="21"/>
                    </a:lnTo>
                    <a:lnTo>
                      <a:pt x="255" y="9"/>
                    </a:lnTo>
                    <a:lnTo>
                      <a:pt x="259" y="10"/>
                    </a:lnTo>
                    <a:lnTo>
                      <a:pt x="262" y="14"/>
                    </a:lnTo>
                    <a:lnTo>
                      <a:pt x="265" y="16"/>
                    </a:lnTo>
                    <a:lnTo>
                      <a:pt x="265" y="9"/>
                    </a:lnTo>
                    <a:lnTo>
                      <a:pt x="269" y="10"/>
                    </a:lnTo>
                    <a:lnTo>
                      <a:pt x="272" y="8"/>
                    </a:lnTo>
                    <a:lnTo>
                      <a:pt x="272" y="14"/>
                    </a:lnTo>
                    <a:lnTo>
                      <a:pt x="276" y="10"/>
                    </a:lnTo>
                    <a:lnTo>
                      <a:pt x="279" y="8"/>
                    </a:lnTo>
                    <a:lnTo>
                      <a:pt x="283" y="15"/>
                    </a:lnTo>
                    <a:lnTo>
                      <a:pt x="283" y="13"/>
                    </a:lnTo>
                    <a:lnTo>
                      <a:pt x="286" y="13"/>
                    </a:lnTo>
                    <a:lnTo>
                      <a:pt x="290" y="8"/>
                    </a:lnTo>
                    <a:lnTo>
                      <a:pt x="293" y="13"/>
                    </a:lnTo>
                    <a:lnTo>
                      <a:pt x="293" y="18"/>
                    </a:lnTo>
                    <a:lnTo>
                      <a:pt x="296" y="15"/>
                    </a:lnTo>
                    <a:lnTo>
                      <a:pt x="300" y="9"/>
                    </a:lnTo>
                    <a:lnTo>
                      <a:pt x="300" y="8"/>
                    </a:lnTo>
                    <a:lnTo>
                      <a:pt x="303" y="15"/>
                    </a:lnTo>
                    <a:lnTo>
                      <a:pt x="307" y="13"/>
                    </a:lnTo>
                    <a:lnTo>
                      <a:pt x="310" y="15"/>
                    </a:lnTo>
                    <a:lnTo>
                      <a:pt x="310" y="10"/>
                    </a:lnTo>
                    <a:lnTo>
                      <a:pt x="314" y="5"/>
                    </a:lnTo>
                    <a:lnTo>
                      <a:pt x="317" y="6"/>
                    </a:lnTo>
                    <a:lnTo>
                      <a:pt x="317" y="10"/>
                    </a:lnTo>
                    <a:lnTo>
                      <a:pt x="321" y="16"/>
                    </a:lnTo>
                    <a:lnTo>
                      <a:pt x="324" y="15"/>
                    </a:lnTo>
                    <a:lnTo>
                      <a:pt x="327" y="14"/>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5" name="Freeform 10"/>
              <p:cNvSpPr>
                <a:spLocks/>
              </p:cNvSpPr>
              <p:nvPr/>
            </p:nvSpPr>
            <p:spPr bwMode="auto">
              <a:xfrm>
                <a:off x="1966913" y="2374900"/>
                <a:ext cx="514350" cy="26988"/>
              </a:xfrm>
              <a:custGeom>
                <a:avLst/>
                <a:gdLst/>
                <a:ahLst/>
                <a:cxnLst>
                  <a:cxn ang="0">
                    <a:pos x="4" y="11"/>
                  </a:cxn>
                  <a:cxn ang="0">
                    <a:pos x="11" y="6"/>
                  </a:cxn>
                  <a:cxn ang="0">
                    <a:pos x="21" y="16"/>
                  </a:cxn>
                  <a:cxn ang="0">
                    <a:pos x="28" y="17"/>
                  </a:cxn>
                  <a:cxn ang="0">
                    <a:pos x="38" y="0"/>
                  </a:cxn>
                  <a:cxn ang="0">
                    <a:pos x="45" y="8"/>
                  </a:cxn>
                  <a:cxn ang="0">
                    <a:pos x="52" y="7"/>
                  </a:cxn>
                  <a:cxn ang="0">
                    <a:pos x="59" y="13"/>
                  </a:cxn>
                  <a:cxn ang="0">
                    <a:pos x="66" y="12"/>
                  </a:cxn>
                  <a:cxn ang="0">
                    <a:pos x="73" y="12"/>
                  </a:cxn>
                  <a:cxn ang="0">
                    <a:pos x="83" y="8"/>
                  </a:cxn>
                  <a:cxn ang="0">
                    <a:pos x="90" y="5"/>
                  </a:cxn>
                  <a:cxn ang="0">
                    <a:pos x="97" y="11"/>
                  </a:cxn>
                  <a:cxn ang="0">
                    <a:pos x="104" y="3"/>
                  </a:cxn>
                  <a:cxn ang="0">
                    <a:pos x="114" y="10"/>
                  </a:cxn>
                  <a:cxn ang="0">
                    <a:pos x="121" y="10"/>
                  </a:cxn>
                  <a:cxn ang="0">
                    <a:pos x="128" y="12"/>
                  </a:cxn>
                  <a:cxn ang="0">
                    <a:pos x="138" y="10"/>
                  </a:cxn>
                  <a:cxn ang="0">
                    <a:pos x="145" y="8"/>
                  </a:cxn>
                  <a:cxn ang="0">
                    <a:pos x="155" y="13"/>
                  </a:cxn>
                  <a:cxn ang="0">
                    <a:pos x="162" y="13"/>
                  </a:cxn>
                  <a:cxn ang="0">
                    <a:pos x="169" y="12"/>
                  </a:cxn>
                  <a:cxn ang="0">
                    <a:pos x="176" y="15"/>
                  </a:cxn>
                  <a:cxn ang="0">
                    <a:pos x="183" y="10"/>
                  </a:cxn>
                  <a:cxn ang="0">
                    <a:pos x="190" y="6"/>
                  </a:cxn>
                  <a:cxn ang="0">
                    <a:pos x="200" y="5"/>
                  </a:cxn>
                  <a:cxn ang="0">
                    <a:pos x="207" y="15"/>
                  </a:cxn>
                  <a:cxn ang="0">
                    <a:pos x="214" y="8"/>
                  </a:cxn>
                  <a:cxn ang="0">
                    <a:pos x="221" y="5"/>
                  </a:cxn>
                  <a:cxn ang="0">
                    <a:pos x="228" y="16"/>
                  </a:cxn>
                  <a:cxn ang="0">
                    <a:pos x="235" y="10"/>
                  </a:cxn>
                  <a:cxn ang="0">
                    <a:pos x="245" y="13"/>
                  </a:cxn>
                  <a:cxn ang="0">
                    <a:pos x="252" y="10"/>
                  </a:cxn>
                  <a:cxn ang="0">
                    <a:pos x="259" y="6"/>
                  </a:cxn>
                  <a:cxn ang="0">
                    <a:pos x="266" y="1"/>
                  </a:cxn>
                  <a:cxn ang="0">
                    <a:pos x="272" y="12"/>
                  </a:cxn>
                  <a:cxn ang="0">
                    <a:pos x="279" y="8"/>
                  </a:cxn>
                  <a:cxn ang="0">
                    <a:pos x="290" y="12"/>
                  </a:cxn>
                  <a:cxn ang="0">
                    <a:pos x="297" y="10"/>
                  </a:cxn>
                  <a:cxn ang="0">
                    <a:pos x="307" y="7"/>
                  </a:cxn>
                  <a:cxn ang="0">
                    <a:pos x="314" y="12"/>
                  </a:cxn>
                  <a:cxn ang="0">
                    <a:pos x="321" y="7"/>
                  </a:cxn>
                </a:cxnLst>
                <a:rect l="0" t="0" r="r" b="b"/>
                <a:pathLst>
                  <a:path w="324" h="17">
                    <a:moveTo>
                      <a:pt x="0" y="11"/>
                    </a:moveTo>
                    <a:lnTo>
                      <a:pt x="0" y="15"/>
                    </a:lnTo>
                    <a:lnTo>
                      <a:pt x="4" y="11"/>
                    </a:lnTo>
                    <a:lnTo>
                      <a:pt x="7" y="5"/>
                    </a:lnTo>
                    <a:lnTo>
                      <a:pt x="11" y="15"/>
                    </a:lnTo>
                    <a:lnTo>
                      <a:pt x="11" y="6"/>
                    </a:lnTo>
                    <a:lnTo>
                      <a:pt x="14" y="12"/>
                    </a:lnTo>
                    <a:lnTo>
                      <a:pt x="18" y="11"/>
                    </a:lnTo>
                    <a:lnTo>
                      <a:pt x="21" y="16"/>
                    </a:lnTo>
                    <a:lnTo>
                      <a:pt x="25" y="7"/>
                    </a:lnTo>
                    <a:lnTo>
                      <a:pt x="28" y="11"/>
                    </a:lnTo>
                    <a:lnTo>
                      <a:pt x="28" y="17"/>
                    </a:lnTo>
                    <a:lnTo>
                      <a:pt x="31" y="7"/>
                    </a:lnTo>
                    <a:lnTo>
                      <a:pt x="35" y="6"/>
                    </a:lnTo>
                    <a:lnTo>
                      <a:pt x="38" y="0"/>
                    </a:lnTo>
                    <a:lnTo>
                      <a:pt x="38" y="12"/>
                    </a:lnTo>
                    <a:lnTo>
                      <a:pt x="42" y="11"/>
                    </a:lnTo>
                    <a:lnTo>
                      <a:pt x="45" y="8"/>
                    </a:lnTo>
                    <a:lnTo>
                      <a:pt x="45" y="11"/>
                    </a:lnTo>
                    <a:lnTo>
                      <a:pt x="49" y="8"/>
                    </a:lnTo>
                    <a:lnTo>
                      <a:pt x="52" y="7"/>
                    </a:lnTo>
                    <a:lnTo>
                      <a:pt x="56" y="8"/>
                    </a:lnTo>
                    <a:lnTo>
                      <a:pt x="56" y="0"/>
                    </a:lnTo>
                    <a:lnTo>
                      <a:pt x="59" y="13"/>
                    </a:lnTo>
                    <a:lnTo>
                      <a:pt x="62" y="10"/>
                    </a:lnTo>
                    <a:lnTo>
                      <a:pt x="62" y="8"/>
                    </a:lnTo>
                    <a:lnTo>
                      <a:pt x="66" y="12"/>
                    </a:lnTo>
                    <a:lnTo>
                      <a:pt x="69" y="0"/>
                    </a:lnTo>
                    <a:lnTo>
                      <a:pt x="73" y="10"/>
                    </a:lnTo>
                    <a:lnTo>
                      <a:pt x="73" y="12"/>
                    </a:lnTo>
                    <a:lnTo>
                      <a:pt x="76" y="16"/>
                    </a:lnTo>
                    <a:lnTo>
                      <a:pt x="80" y="7"/>
                    </a:lnTo>
                    <a:lnTo>
                      <a:pt x="83" y="8"/>
                    </a:lnTo>
                    <a:lnTo>
                      <a:pt x="83" y="11"/>
                    </a:lnTo>
                    <a:lnTo>
                      <a:pt x="86" y="5"/>
                    </a:lnTo>
                    <a:lnTo>
                      <a:pt x="90" y="5"/>
                    </a:lnTo>
                    <a:lnTo>
                      <a:pt x="90" y="7"/>
                    </a:lnTo>
                    <a:lnTo>
                      <a:pt x="93" y="12"/>
                    </a:lnTo>
                    <a:lnTo>
                      <a:pt x="97" y="11"/>
                    </a:lnTo>
                    <a:lnTo>
                      <a:pt x="100" y="11"/>
                    </a:lnTo>
                    <a:lnTo>
                      <a:pt x="100" y="3"/>
                    </a:lnTo>
                    <a:lnTo>
                      <a:pt x="104" y="3"/>
                    </a:lnTo>
                    <a:lnTo>
                      <a:pt x="107" y="2"/>
                    </a:lnTo>
                    <a:lnTo>
                      <a:pt x="111" y="13"/>
                    </a:lnTo>
                    <a:lnTo>
                      <a:pt x="114" y="10"/>
                    </a:lnTo>
                    <a:lnTo>
                      <a:pt x="117" y="16"/>
                    </a:lnTo>
                    <a:lnTo>
                      <a:pt x="117" y="3"/>
                    </a:lnTo>
                    <a:lnTo>
                      <a:pt x="121" y="10"/>
                    </a:lnTo>
                    <a:lnTo>
                      <a:pt x="124" y="8"/>
                    </a:lnTo>
                    <a:lnTo>
                      <a:pt x="128" y="6"/>
                    </a:lnTo>
                    <a:lnTo>
                      <a:pt x="128" y="12"/>
                    </a:lnTo>
                    <a:lnTo>
                      <a:pt x="131" y="10"/>
                    </a:lnTo>
                    <a:lnTo>
                      <a:pt x="135" y="8"/>
                    </a:lnTo>
                    <a:lnTo>
                      <a:pt x="138" y="10"/>
                    </a:lnTo>
                    <a:lnTo>
                      <a:pt x="142" y="8"/>
                    </a:lnTo>
                    <a:lnTo>
                      <a:pt x="145" y="10"/>
                    </a:lnTo>
                    <a:lnTo>
                      <a:pt x="145" y="8"/>
                    </a:lnTo>
                    <a:lnTo>
                      <a:pt x="148" y="6"/>
                    </a:lnTo>
                    <a:lnTo>
                      <a:pt x="152" y="10"/>
                    </a:lnTo>
                    <a:lnTo>
                      <a:pt x="155" y="13"/>
                    </a:lnTo>
                    <a:lnTo>
                      <a:pt x="155" y="8"/>
                    </a:lnTo>
                    <a:lnTo>
                      <a:pt x="159" y="8"/>
                    </a:lnTo>
                    <a:lnTo>
                      <a:pt x="162" y="13"/>
                    </a:lnTo>
                    <a:lnTo>
                      <a:pt x="162" y="11"/>
                    </a:lnTo>
                    <a:lnTo>
                      <a:pt x="166" y="5"/>
                    </a:lnTo>
                    <a:lnTo>
                      <a:pt x="169" y="12"/>
                    </a:lnTo>
                    <a:lnTo>
                      <a:pt x="173" y="10"/>
                    </a:lnTo>
                    <a:lnTo>
                      <a:pt x="173" y="11"/>
                    </a:lnTo>
                    <a:lnTo>
                      <a:pt x="176" y="15"/>
                    </a:lnTo>
                    <a:lnTo>
                      <a:pt x="179" y="15"/>
                    </a:lnTo>
                    <a:lnTo>
                      <a:pt x="179" y="10"/>
                    </a:lnTo>
                    <a:lnTo>
                      <a:pt x="183" y="10"/>
                    </a:lnTo>
                    <a:lnTo>
                      <a:pt x="186" y="11"/>
                    </a:lnTo>
                    <a:lnTo>
                      <a:pt x="190" y="5"/>
                    </a:lnTo>
                    <a:lnTo>
                      <a:pt x="190" y="6"/>
                    </a:lnTo>
                    <a:lnTo>
                      <a:pt x="193" y="3"/>
                    </a:lnTo>
                    <a:lnTo>
                      <a:pt x="197" y="5"/>
                    </a:lnTo>
                    <a:lnTo>
                      <a:pt x="200" y="5"/>
                    </a:lnTo>
                    <a:lnTo>
                      <a:pt x="200" y="11"/>
                    </a:lnTo>
                    <a:lnTo>
                      <a:pt x="204" y="10"/>
                    </a:lnTo>
                    <a:lnTo>
                      <a:pt x="207" y="15"/>
                    </a:lnTo>
                    <a:lnTo>
                      <a:pt x="207" y="8"/>
                    </a:lnTo>
                    <a:lnTo>
                      <a:pt x="210" y="12"/>
                    </a:lnTo>
                    <a:lnTo>
                      <a:pt x="214" y="8"/>
                    </a:lnTo>
                    <a:lnTo>
                      <a:pt x="217" y="8"/>
                    </a:lnTo>
                    <a:lnTo>
                      <a:pt x="217" y="0"/>
                    </a:lnTo>
                    <a:lnTo>
                      <a:pt x="221" y="5"/>
                    </a:lnTo>
                    <a:lnTo>
                      <a:pt x="224" y="10"/>
                    </a:lnTo>
                    <a:lnTo>
                      <a:pt x="224" y="15"/>
                    </a:lnTo>
                    <a:lnTo>
                      <a:pt x="228" y="16"/>
                    </a:lnTo>
                    <a:lnTo>
                      <a:pt x="231" y="8"/>
                    </a:lnTo>
                    <a:lnTo>
                      <a:pt x="235" y="5"/>
                    </a:lnTo>
                    <a:lnTo>
                      <a:pt x="235" y="10"/>
                    </a:lnTo>
                    <a:lnTo>
                      <a:pt x="238" y="13"/>
                    </a:lnTo>
                    <a:lnTo>
                      <a:pt x="241" y="16"/>
                    </a:lnTo>
                    <a:lnTo>
                      <a:pt x="245" y="13"/>
                    </a:lnTo>
                    <a:lnTo>
                      <a:pt x="245" y="8"/>
                    </a:lnTo>
                    <a:lnTo>
                      <a:pt x="248" y="10"/>
                    </a:lnTo>
                    <a:lnTo>
                      <a:pt x="252" y="10"/>
                    </a:lnTo>
                    <a:lnTo>
                      <a:pt x="252" y="1"/>
                    </a:lnTo>
                    <a:lnTo>
                      <a:pt x="255" y="5"/>
                    </a:lnTo>
                    <a:lnTo>
                      <a:pt x="259" y="6"/>
                    </a:lnTo>
                    <a:lnTo>
                      <a:pt x="262" y="11"/>
                    </a:lnTo>
                    <a:lnTo>
                      <a:pt x="262" y="2"/>
                    </a:lnTo>
                    <a:lnTo>
                      <a:pt x="266" y="1"/>
                    </a:lnTo>
                    <a:lnTo>
                      <a:pt x="269" y="8"/>
                    </a:lnTo>
                    <a:lnTo>
                      <a:pt x="272" y="7"/>
                    </a:lnTo>
                    <a:lnTo>
                      <a:pt x="272" y="12"/>
                    </a:lnTo>
                    <a:lnTo>
                      <a:pt x="276" y="10"/>
                    </a:lnTo>
                    <a:lnTo>
                      <a:pt x="279" y="6"/>
                    </a:lnTo>
                    <a:lnTo>
                      <a:pt x="279" y="8"/>
                    </a:lnTo>
                    <a:lnTo>
                      <a:pt x="283" y="8"/>
                    </a:lnTo>
                    <a:lnTo>
                      <a:pt x="286" y="2"/>
                    </a:lnTo>
                    <a:lnTo>
                      <a:pt x="290" y="12"/>
                    </a:lnTo>
                    <a:lnTo>
                      <a:pt x="293" y="2"/>
                    </a:lnTo>
                    <a:lnTo>
                      <a:pt x="297" y="8"/>
                    </a:lnTo>
                    <a:lnTo>
                      <a:pt x="297" y="10"/>
                    </a:lnTo>
                    <a:lnTo>
                      <a:pt x="300" y="12"/>
                    </a:lnTo>
                    <a:lnTo>
                      <a:pt x="303" y="5"/>
                    </a:lnTo>
                    <a:lnTo>
                      <a:pt x="307" y="7"/>
                    </a:lnTo>
                    <a:lnTo>
                      <a:pt x="307" y="8"/>
                    </a:lnTo>
                    <a:lnTo>
                      <a:pt x="310" y="11"/>
                    </a:lnTo>
                    <a:lnTo>
                      <a:pt x="314" y="12"/>
                    </a:lnTo>
                    <a:lnTo>
                      <a:pt x="317" y="12"/>
                    </a:lnTo>
                    <a:lnTo>
                      <a:pt x="317" y="8"/>
                    </a:lnTo>
                    <a:lnTo>
                      <a:pt x="321" y="7"/>
                    </a:lnTo>
                    <a:lnTo>
                      <a:pt x="324" y="12"/>
                    </a:lnTo>
                    <a:lnTo>
                      <a:pt x="324" y="8"/>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6" name="Freeform 11"/>
              <p:cNvSpPr>
                <a:spLocks/>
              </p:cNvSpPr>
              <p:nvPr/>
            </p:nvSpPr>
            <p:spPr bwMode="auto">
              <a:xfrm>
                <a:off x="2481263" y="2371725"/>
                <a:ext cx="212725" cy="28575"/>
              </a:xfrm>
              <a:custGeom>
                <a:avLst/>
                <a:gdLst/>
                <a:ahLst/>
                <a:cxnLst>
                  <a:cxn ang="0">
                    <a:pos x="0" y="10"/>
                  </a:cxn>
                  <a:cxn ang="0">
                    <a:pos x="3" y="18"/>
                  </a:cxn>
                  <a:cxn ang="0">
                    <a:pos x="7" y="13"/>
                  </a:cxn>
                  <a:cxn ang="0">
                    <a:pos x="10" y="13"/>
                  </a:cxn>
                  <a:cxn ang="0">
                    <a:pos x="10" y="15"/>
                  </a:cxn>
                  <a:cxn ang="0">
                    <a:pos x="14" y="10"/>
                  </a:cxn>
                  <a:cxn ang="0">
                    <a:pos x="17" y="14"/>
                  </a:cxn>
                  <a:cxn ang="0">
                    <a:pos x="21" y="13"/>
                  </a:cxn>
                  <a:cxn ang="0">
                    <a:pos x="24" y="12"/>
                  </a:cxn>
                  <a:cxn ang="0">
                    <a:pos x="28" y="13"/>
                  </a:cxn>
                  <a:cxn ang="0">
                    <a:pos x="28" y="10"/>
                  </a:cxn>
                  <a:cxn ang="0">
                    <a:pos x="31" y="17"/>
                  </a:cxn>
                  <a:cxn ang="0">
                    <a:pos x="34" y="3"/>
                  </a:cxn>
                  <a:cxn ang="0">
                    <a:pos x="38" y="8"/>
                  </a:cxn>
                  <a:cxn ang="0">
                    <a:pos x="38" y="18"/>
                  </a:cxn>
                  <a:cxn ang="0">
                    <a:pos x="41" y="12"/>
                  </a:cxn>
                  <a:cxn ang="0">
                    <a:pos x="45" y="12"/>
                  </a:cxn>
                  <a:cxn ang="0">
                    <a:pos x="45" y="5"/>
                  </a:cxn>
                  <a:cxn ang="0">
                    <a:pos x="48" y="10"/>
                  </a:cxn>
                  <a:cxn ang="0">
                    <a:pos x="52" y="8"/>
                  </a:cxn>
                  <a:cxn ang="0">
                    <a:pos x="55" y="14"/>
                  </a:cxn>
                  <a:cxn ang="0">
                    <a:pos x="55" y="10"/>
                  </a:cxn>
                  <a:cxn ang="0">
                    <a:pos x="59" y="12"/>
                  </a:cxn>
                  <a:cxn ang="0">
                    <a:pos x="62" y="12"/>
                  </a:cxn>
                  <a:cxn ang="0">
                    <a:pos x="65" y="8"/>
                  </a:cxn>
                  <a:cxn ang="0">
                    <a:pos x="65" y="17"/>
                  </a:cxn>
                  <a:cxn ang="0">
                    <a:pos x="69" y="12"/>
                  </a:cxn>
                  <a:cxn ang="0">
                    <a:pos x="72" y="0"/>
                  </a:cxn>
                  <a:cxn ang="0">
                    <a:pos x="72" y="12"/>
                  </a:cxn>
                  <a:cxn ang="0">
                    <a:pos x="76" y="5"/>
                  </a:cxn>
                  <a:cxn ang="0">
                    <a:pos x="79" y="10"/>
                  </a:cxn>
                  <a:cxn ang="0">
                    <a:pos x="83" y="15"/>
                  </a:cxn>
                  <a:cxn ang="0">
                    <a:pos x="83" y="13"/>
                  </a:cxn>
                  <a:cxn ang="0">
                    <a:pos x="86" y="10"/>
                  </a:cxn>
                  <a:cxn ang="0">
                    <a:pos x="90" y="14"/>
                  </a:cxn>
                  <a:cxn ang="0">
                    <a:pos x="90" y="10"/>
                  </a:cxn>
                  <a:cxn ang="0">
                    <a:pos x="93" y="7"/>
                  </a:cxn>
                  <a:cxn ang="0">
                    <a:pos x="96" y="8"/>
                  </a:cxn>
                  <a:cxn ang="0">
                    <a:pos x="100" y="17"/>
                  </a:cxn>
                  <a:cxn ang="0">
                    <a:pos x="100" y="9"/>
                  </a:cxn>
                  <a:cxn ang="0">
                    <a:pos x="103" y="4"/>
                  </a:cxn>
                  <a:cxn ang="0">
                    <a:pos x="107" y="8"/>
                  </a:cxn>
                  <a:cxn ang="0">
                    <a:pos x="110" y="9"/>
                  </a:cxn>
                  <a:cxn ang="0">
                    <a:pos x="110" y="18"/>
                  </a:cxn>
                  <a:cxn ang="0">
                    <a:pos x="114" y="14"/>
                  </a:cxn>
                  <a:cxn ang="0">
                    <a:pos x="117" y="8"/>
                  </a:cxn>
                  <a:cxn ang="0">
                    <a:pos x="117" y="9"/>
                  </a:cxn>
                  <a:cxn ang="0">
                    <a:pos x="121" y="12"/>
                  </a:cxn>
                  <a:cxn ang="0">
                    <a:pos x="124" y="10"/>
                  </a:cxn>
                  <a:cxn ang="0">
                    <a:pos x="127" y="14"/>
                  </a:cxn>
                  <a:cxn ang="0">
                    <a:pos x="127" y="9"/>
                  </a:cxn>
                  <a:cxn ang="0">
                    <a:pos x="131" y="17"/>
                  </a:cxn>
                  <a:cxn ang="0">
                    <a:pos x="134" y="9"/>
                  </a:cxn>
                </a:cxnLst>
                <a:rect l="0" t="0" r="r" b="b"/>
                <a:pathLst>
                  <a:path w="134" h="18">
                    <a:moveTo>
                      <a:pt x="0" y="10"/>
                    </a:moveTo>
                    <a:lnTo>
                      <a:pt x="3" y="18"/>
                    </a:lnTo>
                    <a:lnTo>
                      <a:pt x="7" y="13"/>
                    </a:lnTo>
                    <a:lnTo>
                      <a:pt x="10" y="13"/>
                    </a:lnTo>
                    <a:lnTo>
                      <a:pt x="10" y="15"/>
                    </a:lnTo>
                    <a:lnTo>
                      <a:pt x="14" y="10"/>
                    </a:lnTo>
                    <a:lnTo>
                      <a:pt x="17" y="14"/>
                    </a:lnTo>
                    <a:lnTo>
                      <a:pt x="21" y="13"/>
                    </a:lnTo>
                    <a:lnTo>
                      <a:pt x="24" y="12"/>
                    </a:lnTo>
                    <a:lnTo>
                      <a:pt x="28" y="13"/>
                    </a:lnTo>
                    <a:lnTo>
                      <a:pt x="28" y="10"/>
                    </a:lnTo>
                    <a:lnTo>
                      <a:pt x="31" y="17"/>
                    </a:lnTo>
                    <a:lnTo>
                      <a:pt x="34" y="3"/>
                    </a:lnTo>
                    <a:lnTo>
                      <a:pt x="38" y="8"/>
                    </a:lnTo>
                    <a:lnTo>
                      <a:pt x="38" y="18"/>
                    </a:lnTo>
                    <a:lnTo>
                      <a:pt x="41" y="12"/>
                    </a:lnTo>
                    <a:lnTo>
                      <a:pt x="45" y="12"/>
                    </a:lnTo>
                    <a:lnTo>
                      <a:pt x="45" y="5"/>
                    </a:lnTo>
                    <a:lnTo>
                      <a:pt x="48" y="10"/>
                    </a:lnTo>
                    <a:lnTo>
                      <a:pt x="52" y="8"/>
                    </a:lnTo>
                    <a:lnTo>
                      <a:pt x="55" y="14"/>
                    </a:lnTo>
                    <a:lnTo>
                      <a:pt x="55" y="10"/>
                    </a:lnTo>
                    <a:lnTo>
                      <a:pt x="59" y="12"/>
                    </a:lnTo>
                    <a:lnTo>
                      <a:pt x="62" y="12"/>
                    </a:lnTo>
                    <a:lnTo>
                      <a:pt x="65" y="8"/>
                    </a:lnTo>
                    <a:lnTo>
                      <a:pt x="65" y="17"/>
                    </a:lnTo>
                    <a:lnTo>
                      <a:pt x="69" y="12"/>
                    </a:lnTo>
                    <a:lnTo>
                      <a:pt x="72" y="0"/>
                    </a:lnTo>
                    <a:lnTo>
                      <a:pt x="72" y="12"/>
                    </a:lnTo>
                    <a:lnTo>
                      <a:pt x="76" y="5"/>
                    </a:lnTo>
                    <a:lnTo>
                      <a:pt x="79" y="10"/>
                    </a:lnTo>
                    <a:lnTo>
                      <a:pt x="83" y="15"/>
                    </a:lnTo>
                    <a:lnTo>
                      <a:pt x="83" y="13"/>
                    </a:lnTo>
                    <a:lnTo>
                      <a:pt x="86" y="10"/>
                    </a:lnTo>
                    <a:lnTo>
                      <a:pt x="90" y="14"/>
                    </a:lnTo>
                    <a:lnTo>
                      <a:pt x="90" y="10"/>
                    </a:lnTo>
                    <a:lnTo>
                      <a:pt x="93" y="7"/>
                    </a:lnTo>
                    <a:lnTo>
                      <a:pt x="96" y="8"/>
                    </a:lnTo>
                    <a:lnTo>
                      <a:pt x="100" y="17"/>
                    </a:lnTo>
                    <a:lnTo>
                      <a:pt x="100" y="9"/>
                    </a:lnTo>
                    <a:lnTo>
                      <a:pt x="103" y="4"/>
                    </a:lnTo>
                    <a:lnTo>
                      <a:pt x="107" y="8"/>
                    </a:lnTo>
                    <a:lnTo>
                      <a:pt x="110" y="9"/>
                    </a:lnTo>
                    <a:lnTo>
                      <a:pt x="110" y="18"/>
                    </a:lnTo>
                    <a:lnTo>
                      <a:pt x="114" y="14"/>
                    </a:lnTo>
                    <a:lnTo>
                      <a:pt x="117" y="8"/>
                    </a:lnTo>
                    <a:lnTo>
                      <a:pt x="117" y="9"/>
                    </a:lnTo>
                    <a:lnTo>
                      <a:pt x="121" y="12"/>
                    </a:lnTo>
                    <a:lnTo>
                      <a:pt x="124" y="10"/>
                    </a:lnTo>
                    <a:lnTo>
                      <a:pt x="127" y="14"/>
                    </a:lnTo>
                    <a:lnTo>
                      <a:pt x="127" y="9"/>
                    </a:lnTo>
                    <a:lnTo>
                      <a:pt x="131" y="17"/>
                    </a:lnTo>
                    <a:lnTo>
                      <a:pt x="134" y="9"/>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87" name="Group 226"/>
            <p:cNvGrpSpPr/>
            <p:nvPr/>
          </p:nvGrpSpPr>
          <p:grpSpPr>
            <a:xfrm>
              <a:off x="696697" y="2064049"/>
              <a:ext cx="1947585" cy="421104"/>
              <a:chOff x="398463" y="1252538"/>
              <a:chExt cx="2295525" cy="685801"/>
            </a:xfrm>
          </p:grpSpPr>
          <p:sp>
            <p:nvSpPr>
              <p:cNvPr id="617" name="Freeform 122"/>
              <p:cNvSpPr>
                <a:spLocks/>
              </p:cNvSpPr>
              <p:nvPr/>
            </p:nvSpPr>
            <p:spPr bwMode="auto">
              <a:xfrm>
                <a:off x="398463" y="1527176"/>
                <a:ext cx="541338" cy="263525"/>
              </a:xfrm>
              <a:custGeom>
                <a:avLst/>
                <a:gdLst/>
                <a:ahLst/>
                <a:cxnLst>
                  <a:cxn ang="0">
                    <a:pos x="7" y="48"/>
                  </a:cxn>
                  <a:cxn ang="0">
                    <a:pos x="18" y="47"/>
                  </a:cxn>
                  <a:cxn ang="0">
                    <a:pos x="24" y="43"/>
                  </a:cxn>
                  <a:cxn ang="0">
                    <a:pos x="31" y="41"/>
                  </a:cxn>
                  <a:cxn ang="0">
                    <a:pos x="38" y="37"/>
                  </a:cxn>
                  <a:cxn ang="0">
                    <a:pos x="45" y="33"/>
                  </a:cxn>
                  <a:cxn ang="0">
                    <a:pos x="52" y="31"/>
                  </a:cxn>
                  <a:cxn ang="0">
                    <a:pos x="62" y="27"/>
                  </a:cxn>
                  <a:cxn ang="0">
                    <a:pos x="69" y="22"/>
                  </a:cxn>
                  <a:cxn ang="0">
                    <a:pos x="76" y="15"/>
                  </a:cxn>
                  <a:cxn ang="0">
                    <a:pos x="83" y="10"/>
                  </a:cxn>
                  <a:cxn ang="0">
                    <a:pos x="90" y="5"/>
                  </a:cxn>
                  <a:cxn ang="0">
                    <a:pos x="97" y="3"/>
                  </a:cxn>
                  <a:cxn ang="0">
                    <a:pos x="107" y="2"/>
                  </a:cxn>
                  <a:cxn ang="0">
                    <a:pos x="117" y="0"/>
                  </a:cxn>
                  <a:cxn ang="0">
                    <a:pos x="128" y="2"/>
                  </a:cxn>
                  <a:cxn ang="0">
                    <a:pos x="138" y="3"/>
                  </a:cxn>
                  <a:cxn ang="0">
                    <a:pos x="148" y="4"/>
                  </a:cxn>
                  <a:cxn ang="0">
                    <a:pos x="159" y="7"/>
                  </a:cxn>
                  <a:cxn ang="0">
                    <a:pos x="169" y="9"/>
                  </a:cxn>
                  <a:cxn ang="0">
                    <a:pos x="179" y="12"/>
                  </a:cxn>
                  <a:cxn ang="0">
                    <a:pos x="186" y="15"/>
                  </a:cxn>
                  <a:cxn ang="0">
                    <a:pos x="193" y="22"/>
                  </a:cxn>
                  <a:cxn ang="0">
                    <a:pos x="200" y="31"/>
                  </a:cxn>
                  <a:cxn ang="0">
                    <a:pos x="207" y="39"/>
                  </a:cxn>
                  <a:cxn ang="0">
                    <a:pos x="214" y="51"/>
                  </a:cxn>
                  <a:cxn ang="0">
                    <a:pos x="224" y="61"/>
                  </a:cxn>
                  <a:cxn ang="0">
                    <a:pos x="231" y="68"/>
                  </a:cxn>
                  <a:cxn ang="0">
                    <a:pos x="238" y="73"/>
                  </a:cxn>
                  <a:cxn ang="0">
                    <a:pos x="245" y="78"/>
                  </a:cxn>
                  <a:cxn ang="0">
                    <a:pos x="252" y="84"/>
                  </a:cxn>
                  <a:cxn ang="0">
                    <a:pos x="259" y="90"/>
                  </a:cxn>
                  <a:cxn ang="0">
                    <a:pos x="269" y="96"/>
                  </a:cxn>
                  <a:cxn ang="0">
                    <a:pos x="276" y="104"/>
                  </a:cxn>
                  <a:cxn ang="0">
                    <a:pos x="283" y="115"/>
                  </a:cxn>
                  <a:cxn ang="0">
                    <a:pos x="290" y="128"/>
                  </a:cxn>
                  <a:cxn ang="0">
                    <a:pos x="296" y="139"/>
                  </a:cxn>
                  <a:cxn ang="0">
                    <a:pos x="303" y="147"/>
                  </a:cxn>
                  <a:cxn ang="0">
                    <a:pos x="317" y="153"/>
                  </a:cxn>
                  <a:cxn ang="0">
                    <a:pos x="321" y="154"/>
                  </a:cxn>
                  <a:cxn ang="0">
                    <a:pos x="327" y="158"/>
                  </a:cxn>
                  <a:cxn ang="0">
                    <a:pos x="334" y="163"/>
                  </a:cxn>
                </a:cxnLst>
                <a:rect l="0" t="0" r="r" b="b"/>
                <a:pathLst>
                  <a:path w="341" h="166">
                    <a:moveTo>
                      <a:pt x="0" y="49"/>
                    </a:moveTo>
                    <a:lnTo>
                      <a:pt x="4" y="49"/>
                    </a:lnTo>
                    <a:lnTo>
                      <a:pt x="7" y="48"/>
                    </a:lnTo>
                    <a:lnTo>
                      <a:pt x="11" y="48"/>
                    </a:lnTo>
                    <a:lnTo>
                      <a:pt x="14" y="48"/>
                    </a:lnTo>
                    <a:lnTo>
                      <a:pt x="18" y="47"/>
                    </a:lnTo>
                    <a:lnTo>
                      <a:pt x="18" y="46"/>
                    </a:lnTo>
                    <a:lnTo>
                      <a:pt x="21" y="44"/>
                    </a:lnTo>
                    <a:lnTo>
                      <a:pt x="24" y="43"/>
                    </a:lnTo>
                    <a:lnTo>
                      <a:pt x="24" y="42"/>
                    </a:lnTo>
                    <a:lnTo>
                      <a:pt x="28" y="41"/>
                    </a:lnTo>
                    <a:lnTo>
                      <a:pt x="31" y="41"/>
                    </a:lnTo>
                    <a:lnTo>
                      <a:pt x="35" y="39"/>
                    </a:lnTo>
                    <a:lnTo>
                      <a:pt x="35" y="38"/>
                    </a:lnTo>
                    <a:lnTo>
                      <a:pt x="38" y="37"/>
                    </a:lnTo>
                    <a:lnTo>
                      <a:pt x="42" y="36"/>
                    </a:lnTo>
                    <a:lnTo>
                      <a:pt x="49" y="33"/>
                    </a:lnTo>
                    <a:lnTo>
                      <a:pt x="45" y="33"/>
                    </a:lnTo>
                    <a:lnTo>
                      <a:pt x="49" y="33"/>
                    </a:lnTo>
                    <a:lnTo>
                      <a:pt x="52" y="32"/>
                    </a:lnTo>
                    <a:lnTo>
                      <a:pt x="52" y="31"/>
                    </a:lnTo>
                    <a:lnTo>
                      <a:pt x="55" y="29"/>
                    </a:lnTo>
                    <a:lnTo>
                      <a:pt x="59" y="28"/>
                    </a:lnTo>
                    <a:lnTo>
                      <a:pt x="62" y="27"/>
                    </a:lnTo>
                    <a:lnTo>
                      <a:pt x="62" y="25"/>
                    </a:lnTo>
                    <a:lnTo>
                      <a:pt x="66" y="23"/>
                    </a:lnTo>
                    <a:lnTo>
                      <a:pt x="69" y="22"/>
                    </a:lnTo>
                    <a:lnTo>
                      <a:pt x="69" y="19"/>
                    </a:lnTo>
                    <a:lnTo>
                      <a:pt x="73" y="18"/>
                    </a:lnTo>
                    <a:lnTo>
                      <a:pt x="76" y="15"/>
                    </a:lnTo>
                    <a:lnTo>
                      <a:pt x="80" y="14"/>
                    </a:lnTo>
                    <a:lnTo>
                      <a:pt x="80" y="12"/>
                    </a:lnTo>
                    <a:lnTo>
                      <a:pt x="83" y="10"/>
                    </a:lnTo>
                    <a:lnTo>
                      <a:pt x="86" y="8"/>
                    </a:lnTo>
                    <a:lnTo>
                      <a:pt x="93" y="5"/>
                    </a:lnTo>
                    <a:lnTo>
                      <a:pt x="90" y="5"/>
                    </a:lnTo>
                    <a:lnTo>
                      <a:pt x="93" y="5"/>
                    </a:lnTo>
                    <a:lnTo>
                      <a:pt x="100" y="3"/>
                    </a:lnTo>
                    <a:lnTo>
                      <a:pt x="97" y="3"/>
                    </a:lnTo>
                    <a:lnTo>
                      <a:pt x="100" y="3"/>
                    </a:lnTo>
                    <a:lnTo>
                      <a:pt x="104" y="3"/>
                    </a:lnTo>
                    <a:lnTo>
                      <a:pt x="107" y="2"/>
                    </a:lnTo>
                    <a:lnTo>
                      <a:pt x="110" y="2"/>
                    </a:lnTo>
                    <a:lnTo>
                      <a:pt x="114" y="0"/>
                    </a:lnTo>
                    <a:lnTo>
                      <a:pt x="117" y="0"/>
                    </a:lnTo>
                    <a:lnTo>
                      <a:pt x="121" y="0"/>
                    </a:lnTo>
                    <a:lnTo>
                      <a:pt x="124" y="0"/>
                    </a:lnTo>
                    <a:lnTo>
                      <a:pt x="128" y="2"/>
                    </a:lnTo>
                    <a:lnTo>
                      <a:pt x="131" y="2"/>
                    </a:lnTo>
                    <a:lnTo>
                      <a:pt x="135" y="2"/>
                    </a:lnTo>
                    <a:lnTo>
                      <a:pt x="138" y="3"/>
                    </a:lnTo>
                    <a:lnTo>
                      <a:pt x="141" y="3"/>
                    </a:lnTo>
                    <a:lnTo>
                      <a:pt x="145" y="4"/>
                    </a:lnTo>
                    <a:lnTo>
                      <a:pt x="148" y="4"/>
                    </a:lnTo>
                    <a:lnTo>
                      <a:pt x="152" y="5"/>
                    </a:lnTo>
                    <a:lnTo>
                      <a:pt x="155" y="7"/>
                    </a:lnTo>
                    <a:lnTo>
                      <a:pt x="159" y="7"/>
                    </a:lnTo>
                    <a:lnTo>
                      <a:pt x="162" y="8"/>
                    </a:lnTo>
                    <a:lnTo>
                      <a:pt x="166" y="8"/>
                    </a:lnTo>
                    <a:lnTo>
                      <a:pt x="169" y="9"/>
                    </a:lnTo>
                    <a:lnTo>
                      <a:pt x="172" y="10"/>
                    </a:lnTo>
                    <a:lnTo>
                      <a:pt x="176" y="10"/>
                    </a:lnTo>
                    <a:lnTo>
                      <a:pt x="179" y="12"/>
                    </a:lnTo>
                    <a:lnTo>
                      <a:pt x="179" y="13"/>
                    </a:lnTo>
                    <a:lnTo>
                      <a:pt x="183" y="14"/>
                    </a:lnTo>
                    <a:lnTo>
                      <a:pt x="186" y="15"/>
                    </a:lnTo>
                    <a:lnTo>
                      <a:pt x="186" y="18"/>
                    </a:lnTo>
                    <a:lnTo>
                      <a:pt x="190" y="20"/>
                    </a:lnTo>
                    <a:lnTo>
                      <a:pt x="193" y="22"/>
                    </a:lnTo>
                    <a:lnTo>
                      <a:pt x="197" y="24"/>
                    </a:lnTo>
                    <a:lnTo>
                      <a:pt x="197" y="28"/>
                    </a:lnTo>
                    <a:lnTo>
                      <a:pt x="200" y="31"/>
                    </a:lnTo>
                    <a:lnTo>
                      <a:pt x="203" y="33"/>
                    </a:lnTo>
                    <a:lnTo>
                      <a:pt x="207" y="37"/>
                    </a:lnTo>
                    <a:lnTo>
                      <a:pt x="207" y="39"/>
                    </a:lnTo>
                    <a:lnTo>
                      <a:pt x="210" y="43"/>
                    </a:lnTo>
                    <a:lnTo>
                      <a:pt x="214" y="47"/>
                    </a:lnTo>
                    <a:lnTo>
                      <a:pt x="214" y="51"/>
                    </a:lnTo>
                    <a:lnTo>
                      <a:pt x="217" y="55"/>
                    </a:lnTo>
                    <a:lnTo>
                      <a:pt x="221" y="57"/>
                    </a:lnTo>
                    <a:lnTo>
                      <a:pt x="224" y="61"/>
                    </a:lnTo>
                    <a:lnTo>
                      <a:pt x="224" y="63"/>
                    </a:lnTo>
                    <a:lnTo>
                      <a:pt x="228" y="66"/>
                    </a:lnTo>
                    <a:lnTo>
                      <a:pt x="231" y="68"/>
                    </a:lnTo>
                    <a:lnTo>
                      <a:pt x="231" y="70"/>
                    </a:lnTo>
                    <a:lnTo>
                      <a:pt x="234" y="72"/>
                    </a:lnTo>
                    <a:lnTo>
                      <a:pt x="238" y="73"/>
                    </a:lnTo>
                    <a:lnTo>
                      <a:pt x="241" y="75"/>
                    </a:lnTo>
                    <a:lnTo>
                      <a:pt x="241" y="76"/>
                    </a:lnTo>
                    <a:lnTo>
                      <a:pt x="245" y="78"/>
                    </a:lnTo>
                    <a:lnTo>
                      <a:pt x="248" y="80"/>
                    </a:lnTo>
                    <a:lnTo>
                      <a:pt x="252" y="82"/>
                    </a:lnTo>
                    <a:lnTo>
                      <a:pt x="252" y="84"/>
                    </a:lnTo>
                    <a:lnTo>
                      <a:pt x="255" y="86"/>
                    </a:lnTo>
                    <a:lnTo>
                      <a:pt x="259" y="87"/>
                    </a:lnTo>
                    <a:lnTo>
                      <a:pt x="259" y="90"/>
                    </a:lnTo>
                    <a:lnTo>
                      <a:pt x="262" y="91"/>
                    </a:lnTo>
                    <a:lnTo>
                      <a:pt x="265" y="94"/>
                    </a:lnTo>
                    <a:lnTo>
                      <a:pt x="269" y="96"/>
                    </a:lnTo>
                    <a:lnTo>
                      <a:pt x="269" y="97"/>
                    </a:lnTo>
                    <a:lnTo>
                      <a:pt x="272" y="101"/>
                    </a:lnTo>
                    <a:lnTo>
                      <a:pt x="276" y="104"/>
                    </a:lnTo>
                    <a:lnTo>
                      <a:pt x="279" y="106"/>
                    </a:lnTo>
                    <a:lnTo>
                      <a:pt x="279" y="110"/>
                    </a:lnTo>
                    <a:lnTo>
                      <a:pt x="283" y="115"/>
                    </a:lnTo>
                    <a:lnTo>
                      <a:pt x="286" y="119"/>
                    </a:lnTo>
                    <a:lnTo>
                      <a:pt x="286" y="124"/>
                    </a:lnTo>
                    <a:lnTo>
                      <a:pt x="290" y="128"/>
                    </a:lnTo>
                    <a:lnTo>
                      <a:pt x="293" y="131"/>
                    </a:lnTo>
                    <a:lnTo>
                      <a:pt x="296" y="137"/>
                    </a:lnTo>
                    <a:lnTo>
                      <a:pt x="296" y="139"/>
                    </a:lnTo>
                    <a:lnTo>
                      <a:pt x="300" y="143"/>
                    </a:lnTo>
                    <a:lnTo>
                      <a:pt x="303" y="145"/>
                    </a:lnTo>
                    <a:lnTo>
                      <a:pt x="303" y="147"/>
                    </a:lnTo>
                    <a:lnTo>
                      <a:pt x="307" y="149"/>
                    </a:lnTo>
                    <a:lnTo>
                      <a:pt x="310" y="150"/>
                    </a:lnTo>
                    <a:lnTo>
                      <a:pt x="317" y="153"/>
                    </a:lnTo>
                    <a:lnTo>
                      <a:pt x="314" y="153"/>
                    </a:lnTo>
                    <a:lnTo>
                      <a:pt x="317" y="153"/>
                    </a:lnTo>
                    <a:lnTo>
                      <a:pt x="321" y="154"/>
                    </a:lnTo>
                    <a:lnTo>
                      <a:pt x="324" y="155"/>
                    </a:lnTo>
                    <a:lnTo>
                      <a:pt x="324" y="157"/>
                    </a:lnTo>
                    <a:lnTo>
                      <a:pt x="327" y="158"/>
                    </a:lnTo>
                    <a:lnTo>
                      <a:pt x="331" y="159"/>
                    </a:lnTo>
                    <a:lnTo>
                      <a:pt x="331" y="162"/>
                    </a:lnTo>
                    <a:lnTo>
                      <a:pt x="334" y="163"/>
                    </a:lnTo>
                    <a:lnTo>
                      <a:pt x="338" y="164"/>
                    </a:lnTo>
                    <a:lnTo>
                      <a:pt x="341" y="166"/>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8" name="Freeform 123"/>
              <p:cNvSpPr>
                <a:spLocks/>
              </p:cNvSpPr>
              <p:nvPr/>
            </p:nvSpPr>
            <p:spPr bwMode="auto">
              <a:xfrm>
                <a:off x="939800" y="1428751"/>
                <a:ext cx="530225" cy="379413"/>
              </a:xfrm>
              <a:custGeom>
                <a:avLst/>
                <a:gdLst/>
                <a:ahLst/>
                <a:cxnLst>
                  <a:cxn ang="0">
                    <a:pos x="4" y="231"/>
                  </a:cxn>
                  <a:cxn ang="0">
                    <a:pos x="10" y="235"/>
                  </a:cxn>
                  <a:cxn ang="0">
                    <a:pos x="21" y="239"/>
                  </a:cxn>
                  <a:cxn ang="0">
                    <a:pos x="31" y="239"/>
                  </a:cxn>
                  <a:cxn ang="0">
                    <a:pos x="41" y="236"/>
                  </a:cxn>
                  <a:cxn ang="0">
                    <a:pos x="48" y="233"/>
                  </a:cxn>
                  <a:cxn ang="0">
                    <a:pos x="55" y="228"/>
                  </a:cxn>
                  <a:cxn ang="0">
                    <a:pos x="62" y="221"/>
                  </a:cxn>
                  <a:cxn ang="0">
                    <a:pos x="72" y="215"/>
                  </a:cxn>
                  <a:cxn ang="0">
                    <a:pos x="79" y="207"/>
                  </a:cxn>
                  <a:cxn ang="0">
                    <a:pos x="86" y="199"/>
                  </a:cxn>
                  <a:cxn ang="0">
                    <a:pos x="93" y="191"/>
                  </a:cxn>
                  <a:cxn ang="0">
                    <a:pos x="100" y="185"/>
                  </a:cxn>
                  <a:cxn ang="0">
                    <a:pos x="107" y="180"/>
                  </a:cxn>
                  <a:cxn ang="0">
                    <a:pos x="117" y="176"/>
                  </a:cxn>
                  <a:cxn ang="0">
                    <a:pos x="124" y="172"/>
                  </a:cxn>
                  <a:cxn ang="0">
                    <a:pos x="134" y="167"/>
                  </a:cxn>
                  <a:cxn ang="0">
                    <a:pos x="141" y="161"/>
                  </a:cxn>
                  <a:cxn ang="0">
                    <a:pos x="148" y="154"/>
                  </a:cxn>
                  <a:cxn ang="0">
                    <a:pos x="155" y="147"/>
                  </a:cxn>
                  <a:cxn ang="0">
                    <a:pos x="162" y="142"/>
                  </a:cxn>
                  <a:cxn ang="0">
                    <a:pos x="172" y="134"/>
                  </a:cxn>
                  <a:cxn ang="0">
                    <a:pos x="179" y="123"/>
                  </a:cxn>
                  <a:cxn ang="0">
                    <a:pos x="186" y="108"/>
                  </a:cxn>
                  <a:cxn ang="0">
                    <a:pos x="193" y="96"/>
                  </a:cxn>
                  <a:cxn ang="0">
                    <a:pos x="200" y="87"/>
                  </a:cxn>
                  <a:cxn ang="0">
                    <a:pos x="207" y="80"/>
                  </a:cxn>
                  <a:cxn ang="0">
                    <a:pos x="217" y="69"/>
                  </a:cxn>
                  <a:cxn ang="0">
                    <a:pos x="224" y="56"/>
                  </a:cxn>
                  <a:cxn ang="0">
                    <a:pos x="231" y="42"/>
                  </a:cxn>
                  <a:cxn ang="0">
                    <a:pos x="238" y="31"/>
                  </a:cxn>
                  <a:cxn ang="0">
                    <a:pos x="245" y="22"/>
                  </a:cxn>
                  <a:cxn ang="0">
                    <a:pos x="251" y="14"/>
                  </a:cxn>
                  <a:cxn ang="0">
                    <a:pos x="262" y="9"/>
                  </a:cxn>
                  <a:cxn ang="0">
                    <a:pos x="269" y="5"/>
                  </a:cxn>
                  <a:cxn ang="0">
                    <a:pos x="276" y="3"/>
                  </a:cxn>
                  <a:cxn ang="0">
                    <a:pos x="286" y="2"/>
                  </a:cxn>
                  <a:cxn ang="0">
                    <a:pos x="296" y="2"/>
                  </a:cxn>
                  <a:cxn ang="0">
                    <a:pos x="307" y="4"/>
                  </a:cxn>
                  <a:cxn ang="0">
                    <a:pos x="313" y="8"/>
                  </a:cxn>
                  <a:cxn ang="0">
                    <a:pos x="320" y="13"/>
                  </a:cxn>
                  <a:cxn ang="0">
                    <a:pos x="327" y="19"/>
                  </a:cxn>
                </a:cxnLst>
                <a:rect l="0" t="0" r="r" b="b"/>
                <a:pathLst>
                  <a:path w="334" h="239">
                    <a:moveTo>
                      <a:pt x="0" y="228"/>
                    </a:moveTo>
                    <a:lnTo>
                      <a:pt x="0" y="230"/>
                    </a:lnTo>
                    <a:lnTo>
                      <a:pt x="4" y="231"/>
                    </a:lnTo>
                    <a:lnTo>
                      <a:pt x="7" y="233"/>
                    </a:lnTo>
                    <a:lnTo>
                      <a:pt x="7" y="234"/>
                    </a:lnTo>
                    <a:lnTo>
                      <a:pt x="10" y="235"/>
                    </a:lnTo>
                    <a:lnTo>
                      <a:pt x="14" y="236"/>
                    </a:lnTo>
                    <a:lnTo>
                      <a:pt x="17" y="238"/>
                    </a:lnTo>
                    <a:lnTo>
                      <a:pt x="21" y="239"/>
                    </a:lnTo>
                    <a:lnTo>
                      <a:pt x="24" y="239"/>
                    </a:lnTo>
                    <a:lnTo>
                      <a:pt x="28" y="239"/>
                    </a:lnTo>
                    <a:lnTo>
                      <a:pt x="31" y="239"/>
                    </a:lnTo>
                    <a:lnTo>
                      <a:pt x="35" y="238"/>
                    </a:lnTo>
                    <a:lnTo>
                      <a:pt x="38" y="236"/>
                    </a:lnTo>
                    <a:lnTo>
                      <a:pt x="41" y="236"/>
                    </a:lnTo>
                    <a:lnTo>
                      <a:pt x="45" y="235"/>
                    </a:lnTo>
                    <a:lnTo>
                      <a:pt x="45" y="234"/>
                    </a:lnTo>
                    <a:lnTo>
                      <a:pt x="48" y="233"/>
                    </a:lnTo>
                    <a:lnTo>
                      <a:pt x="52" y="230"/>
                    </a:lnTo>
                    <a:lnTo>
                      <a:pt x="55" y="229"/>
                    </a:lnTo>
                    <a:lnTo>
                      <a:pt x="55" y="228"/>
                    </a:lnTo>
                    <a:lnTo>
                      <a:pt x="59" y="225"/>
                    </a:lnTo>
                    <a:lnTo>
                      <a:pt x="62" y="224"/>
                    </a:lnTo>
                    <a:lnTo>
                      <a:pt x="62" y="221"/>
                    </a:lnTo>
                    <a:lnTo>
                      <a:pt x="66" y="220"/>
                    </a:lnTo>
                    <a:lnTo>
                      <a:pt x="69" y="217"/>
                    </a:lnTo>
                    <a:lnTo>
                      <a:pt x="72" y="215"/>
                    </a:lnTo>
                    <a:lnTo>
                      <a:pt x="72" y="212"/>
                    </a:lnTo>
                    <a:lnTo>
                      <a:pt x="76" y="210"/>
                    </a:lnTo>
                    <a:lnTo>
                      <a:pt x="79" y="207"/>
                    </a:lnTo>
                    <a:lnTo>
                      <a:pt x="79" y="205"/>
                    </a:lnTo>
                    <a:lnTo>
                      <a:pt x="83" y="201"/>
                    </a:lnTo>
                    <a:lnTo>
                      <a:pt x="86" y="199"/>
                    </a:lnTo>
                    <a:lnTo>
                      <a:pt x="90" y="196"/>
                    </a:lnTo>
                    <a:lnTo>
                      <a:pt x="90" y="193"/>
                    </a:lnTo>
                    <a:lnTo>
                      <a:pt x="93" y="191"/>
                    </a:lnTo>
                    <a:lnTo>
                      <a:pt x="97" y="188"/>
                    </a:lnTo>
                    <a:lnTo>
                      <a:pt x="100" y="186"/>
                    </a:lnTo>
                    <a:lnTo>
                      <a:pt x="100" y="185"/>
                    </a:lnTo>
                    <a:lnTo>
                      <a:pt x="103" y="183"/>
                    </a:lnTo>
                    <a:lnTo>
                      <a:pt x="107" y="181"/>
                    </a:lnTo>
                    <a:lnTo>
                      <a:pt x="107" y="180"/>
                    </a:lnTo>
                    <a:lnTo>
                      <a:pt x="110" y="178"/>
                    </a:lnTo>
                    <a:lnTo>
                      <a:pt x="114" y="177"/>
                    </a:lnTo>
                    <a:lnTo>
                      <a:pt x="117" y="176"/>
                    </a:lnTo>
                    <a:lnTo>
                      <a:pt x="121" y="175"/>
                    </a:lnTo>
                    <a:lnTo>
                      <a:pt x="124" y="173"/>
                    </a:lnTo>
                    <a:lnTo>
                      <a:pt x="124" y="172"/>
                    </a:lnTo>
                    <a:lnTo>
                      <a:pt x="128" y="171"/>
                    </a:lnTo>
                    <a:lnTo>
                      <a:pt x="131" y="170"/>
                    </a:lnTo>
                    <a:lnTo>
                      <a:pt x="134" y="167"/>
                    </a:lnTo>
                    <a:lnTo>
                      <a:pt x="134" y="166"/>
                    </a:lnTo>
                    <a:lnTo>
                      <a:pt x="138" y="163"/>
                    </a:lnTo>
                    <a:lnTo>
                      <a:pt x="141" y="161"/>
                    </a:lnTo>
                    <a:lnTo>
                      <a:pt x="145" y="158"/>
                    </a:lnTo>
                    <a:lnTo>
                      <a:pt x="145" y="157"/>
                    </a:lnTo>
                    <a:lnTo>
                      <a:pt x="148" y="154"/>
                    </a:lnTo>
                    <a:lnTo>
                      <a:pt x="152" y="152"/>
                    </a:lnTo>
                    <a:lnTo>
                      <a:pt x="152" y="149"/>
                    </a:lnTo>
                    <a:lnTo>
                      <a:pt x="155" y="147"/>
                    </a:lnTo>
                    <a:lnTo>
                      <a:pt x="159" y="146"/>
                    </a:lnTo>
                    <a:lnTo>
                      <a:pt x="162" y="144"/>
                    </a:lnTo>
                    <a:lnTo>
                      <a:pt x="162" y="142"/>
                    </a:lnTo>
                    <a:lnTo>
                      <a:pt x="165" y="139"/>
                    </a:lnTo>
                    <a:lnTo>
                      <a:pt x="169" y="137"/>
                    </a:lnTo>
                    <a:lnTo>
                      <a:pt x="172" y="134"/>
                    </a:lnTo>
                    <a:lnTo>
                      <a:pt x="172" y="130"/>
                    </a:lnTo>
                    <a:lnTo>
                      <a:pt x="176" y="127"/>
                    </a:lnTo>
                    <a:lnTo>
                      <a:pt x="179" y="123"/>
                    </a:lnTo>
                    <a:lnTo>
                      <a:pt x="179" y="118"/>
                    </a:lnTo>
                    <a:lnTo>
                      <a:pt x="183" y="113"/>
                    </a:lnTo>
                    <a:lnTo>
                      <a:pt x="186" y="108"/>
                    </a:lnTo>
                    <a:lnTo>
                      <a:pt x="190" y="104"/>
                    </a:lnTo>
                    <a:lnTo>
                      <a:pt x="190" y="100"/>
                    </a:lnTo>
                    <a:lnTo>
                      <a:pt x="193" y="96"/>
                    </a:lnTo>
                    <a:lnTo>
                      <a:pt x="196" y="93"/>
                    </a:lnTo>
                    <a:lnTo>
                      <a:pt x="196" y="90"/>
                    </a:lnTo>
                    <a:lnTo>
                      <a:pt x="200" y="87"/>
                    </a:lnTo>
                    <a:lnTo>
                      <a:pt x="203" y="85"/>
                    </a:lnTo>
                    <a:lnTo>
                      <a:pt x="207" y="82"/>
                    </a:lnTo>
                    <a:lnTo>
                      <a:pt x="207" y="80"/>
                    </a:lnTo>
                    <a:lnTo>
                      <a:pt x="210" y="76"/>
                    </a:lnTo>
                    <a:lnTo>
                      <a:pt x="214" y="72"/>
                    </a:lnTo>
                    <a:lnTo>
                      <a:pt x="217" y="69"/>
                    </a:lnTo>
                    <a:lnTo>
                      <a:pt x="217" y="65"/>
                    </a:lnTo>
                    <a:lnTo>
                      <a:pt x="221" y="61"/>
                    </a:lnTo>
                    <a:lnTo>
                      <a:pt x="224" y="56"/>
                    </a:lnTo>
                    <a:lnTo>
                      <a:pt x="224" y="51"/>
                    </a:lnTo>
                    <a:lnTo>
                      <a:pt x="227" y="46"/>
                    </a:lnTo>
                    <a:lnTo>
                      <a:pt x="231" y="42"/>
                    </a:lnTo>
                    <a:lnTo>
                      <a:pt x="234" y="38"/>
                    </a:lnTo>
                    <a:lnTo>
                      <a:pt x="234" y="34"/>
                    </a:lnTo>
                    <a:lnTo>
                      <a:pt x="238" y="31"/>
                    </a:lnTo>
                    <a:lnTo>
                      <a:pt x="241" y="27"/>
                    </a:lnTo>
                    <a:lnTo>
                      <a:pt x="241" y="24"/>
                    </a:lnTo>
                    <a:lnTo>
                      <a:pt x="245" y="22"/>
                    </a:lnTo>
                    <a:lnTo>
                      <a:pt x="248" y="19"/>
                    </a:lnTo>
                    <a:lnTo>
                      <a:pt x="251" y="17"/>
                    </a:lnTo>
                    <a:lnTo>
                      <a:pt x="251" y="14"/>
                    </a:lnTo>
                    <a:lnTo>
                      <a:pt x="255" y="12"/>
                    </a:lnTo>
                    <a:lnTo>
                      <a:pt x="258" y="11"/>
                    </a:lnTo>
                    <a:lnTo>
                      <a:pt x="262" y="9"/>
                    </a:lnTo>
                    <a:lnTo>
                      <a:pt x="262" y="8"/>
                    </a:lnTo>
                    <a:lnTo>
                      <a:pt x="265" y="7"/>
                    </a:lnTo>
                    <a:lnTo>
                      <a:pt x="269" y="5"/>
                    </a:lnTo>
                    <a:lnTo>
                      <a:pt x="269" y="4"/>
                    </a:lnTo>
                    <a:lnTo>
                      <a:pt x="272" y="3"/>
                    </a:lnTo>
                    <a:lnTo>
                      <a:pt x="276" y="3"/>
                    </a:lnTo>
                    <a:lnTo>
                      <a:pt x="279" y="2"/>
                    </a:lnTo>
                    <a:lnTo>
                      <a:pt x="282" y="2"/>
                    </a:lnTo>
                    <a:lnTo>
                      <a:pt x="286" y="2"/>
                    </a:lnTo>
                    <a:lnTo>
                      <a:pt x="289" y="0"/>
                    </a:lnTo>
                    <a:lnTo>
                      <a:pt x="293" y="0"/>
                    </a:lnTo>
                    <a:lnTo>
                      <a:pt x="296" y="2"/>
                    </a:lnTo>
                    <a:lnTo>
                      <a:pt x="300" y="2"/>
                    </a:lnTo>
                    <a:lnTo>
                      <a:pt x="303" y="3"/>
                    </a:lnTo>
                    <a:lnTo>
                      <a:pt x="307" y="4"/>
                    </a:lnTo>
                    <a:lnTo>
                      <a:pt x="307" y="5"/>
                    </a:lnTo>
                    <a:lnTo>
                      <a:pt x="310" y="7"/>
                    </a:lnTo>
                    <a:lnTo>
                      <a:pt x="313" y="8"/>
                    </a:lnTo>
                    <a:lnTo>
                      <a:pt x="313" y="11"/>
                    </a:lnTo>
                    <a:lnTo>
                      <a:pt x="317" y="12"/>
                    </a:lnTo>
                    <a:lnTo>
                      <a:pt x="320" y="13"/>
                    </a:lnTo>
                    <a:lnTo>
                      <a:pt x="324" y="16"/>
                    </a:lnTo>
                    <a:lnTo>
                      <a:pt x="324" y="18"/>
                    </a:lnTo>
                    <a:lnTo>
                      <a:pt x="327" y="19"/>
                    </a:lnTo>
                    <a:lnTo>
                      <a:pt x="331" y="22"/>
                    </a:lnTo>
                    <a:lnTo>
                      <a:pt x="334" y="2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9" name="Freeform 124"/>
              <p:cNvSpPr>
                <a:spLocks/>
              </p:cNvSpPr>
              <p:nvPr/>
            </p:nvSpPr>
            <p:spPr bwMode="auto">
              <a:xfrm>
                <a:off x="1470025" y="1466851"/>
                <a:ext cx="508000" cy="471488"/>
              </a:xfrm>
              <a:custGeom>
                <a:avLst/>
                <a:gdLst/>
                <a:ahLst/>
                <a:cxnLst>
                  <a:cxn ang="0">
                    <a:pos x="4" y="8"/>
                  </a:cxn>
                  <a:cxn ang="0">
                    <a:pos x="10" y="23"/>
                  </a:cxn>
                  <a:cxn ang="0">
                    <a:pos x="17" y="40"/>
                  </a:cxn>
                  <a:cxn ang="0">
                    <a:pos x="24" y="57"/>
                  </a:cxn>
                  <a:cxn ang="0">
                    <a:pos x="35" y="80"/>
                  </a:cxn>
                  <a:cxn ang="0">
                    <a:pos x="41" y="111"/>
                  </a:cxn>
                  <a:cxn ang="0">
                    <a:pos x="48" y="156"/>
                  </a:cxn>
                  <a:cxn ang="0">
                    <a:pos x="55" y="195"/>
                  </a:cxn>
                  <a:cxn ang="0">
                    <a:pos x="62" y="221"/>
                  </a:cxn>
                  <a:cxn ang="0">
                    <a:pos x="72" y="233"/>
                  </a:cxn>
                  <a:cxn ang="0">
                    <a:pos x="79" y="236"/>
                  </a:cxn>
                  <a:cxn ang="0">
                    <a:pos x="86" y="240"/>
                  </a:cxn>
                  <a:cxn ang="0">
                    <a:pos x="93" y="244"/>
                  </a:cxn>
                  <a:cxn ang="0">
                    <a:pos x="100" y="252"/>
                  </a:cxn>
                  <a:cxn ang="0">
                    <a:pos x="107" y="260"/>
                  </a:cxn>
                  <a:cxn ang="0">
                    <a:pos x="117" y="268"/>
                  </a:cxn>
                  <a:cxn ang="0">
                    <a:pos x="128" y="275"/>
                  </a:cxn>
                  <a:cxn ang="0">
                    <a:pos x="131" y="277"/>
                  </a:cxn>
                  <a:cxn ang="0">
                    <a:pos x="138" y="281"/>
                  </a:cxn>
                  <a:cxn ang="0">
                    <a:pos x="145" y="287"/>
                  </a:cxn>
                  <a:cxn ang="0">
                    <a:pos x="152" y="292"/>
                  </a:cxn>
                  <a:cxn ang="0">
                    <a:pos x="162" y="296"/>
                  </a:cxn>
                  <a:cxn ang="0">
                    <a:pos x="172" y="294"/>
                  </a:cxn>
                  <a:cxn ang="0">
                    <a:pos x="179" y="291"/>
                  </a:cxn>
                  <a:cxn ang="0">
                    <a:pos x="186" y="287"/>
                  </a:cxn>
                  <a:cxn ang="0">
                    <a:pos x="196" y="283"/>
                  </a:cxn>
                  <a:cxn ang="0">
                    <a:pos x="203" y="278"/>
                  </a:cxn>
                  <a:cxn ang="0">
                    <a:pos x="210" y="273"/>
                  </a:cxn>
                  <a:cxn ang="0">
                    <a:pos x="217" y="265"/>
                  </a:cxn>
                  <a:cxn ang="0">
                    <a:pos x="224" y="259"/>
                  </a:cxn>
                  <a:cxn ang="0">
                    <a:pos x="234" y="254"/>
                  </a:cxn>
                  <a:cxn ang="0">
                    <a:pos x="241" y="249"/>
                  </a:cxn>
                  <a:cxn ang="0">
                    <a:pos x="248" y="239"/>
                  </a:cxn>
                  <a:cxn ang="0">
                    <a:pos x="255" y="221"/>
                  </a:cxn>
                  <a:cxn ang="0">
                    <a:pos x="262" y="197"/>
                  </a:cxn>
                  <a:cxn ang="0">
                    <a:pos x="269" y="173"/>
                  </a:cxn>
                  <a:cxn ang="0">
                    <a:pos x="279" y="157"/>
                  </a:cxn>
                  <a:cxn ang="0">
                    <a:pos x="286" y="146"/>
                  </a:cxn>
                  <a:cxn ang="0">
                    <a:pos x="293" y="132"/>
                  </a:cxn>
                  <a:cxn ang="0">
                    <a:pos x="300" y="110"/>
                  </a:cxn>
                  <a:cxn ang="0">
                    <a:pos x="307" y="84"/>
                  </a:cxn>
                  <a:cxn ang="0">
                    <a:pos x="313" y="58"/>
                  </a:cxn>
                </a:cxnLst>
                <a:rect l="0" t="0" r="r" b="b"/>
                <a:pathLst>
                  <a:path w="320" h="297">
                    <a:moveTo>
                      <a:pt x="0" y="0"/>
                    </a:moveTo>
                    <a:lnTo>
                      <a:pt x="0" y="4"/>
                    </a:lnTo>
                    <a:lnTo>
                      <a:pt x="4" y="8"/>
                    </a:lnTo>
                    <a:lnTo>
                      <a:pt x="7" y="12"/>
                    </a:lnTo>
                    <a:lnTo>
                      <a:pt x="7" y="17"/>
                    </a:lnTo>
                    <a:lnTo>
                      <a:pt x="10" y="23"/>
                    </a:lnTo>
                    <a:lnTo>
                      <a:pt x="14" y="28"/>
                    </a:lnTo>
                    <a:lnTo>
                      <a:pt x="17" y="34"/>
                    </a:lnTo>
                    <a:lnTo>
                      <a:pt x="17" y="40"/>
                    </a:lnTo>
                    <a:lnTo>
                      <a:pt x="21" y="46"/>
                    </a:lnTo>
                    <a:lnTo>
                      <a:pt x="24" y="52"/>
                    </a:lnTo>
                    <a:lnTo>
                      <a:pt x="24" y="57"/>
                    </a:lnTo>
                    <a:lnTo>
                      <a:pt x="28" y="65"/>
                    </a:lnTo>
                    <a:lnTo>
                      <a:pt x="31" y="71"/>
                    </a:lnTo>
                    <a:lnTo>
                      <a:pt x="35" y="80"/>
                    </a:lnTo>
                    <a:lnTo>
                      <a:pt x="35" y="89"/>
                    </a:lnTo>
                    <a:lnTo>
                      <a:pt x="38" y="100"/>
                    </a:lnTo>
                    <a:lnTo>
                      <a:pt x="41" y="111"/>
                    </a:lnTo>
                    <a:lnTo>
                      <a:pt x="45" y="125"/>
                    </a:lnTo>
                    <a:lnTo>
                      <a:pt x="45" y="139"/>
                    </a:lnTo>
                    <a:lnTo>
                      <a:pt x="48" y="156"/>
                    </a:lnTo>
                    <a:lnTo>
                      <a:pt x="52" y="169"/>
                    </a:lnTo>
                    <a:lnTo>
                      <a:pt x="52" y="183"/>
                    </a:lnTo>
                    <a:lnTo>
                      <a:pt x="55" y="195"/>
                    </a:lnTo>
                    <a:lnTo>
                      <a:pt x="59" y="205"/>
                    </a:lnTo>
                    <a:lnTo>
                      <a:pt x="62" y="214"/>
                    </a:lnTo>
                    <a:lnTo>
                      <a:pt x="62" y="221"/>
                    </a:lnTo>
                    <a:lnTo>
                      <a:pt x="66" y="226"/>
                    </a:lnTo>
                    <a:lnTo>
                      <a:pt x="69" y="230"/>
                    </a:lnTo>
                    <a:lnTo>
                      <a:pt x="72" y="233"/>
                    </a:lnTo>
                    <a:lnTo>
                      <a:pt x="72" y="234"/>
                    </a:lnTo>
                    <a:lnTo>
                      <a:pt x="76" y="235"/>
                    </a:lnTo>
                    <a:lnTo>
                      <a:pt x="79" y="236"/>
                    </a:lnTo>
                    <a:lnTo>
                      <a:pt x="79" y="238"/>
                    </a:lnTo>
                    <a:lnTo>
                      <a:pt x="83" y="239"/>
                    </a:lnTo>
                    <a:lnTo>
                      <a:pt x="86" y="240"/>
                    </a:lnTo>
                    <a:lnTo>
                      <a:pt x="90" y="241"/>
                    </a:lnTo>
                    <a:lnTo>
                      <a:pt x="90" y="243"/>
                    </a:lnTo>
                    <a:lnTo>
                      <a:pt x="93" y="244"/>
                    </a:lnTo>
                    <a:lnTo>
                      <a:pt x="97" y="246"/>
                    </a:lnTo>
                    <a:lnTo>
                      <a:pt x="97" y="249"/>
                    </a:lnTo>
                    <a:lnTo>
                      <a:pt x="100" y="252"/>
                    </a:lnTo>
                    <a:lnTo>
                      <a:pt x="103" y="254"/>
                    </a:lnTo>
                    <a:lnTo>
                      <a:pt x="107" y="257"/>
                    </a:lnTo>
                    <a:lnTo>
                      <a:pt x="107" y="260"/>
                    </a:lnTo>
                    <a:lnTo>
                      <a:pt x="110" y="263"/>
                    </a:lnTo>
                    <a:lnTo>
                      <a:pt x="114" y="265"/>
                    </a:lnTo>
                    <a:lnTo>
                      <a:pt x="117" y="268"/>
                    </a:lnTo>
                    <a:lnTo>
                      <a:pt x="117" y="270"/>
                    </a:lnTo>
                    <a:lnTo>
                      <a:pt x="121" y="272"/>
                    </a:lnTo>
                    <a:lnTo>
                      <a:pt x="128" y="275"/>
                    </a:lnTo>
                    <a:lnTo>
                      <a:pt x="124" y="275"/>
                    </a:lnTo>
                    <a:lnTo>
                      <a:pt x="128" y="275"/>
                    </a:lnTo>
                    <a:lnTo>
                      <a:pt x="131" y="277"/>
                    </a:lnTo>
                    <a:lnTo>
                      <a:pt x="134" y="278"/>
                    </a:lnTo>
                    <a:lnTo>
                      <a:pt x="134" y="279"/>
                    </a:lnTo>
                    <a:lnTo>
                      <a:pt x="138" y="281"/>
                    </a:lnTo>
                    <a:lnTo>
                      <a:pt x="141" y="283"/>
                    </a:lnTo>
                    <a:lnTo>
                      <a:pt x="141" y="284"/>
                    </a:lnTo>
                    <a:lnTo>
                      <a:pt x="145" y="287"/>
                    </a:lnTo>
                    <a:lnTo>
                      <a:pt x="148" y="288"/>
                    </a:lnTo>
                    <a:lnTo>
                      <a:pt x="152" y="291"/>
                    </a:lnTo>
                    <a:lnTo>
                      <a:pt x="152" y="292"/>
                    </a:lnTo>
                    <a:lnTo>
                      <a:pt x="155" y="293"/>
                    </a:lnTo>
                    <a:lnTo>
                      <a:pt x="158" y="294"/>
                    </a:lnTo>
                    <a:lnTo>
                      <a:pt x="162" y="296"/>
                    </a:lnTo>
                    <a:lnTo>
                      <a:pt x="165" y="297"/>
                    </a:lnTo>
                    <a:lnTo>
                      <a:pt x="169" y="296"/>
                    </a:lnTo>
                    <a:lnTo>
                      <a:pt x="172" y="294"/>
                    </a:lnTo>
                    <a:lnTo>
                      <a:pt x="176" y="293"/>
                    </a:lnTo>
                    <a:lnTo>
                      <a:pt x="179" y="292"/>
                    </a:lnTo>
                    <a:lnTo>
                      <a:pt x="179" y="291"/>
                    </a:lnTo>
                    <a:lnTo>
                      <a:pt x="183" y="289"/>
                    </a:lnTo>
                    <a:lnTo>
                      <a:pt x="186" y="288"/>
                    </a:lnTo>
                    <a:lnTo>
                      <a:pt x="186" y="287"/>
                    </a:lnTo>
                    <a:lnTo>
                      <a:pt x="189" y="286"/>
                    </a:lnTo>
                    <a:lnTo>
                      <a:pt x="193" y="284"/>
                    </a:lnTo>
                    <a:lnTo>
                      <a:pt x="196" y="283"/>
                    </a:lnTo>
                    <a:lnTo>
                      <a:pt x="196" y="282"/>
                    </a:lnTo>
                    <a:lnTo>
                      <a:pt x="200" y="281"/>
                    </a:lnTo>
                    <a:lnTo>
                      <a:pt x="203" y="278"/>
                    </a:lnTo>
                    <a:lnTo>
                      <a:pt x="207" y="277"/>
                    </a:lnTo>
                    <a:lnTo>
                      <a:pt x="207" y="274"/>
                    </a:lnTo>
                    <a:lnTo>
                      <a:pt x="210" y="273"/>
                    </a:lnTo>
                    <a:lnTo>
                      <a:pt x="214" y="270"/>
                    </a:lnTo>
                    <a:lnTo>
                      <a:pt x="214" y="268"/>
                    </a:lnTo>
                    <a:lnTo>
                      <a:pt x="217" y="265"/>
                    </a:lnTo>
                    <a:lnTo>
                      <a:pt x="220" y="263"/>
                    </a:lnTo>
                    <a:lnTo>
                      <a:pt x="224" y="262"/>
                    </a:lnTo>
                    <a:lnTo>
                      <a:pt x="224" y="259"/>
                    </a:lnTo>
                    <a:lnTo>
                      <a:pt x="227" y="257"/>
                    </a:lnTo>
                    <a:lnTo>
                      <a:pt x="231" y="255"/>
                    </a:lnTo>
                    <a:lnTo>
                      <a:pt x="234" y="254"/>
                    </a:lnTo>
                    <a:lnTo>
                      <a:pt x="234" y="253"/>
                    </a:lnTo>
                    <a:lnTo>
                      <a:pt x="238" y="250"/>
                    </a:lnTo>
                    <a:lnTo>
                      <a:pt x="241" y="249"/>
                    </a:lnTo>
                    <a:lnTo>
                      <a:pt x="241" y="246"/>
                    </a:lnTo>
                    <a:lnTo>
                      <a:pt x="245" y="243"/>
                    </a:lnTo>
                    <a:lnTo>
                      <a:pt x="248" y="239"/>
                    </a:lnTo>
                    <a:lnTo>
                      <a:pt x="251" y="234"/>
                    </a:lnTo>
                    <a:lnTo>
                      <a:pt x="251" y="228"/>
                    </a:lnTo>
                    <a:lnTo>
                      <a:pt x="255" y="221"/>
                    </a:lnTo>
                    <a:lnTo>
                      <a:pt x="258" y="212"/>
                    </a:lnTo>
                    <a:lnTo>
                      <a:pt x="258" y="205"/>
                    </a:lnTo>
                    <a:lnTo>
                      <a:pt x="262" y="197"/>
                    </a:lnTo>
                    <a:lnTo>
                      <a:pt x="265" y="188"/>
                    </a:lnTo>
                    <a:lnTo>
                      <a:pt x="269" y="181"/>
                    </a:lnTo>
                    <a:lnTo>
                      <a:pt x="269" y="173"/>
                    </a:lnTo>
                    <a:lnTo>
                      <a:pt x="272" y="167"/>
                    </a:lnTo>
                    <a:lnTo>
                      <a:pt x="276" y="162"/>
                    </a:lnTo>
                    <a:lnTo>
                      <a:pt x="279" y="157"/>
                    </a:lnTo>
                    <a:lnTo>
                      <a:pt x="279" y="153"/>
                    </a:lnTo>
                    <a:lnTo>
                      <a:pt x="282" y="149"/>
                    </a:lnTo>
                    <a:lnTo>
                      <a:pt x="286" y="146"/>
                    </a:lnTo>
                    <a:lnTo>
                      <a:pt x="286" y="142"/>
                    </a:lnTo>
                    <a:lnTo>
                      <a:pt x="289" y="137"/>
                    </a:lnTo>
                    <a:lnTo>
                      <a:pt x="293" y="132"/>
                    </a:lnTo>
                    <a:lnTo>
                      <a:pt x="296" y="125"/>
                    </a:lnTo>
                    <a:lnTo>
                      <a:pt x="296" y="118"/>
                    </a:lnTo>
                    <a:lnTo>
                      <a:pt x="300" y="110"/>
                    </a:lnTo>
                    <a:lnTo>
                      <a:pt x="303" y="101"/>
                    </a:lnTo>
                    <a:lnTo>
                      <a:pt x="303" y="94"/>
                    </a:lnTo>
                    <a:lnTo>
                      <a:pt x="307" y="84"/>
                    </a:lnTo>
                    <a:lnTo>
                      <a:pt x="310" y="75"/>
                    </a:lnTo>
                    <a:lnTo>
                      <a:pt x="313" y="67"/>
                    </a:lnTo>
                    <a:lnTo>
                      <a:pt x="313" y="58"/>
                    </a:lnTo>
                    <a:lnTo>
                      <a:pt x="317" y="51"/>
                    </a:lnTo>
                    <a:lnTo>
                      <a:pt x="320" y="43"/>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0" name="Freeform 125"/>
              <p:cNvSpPr>
                <a:spLocks/>
              </p:cNvSpPr>
              <p:nvPr/>
            </p:nvSpPr>
            <p:spPr bwMode="auto">
              <a:xfrm>
                <a:off x="1978025" y="1252538"/>
                <a:ext cx="508000" cy="355600"/>
              </a:xfrm>
              <a:custGeom>
                <a:avLst/>
                <a:gdLst/>
                <a:ahLst/>
                <a:cxnLst>
                  <a:cxn ang="0">
                    <a:pos x="4" y="164"/>
                  </a:cxn>
                  <a:cxn ang="0">
                    <a:pos x="11" y="145"/>
                  </a:cxn>
                  <a:cxn ang="0">
                    <a:pos x="21" y="130"/>
                  </a:cxn>
                  <a:cxn ang="0">
                    <a:pos x="28" y="118"/>
                  </a:cxn>
                  <a:cxn ang="0">
                    <a:pos x="35" y="105"/>
                  </a:cxn>
                  <a:cxn ang="0">
                    <a:pos x="42" y="91"/>
                  </a:cxn>
                  <a:cxn ang="0">
                    <a:pos x="49" y="80"/>
                  </a:cxn>
                  <a:cxn ang="0">
                    <a:pos x="55" y="69"/>
                  </a:cxn>
                  <a:cxn ang="0">
                    <a:pos x="66" y="60"/>
                  </a:cxn>
                  <a:cxn ang="0">
                    <a:pos x="73" y="52"/>
                  </a:cxn>
                  <a:cxn ang="0">
                    <a:pos x="79" y="43"/>
                  </a:cxn>
                  <a:cxn ang="0">
                    <a:pos x="86" y="36"/>
                  </a:cxn>
                  <a:cxn ang="0">
                    <a:pos x="93" y="29"/>
                  </a:cxn>
                  <a:cxn ang="0">
                    <a:pos x="100" y="24"/>
                  </a:cxn>
                  <a:cxn ang="0">
                    <a:pos x="110" y="19"/>
                  </a:cxn>
                  <a:cxn ang="0">
                    <a:pos x="117" y="14"/>
                  </a:cxn>
                  <a:cxn ang="0">
                    <a:pos x="124" y="9"/>
                  </a:cxn>
                  <a:cxn ang="0">
                    <a:pos x="131" y="4"/>
                  </a:cxn>
                  <a:cxn ang="0">
                    <a:pos x="138" y="2"/>
                  </a:cxn>
                  <a:cxn ang="0">
                    <a:pos x="148" y="0"/>
                  </a:cxn>
                  <a:cxn ang="0">
                    <a:pos x="159" y="0"/>
                  </a:cxn>
                  <a:cxn ang="0">
                    <a:pos x="166" y="4"/>
                  </a:cxn>
                  <a:cxn ang="0">
                    <a:pos x="172" y="9"/>
                  </a:cxn>
                  <a:cxn ang="0">
                    <a:pos x="183" y="18"/>
                  </a:cxn>
                  <a:cxn ang="0">
                    <a:pos x="190" y="28"/>
                  </a:cxn>
                  <a:cxn ang="0">
                    <a:pos x="197" y="37"/>
                  </a:cxn>
                  <a:cxn ang="0">
                    <a:pos x="203" y="42"/>
                  </a:cxn>
                  <a:cxn ang="0">
                    <a:pos x="210" y="47"/>
                  </a:cxn>
                  <a:cxn ang="0">
                    <a:pos x="217" y="52"/>
                  </a:cxn>
                  <a:cxn ang="0">
                    <a:pos x="228" y="58"/>
                  </a:cxn>
                  <a:cxn ang="0">
                    <a:pos x="234" y="65"/>
                  </a:cxn>
                  <a:cxn ang="0">
                    <a:pos x="241" y="75"/>
                  </a:cxn>
                  <a:cxn ang="0">
                    <a:pos x="248" y="91"/>
                  </a:cxn>
                  <a:cxn ang="0">
                    <a:pos x="255" y="109"/>
                  </a:cxn>
                  <a:cxn ang="0">
                    <a:pos x="265" y="124"/>
                  </a:cxn>
                  <a:cxn ang="0">
                    <a:pos x="272" y="138"/>
                  </a:cxn>
                  <a:cxn ang="0">
                    <a:pos x="279" y="153"/>
                  </a:cxn>
                  <a:cxn ang="0">
                    <a:pos x="286" y="172"/>
                  </a:cxn>
                  <a:cxn ang="0">
                    <a:pos x="293" y="188"/>
                  </a:cxn>
                  <a:cxn ang="0">
                    <a:pos x="300" y="201"/>
                  </a:cxn>
                  <a:cxn ang="0">
                    <a:pos x="310" y="212"/>
                  </a:cxn>
                  <a:cxn ang="0">
                    <a:pos x="317" y="220"/>
                  </a:cxn>
                </a:cxnLst>
                <a:rect l="0" t="0" r="r" b="b"/>
                <a:pathLst>
                  <a:path w="320" h="224">
                    <a:moveTo>
                      <a:pt x="0" y="178"/>
                    </a:moveTo>
                    <a:lnTo>
                      <a:pt x="4" y="171"/>
                    </a:lnTo>
                    <a:lnTo>
                      <a:pt x="4" y="164"/>
                    </a:lnTo>
                    <a:lnTo>
                      <a:pt x="7" y="157"/>
                    </a:lnTo>
                    <a:lnTo>
                      <a:pt x="11" y="152"/>
                    </a:lnTo>
                    <a:lnTo>
                      <a:pt x="11" y="145"/>
                    </a:lnTo>
                    <a:lnTo>
                      <a:pt x="14" y="140"/>
                    </a:lnTo>
                    <a:lnTo>
                      <a:pt x="18" y="135"/>
                    </a:lnTo>
                    <a:lnTo>
                      <a:pt x="21" y="130"/>
                    </a:lnTo>
                    <a:lnTo>
                      <a:pt x="21" y="127"/>
                    </a:lnTo>
                    <a:lnTo>
                      <a:pt x="24" y="122"/>
                    </a:lnTo>
                    <a:lnTo>
                      <a:pt x="28" y="118"/>
                    </a:lnTo>
                    <a:lnTo>
                      <a:pt x="31" y="114"/>
                    </a:lnTo>
                    <a:lnTo>
                      <a:pt x="31" y="109"/>
                    </a:lnTo>
                    <a:lnTo>
                      <a:pt x="35" y="105"/>
                    </a:lnTo>
                    <a:lnTo>
                      <a:pt x="38" y="100"/>
                    </a:lnTo>
                    <a:lnTo>
                      <a:pt x="38" y="96"/>
                    </a:lnTo>
                    <a:lnTo>
                      <a:pt x="42" y="91"/>
                    </a:lnTo>
                    <a:lnTo>
                      <a:pt x="45" y="87"/>
                    </a:lnTo>
                    <a:lnTo>
                      <a:pt x="49" y="84"/>
                    </a:lnTo>
                    <a:lnTo>
                      <a:pt x="49" y="80"/>
                    </a:lnTo>
                    <a:lnTo>
                      <a:pt x="52" y="76"/>
                    </a:lnTo>
                    <a:lnTo>
                      <a:pt x="55" y="72"/>
                    </a:lnTo>
                    <a:lnTo>
                      <a:pt x="55" y="69"/>
                    </a:lnTo>
                    <a:lnTo>
                      <a:pt x="59" y="66"/>
                    </a:lnTo>
                    <a:lnTo>
                      <a:pt x="62" y="62"/>
                    </a:lnTo>
                    <a:lnTo>
                      <a:pt x="66" y="60"/>
                    </a:lnTo>
                    <a:lnTo>
                      <a:pt x="66" y="57"/>
                    </a:lnTo>
                    <a:lnTo>
                      <a:pt x="69" y="55"/>
                    </a:lnTo>
                    <a:lnTo>
                      <a:pt x="73" y="52"/>
                    </a:lnTo>
                    <a:lnTo>
                      <a:pt x="76" y="50"/>
                    </a:lnTo>
                    <a:lnTo>
                      <a:pt x="76" y="47"/>
                    </a:lnTo>
                    <a:lnTo>
                      <a:pt x="79" y="43"/>
                    </a:lnTo>
                    <a:lnTo>
                      <a:pt x="83" y="41"/>
                    </a:lnTo>
                    <a:lnTo>
                      <a:pt x="83" y="38"/>
                    </a:lnTo>
                    <a:lnTo>
                      <a:pt x="86" y="36"/>
                    </a:lnTo>
                    <a:lnTo>
                      <a:pt x="90" y="34"/>
                    </a:lnTo>
                    <a:lnTo>
                      <a:pt x="93" y="32"/>
                    </a:lnTo>
                    <a:lnTo>
                      <a:pt x="93" y="29"/>
                    </a:lnTo>
                    <a:lnTo>
                      <a:pt x="97" y="27"/>
                    </a:lnTo>
                    <a:lnTo>
                      <a:pt x="100" y="26"/>
                    </a:lnTo>
                    <a:lnTo>
                      <a:pt x="100" y="24"/>
                    </a:lnTo>
                    <a:lnTo>
                      <a:pt x="104" y="22"/>
                    </a:lnTo>
                    <a:lnTo>
                      <a:pt x="107" y="21"/>
                    </a:lnTo>
                    <a:lnTo>
                      <a:pt x="110" y="19"/>
                    </a:lnTo>
                    <a:lnTo>
                      <a:pt x="110" y="17"/>
                    </a:lnTo>
                    <a:lnTo>
                      <a:pt x="114" y="16"/>
                    </a:lnTo>
                    <a:lnTo>
                      <a:pt x="117" y="14"/>
                    </a:lnTo>
                    <a:lnTo>
                      <a:pt x="121" y="12"/>
                    </a:lnTo>
                    <a:lnTo>
                      <a:pt x="121" y="10"/>
                    </a:lnTo>
                    <a:lnTo>
                      <a:pt x="124" y="9"/>
                    </a:lnTo>
                    <a:lnTo>
                      <a:pt x="128" y="8"/>
                    </a:lnTo>
                    <a:lnTo>
                      <a:pt x="128" y="7"/>
                    </a:lnTo>
                    <a:lnTo>
                      <a:pt x="131" y="4"/>
                    </a:lnTo>
                    <a:lnTo>
                      <a:pt x="135" y="4"/>
                    </a:lnTo>
                    <a:lnTo>
                      <a:pt x="138" y="3"/>
                    </a:lnTo>
                    <a:lnTo>
                      <a:pt x="138" y="2"/>
                    </a:lnTo>
                    <a:lnTo>
                      <a:pt x="141" y="0"/>
                    </a:lnTo>
                    <a:lnTo>
                      <a:pt x="145" y="0"/>
                    </a:lnTo>
                    <a:lnTo>
                      <a:pt x="148" y="0"/>
                    </a:lnTo>
                    <a:lnTo>
                      <a:pt x="152" y="0"/>
                    </a:lnTo>
                    <a:lnTo>
                      <a:pt x="155" y="0"/>
                    </a:lnTo>
                    <a:lnTo>
                      <a:pt x="159" y="0"/>
                    </a:lnTo>
                    <a:lnTo>
                      <a:pt x="162" y="2"/>
                    </a:lnTo>
                    <a:lnTo>
                      <a:pt x="166" y="3"/>
                    </a:lnTo>
                    <a:lnTo>
                      <a:pt x="166" y="4"/>
                    </a:lnTo>
                    <a:lnTo>
                      <a:pt x="169" y="5"/>
                    </a:lnTo>
                    <a:lnTo>
                      <a:pt x="172" y="8"/>
                    </a:lnTo>
                    <a:lnTo>
                      <a:pt x="172" y="9"/>
                    </a:lnTo>
                    <a:lnTo>
                      <a:pt x="176" y="12"/>
                    </a:lnTo>
                    <a:lnTo>
                      <a:pt x="179" y="16"/>
                    </a:lnTo>
                    <a:lnTo>
                      <a:pt x="183" y="18"/>
                    </a:lnTo>
                    <a:lnTo>
                      <a:pt x="183" y="22"/>
                    </a:lnTo>
                    <a:lnTo>
                      <a:pt x="186" y="26"/>
                    </a:lnTo>
                    <a:lnTo>
                      <a:pt x="190" y="28"/>
                    </a:lnTo>
                    <a:lnTo>
                      <a:pt x="193" y="31"/>
                    </a:lnTo>
                    <a:lnTo>
                      <a:pt x="193" y="34"/>
                    </a:lnTo>
                    <a:lnTo>
                      <a:pt x="197" y="37"/>
                    </a:lnTo>
                    <a:lnTo>
                      <a:pt x="200" y="38"/>
                    </a:lnTo>
                    <a:lnTo>
                      <a:pt x="200" y="41"/>
                    </a:lnTo>
                    <a:lnTo>
                      <a:pt x="203" y="42"/>
                    </a:lnTo>
                    <a:lnTo>
                      <a:pt x="207" y="43"/>
                    </a:lnTo>
                    <a:lnTo>
                      <a:pt x="210" y="46"/>
                    </a:lnTo>
                    <a:lnTo>
                      <a:pt x="210" y="47"/>
                    </a:lnTo>
                    <a:lnTo>
                      <a:pt x="214" y="48"/>
                    </a:lnTo>
                    <a:lnTo>
                      <a:pt x="217" y="51"/>
                    </a:lnTo>
                    <a:lnTo>
                      <a:pt x="217" y="52"/>
                    </a:lnTo>
                    <a:lnTo>
                      <a:pt x="221" y="55"/>
                    </a:lnTo>
                    <a:lnTo>
                      <a:pt x="224" y="56"/>
                    </a:lnTo>
                    <a:lnTo>
                      <a:pt x="228" y="58"/>
                    </a:lnTo>
                    <a:lnTo>
                      <a:pt x="228" y="60"/>
                    </a:lnTo>
                    <a:lnTo>
                      <a:pt x="231" y="62"/>
                    </a:lnTo>
                    <a:lnTo>
                      <a:pt x="234" y="65"/>
                    </a:lnTo>
                    <a:lnTo>
                      <a:pt x="238" y="67"/>
                    </a:lnTo>
                    <a:lnTo>
                      <a:pt x="238" y="71"/>
                    </a:lnTo>
                    <a:lnTo>
                      <a:pt x="241" y="75"/>
                    </a:lnTo>
                    <a:lnTo>
                      <a:pt x="245" y="80"/>
                    </a:lnTo>
                    <a:lnTo>
                      <a:pt x="245" y="85"/>
                    </a:lnTo>
                    <a:lnTo>
                      <a:pt x="248" y="91"/>
                    </a:lnTo>
                    <a:lnTo>
                      <a:pt x="252" y="96"/>
                    </a:lnTo>
                    <a:lnTo>
                      <a:pt x="255" y="103"/>
                    </a:lnTo>
                    <a:lnTo>
                      <a:pt x="255" y="109"/>
                    </a:lnTo>
                    <a:lnTo>
                      <a:pt x="259" y="114"/>
                    </a:lnTo>
                    <a:lnTo>
                      <a:pt x="262" y="120"/>
                    </a:lnTo>
                    <a:lnTo>
                      <a:pt x="265" y="124"/>
                    </a:lnTo>
                    <a:lnTo>
                      <a:pt x="265" y="129"/>
                    </a:lnTo>
                    <a:lnTo>
                      <a:pt x="269" y="133"/>
                    </a:lnTo>
                    <a:lnTo>
                      <a:pt x="272" y="138"/>
                    </a:lnTo>
                    <a:lnTo>
                      <a:pt x="272" y="143"/>
                    </a:lnTo>
                    <a:lnTo>
                      <a:pt x="276" y="148"/>
                    </a:lnTo>
                    <a:lnTo>
                      <a:pt x="279" y="153"/>
                    </a:lnTo>
                    <a:lnTo>
                      <a:pt x="283" y="159"/>
                    </a:lnTo>
                    <a:lnTo>
                      <a:pt x="283" y="166"/>
                    </a:lnTo>
                    <a:lnTo>
                      <a:pt x="286" y="172"/>
                    </a:lnTo>
                    <a:lnTo>
                      <a:pt x="290" y="178"/>
                    </a:lnTo>
                    <a:lnTo>
                      <a:pt x="290" y="183"/>
                    </a:lnTo>
                    <a:lnTo>
                      <a:pt x="293" y="188"/>
                    </a:lnTo>
                    <a:lnTo>
                      <a:pt x="296" y="193"/>
                    </a:lnTo>
                    <a:lnTo>
                      <a:pt x="300" y="197"/>
                    </a:lnTo>
                    <a:lnTo>
                      <a:pt x="300" y="201"/>
                    </a:lnTo>
                    <a:lnTo>
                      <a:pt x="303" y="205"/>
                    </a:lnTo>
                    <a:lnTo>
                      <a:pt x="307" y="209"/>
                    </a:lnTo>
                    <a:lnTo>
                      <a:pt x="310" y="212"/>
                    </a:lnTo>
                    <a:lnTo>
                      <a:pt x="310" y="215"/>
                    </a:lnTo>
                    <a:lnTo>
                      <a:pt x="314" y="217"/>
                    </a:lnTo>
                    <a:lnTo>
                      <a:pt x="317" y="220"/>
                    </a:lnTo>
                    <a:lnTo>
                      <a:pt x="317" y="222"/>
                    </a:lnTo>
                    <a:lnTo>
                      <a:pt x="320" y="22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1" name="Freeform 126"/>
              <p:cNvSpPr>
                <a:spLocks/>
              </p:cNvSpPr>
              <p:nvPr/>
            </p:nvSpPr>
            <p:spPr bwMode="auto">
              <a:xfrm>
                <a:off x="2486025" y="1595438"/>
                <a:ext cx="207963" cy="12700"/>
              </a:xfrm>
              <a:custGeom>
                <a:avLst/>
                <a:gdLst/>
                <a:ahLst/>
                <a:cxnLst>
                  <a:cxn ang="0">
                    <a:pos x="0" y="8"/>
                  </a:cxn>
                  <a:cxn ang="0">
                    <a:pos x="4" y="8"/>
                  </a:cxn>
                  <a:cxn ang="0">
                    <a:pos x="7" y="8"/>
                  </a:cxn>
                  <a:cxn ang="0">
                    <a:pos x="11" y="6"/>
                  </a:cxn>
                  <a:cxn ang="0">
                    <a:pos x="14" y="5"/>
                  </a:cxn>
                  <a:cxn ang="0">
                    <a:pos x="14" y="4"/>
                  </a:cxn>
                  <a:cxn ang="0">
                    <a:pos x="18" y="3"/>
                  </a:cxn>
                  <a:cxn ang="0">
                    <a:pos x="21" y="3"/>
                  </a:cxn>
                  <a:cxn ang="0">
                    <a:pos x="25" y="1"/>
                  </a:cxn>
                  <a:cxn ang="0">
                    <a:pos x="28" y="0"/>
                  </a:cxn>
                  <a:cxn ang="0">
                    <a:pos x="31" y="0"/>
                  </a:cxn>
                  <a:cxn ang="0">
                    <a:pos x="35" y="0"/>
                  </a:cxn>
                  <a:cxn ang="0">
                    <a:pos x="38" y="0"/>
                  </a:cxn>
                  <a:cxn ang="0">
                    <a:pos x="42" y="0"/>
                  </a:cxn>
                  <a:cxn ang="0">
                    <a:pos x="45" y="0"/>
                  </a:cxn>
                  <a:cxn ang="0">
                    <a:pos x="49" y="0"/>
                  </a:cxn>
                  <a:cxn ang="0">
                    <a:pos x="52" y="0"/>
                  </a:cxn>
                  <a:cxn ang="0">
                    <a:pos x="56" y="0"/>
                  </a:cxn>
                  <a:cxn ang="0">
                    <a:pos x="59" y="0"/>
                  </a:cxn>
                  <a:cxn ang="0">
                    <a:pos x="62" y="0"/>
                  </a:cxn>
                  <a:cxn ang="0">
                    <a:pos x="66" y="0"/>
                  </a:cxn>
                  <a:cxn ang="0">
                    <a:pos x="69" y="0"/>
                  </a:cxn>
                  <a:cxn ang="0">
                    <a:pos x="73" y="0"/>
                  </a:cxn>
                  <a:cxn ang="0">
                    <a:pos x="76" y="0"/>
                  </a:cxn>
                  <a:cxn ang="0">
                    <a:pos x="80" y="0"/>
                  </a:cxn>
                  <a:cxn ang="0">
                    <a:pos x="83" y="0"/>
                  </a:cxn>
                  <a:cxn ang="0">
                    <a:pos x="87" y="0"/>
                  </a:cxn>
                  <a:cxn ang="0">
                    <a:pos x="90" y="0"/>
                  </a:cxn>
                  <a:cxn ang="0">
                    <a:pos x="93" y="0"/>
                  </a:cxn>
                  <a:cxn ang="0">
                    <a:pos x="97" y="0"/>
                  </a:cxn>
                  <a:cxn ang="0">
                    <a:pos x="100" y="0"/>
                  </a:cxn>
                  <a:cxn ang="0">
                    <a:pos x="104" y="0"/>
                  </a:cxn>
                  <a:cxn ang="0">
                    <a:pos x="107" y="0"/>
                  </a:cxn>
                  <a:cxn ang="0">
                    <a:pos x="111" y="0"/>
                  </a:cxn>
                  <a:cxn ang="0">
                    <a:pos x="114" y="0"/>
                  </a:cxn>
                  <a:cxn ang="0">
                    <a:pos x="118" y="0"/>
                  </a:cxn>
                  <a:cxn ang="0">
                    <a:pos x="121" y="0"/>
                  </a:cxn>
                  <a:cxn ang="0">
                    <a:pos x="124" y="0"/>
                  </a:cxn>
                  <a:cxn ang="0">
                    <a:pos x="128" y="0"/>
                  </a:cxn>
                  <a:cxn ang="0">
                    <a:pos x="131" y="0"/>
                  </a:cxn>
                </a:cxnLst>
                <a:rect l="0" t="0" r="r" b="b"/>
                <a:pathLst>
                  <a:path w="131" h="8">
                    <a:moveTo>
                      <a:pt x="0" y="8"/>
                    </a:moveTo>
                    <a:lnTo>
                      <a:pt x="4" y="8"/>
                    </a:lnTo>
                    <a:lnTo>
                      <a:pt x="7" y="8"/>
                    </a:lnTo>
                    <a:lnTo>
                      <a:pt x="11" y="6"/>
                    </a:lnTo>
                    <a:lnTo>
                      <a:pt x="14" y="5"/>
                    </a:lnTo>
                    <a:lnTo>
                      <a:pt x="14" y="4"/>
                    </a:lnTo>
                    <a:lnTo>
                      <a:pt x="18" y="3"/>
                    </a:lnTo>
                    <a:lnTo>
                      <a:pt x="21" y="3"/>
                    </a:lnTo>
                    <a:lnTo>
                      <a:pt x="25" y="1"/>
                    </a:lnTo>
                    <a:lnTo>
                      <a:pt x="28" y="0"/>
                    </a:lnTo>
                    <a:lnTo>
                      <a:pt x="31" y="0"/>
                    </a:lnTo>
                    <a:lnTo>
                      <a:pt x="35" y="0"/>
                    </a:lnTo>
                    <a:lnTo>
                      <a:pt x="38" y="0"/>
                    </a:lnTo>
                    <a:lnTo>
                      <a:pt x="42" y="0"/>
                    </a:lnTo>
                    <a:lnTo>
                      <a:pt x="45" y="0"/>
                    </a:lnTo>
                    <a:lnTo>
                      <a:pt x="49" y="0"/>
                    </a:lnTo>
                    <a:lnTo>
                      <a:pt x="52" y="0"/>
                    </a:lnTo>
                    <a:lnTo>
                      <a:pt x="56" y="0"/>
                    </a:lnTo>
                    <a:lnTo>
                      <a:pt x="59" y="0"/>
                    </a:lnTo>
                    <a:lnTo>
                      <a:pt x="62" y="0"/>
                    </a:lnTo>
                    <a:lnTo>
                      <a:pt x="66" y="0"/>
                    </a:lnTo>
                    <a:lnTo>
                      <a:pt x="69" y="0"/>
                    </a:lnTo>
                    <a:lnTo>
                      <a:pt x="73" y="0"/>
                    </a:lnTo>
                    <a:lnTo>
                      <a:pt x="76" y="0"/>
                    </a:lnTo>
                    <a:lnTo>
                      <a:pt x="80" y="0"/>
                    </a:lnTo>
                    <a:lnTo>
                      <a:pt x="83" y="0"/>
                    </a:lnTo>
                    <a:lnTo>
                      <a:pt x="87" y="0"/>
                    </a:lnTo>
                    <a:lnTo>
                      <a:pt x="90" y="0"/>
                    </a:lnTo>
                    <a:lnTo>
                      <a:pt x="93" y="0"/>
                    </a:lnTo>
                    <a:lnTo>
                      <a:pt x="97" y="0"/>
                    </a:lnTo>
                    <a:lnTo>
                      <a:pt x="100" y="0"/>
                    </a:lnTo>
                    <a:lnTo>
                      <a:pt x="104" y="0"/>
                    </a:lnTo>
                    <a:lnTo>
                      <a:pt x="107" y="0"/>
                    </a:lnTo>
                    <a:lnTo>
                      <a:pt x="111" y="0"/>
                    </a:lnTo>
                    <a:lnTo>
                      <a:pt x="114" y="0"/>
                    </a:lnTo>
                    <a:lnTo>
                      <a:pt x="118" y="0"/>
                    </a:lnTo>
                    <a:lnTo>
                      <a:pt x="121" y="0"/>
                    </a:lnTo>
                    <a:lnTo>
                      <a:pt x="124" y="0"/>
                    </a:lnTo>
                    <a:lnTo>
                      <a:pt x="128" y="0"/>
                    </a:lnTo>
                    <a:lnTo>
                      <a:pt x="131"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88" name="Group 227"/>
            <p:cNvGrpSpPr/>
            <p:nvPr/>
          </p:nvGrpSpPr>
          <p:grpSpPr>
            <a:xfrm>
              <a:off x="4206446" y="2184041"/>
              <a:ext cx="1947585" cy="421103"/>
              <a:chOff x="398463" y="1252538"/>
              <a:chExt cx="2295525" cy="685800"/>
            </a:xfrm>
          </p:grpSpPr>
          <p:sp>
            <p:nvSpPr>
              <p:cNvPr id="612" name="Freeform 117"/>
              <p:cNvSpPr>
                <a:spLocks/>
              </p:cNvSpPr>
              <p:nvPr/>
            </p:nvSpPr>
            <p:spPr bwMode="auto">
              <a:xfrm>
                <a:off x="398463" y="1252538"/>
                <a:ext cx="574675" cy="344488"/>
              </a:xfrm>
              <a:custGeom>
                <a:avLst/>
                <a:gdLst/>
                <a:ahLst/>
                <a:cxnLst>
                  <a:cxn ang="0">
                    <a:pos x="7" y="217"/>
                  </a:cxn>
                  <a:cxn ang="0">
                    <a:pos x="18" y="217"/>
                  </a:cxn>
                  <a:cxn ang="0">
                    <a:pos x="28" y="217"/>
                  </a:cxn>
                  <a:cxn ang="0">
                    <a:pos x="38" y="217"/>
                  </a:cxn>
                  <a:cxn ang="0">
                    <a:pos x="49" y="217"/>
                  </a:cxn>
                  <a:cxn ang="0">
                    <a:pos x="59" y="217"/>
                  </a:cxn>
                  <a:cxn ang="0">
                    <a:pos x="69" y="217"/>
                  </a:cxn>
                  <a:cxn ang="0">
                    <a:pos x="80" y="217"/>
                  </a:cxn>
                  <a:cxn ang="0">
                    <a:pos x="90" y="217"/>
                  </a:cxn>
                  <a:cxn ang="0">
                    <a:pos x="100" y="217"/>
                  </a:cxn>
                  <a:cxn ang="0">
                    <a:pos x="110" y="217"/>
                  </a:cxn>
                  <a:cxn ang="0">
                    <a:pos x="117" y="214"/>
                  </a:cxn>
                  <a:cxn ang="0">
                    <a:pos x="124" y="202"/>
                  </a:cxn>
                  <a:cxn ang="0">
                    <a:pos x="135" y="182"/>
                  </a:cxn>
                  <a:cxn ang="0">
                    <a:pos x="141" y="161"/>
                  </a:cxn>
                  <a:cxn ang="0">
                    <a:pos x="148" y="143"/>
                  </a:cxn>
                  <a:cxn ang="0">
                    <a:pos x="155" y="129"/>
                  </a:cxn>
                  <a:cxn ang="0">
                    <a:pos x="162" y="116"/>
                  </a:cxn>
                  <a:cxn ang="0">
                    <a:pos x="169" y="100"/>
                  </a:cxn>
                  <a:cxn ang="0">
                    <a:pos x="179" y="86"/>
                  </a:cxn>
                  <a:cxn ang="0">
                    <a:pos x="186" y="75"/>
                  </a:cxn>
                  <a:cxn ang="0">
                    <a:pos x="193" y="69"/>
                  </a:cxn>
                  <a:cxn ang="0">
                    <a:pos x="200" y="62"/>
                  </a:cxn>
                  <a:cxn ang="0">
                    <a:pos x="207" y="57"/>
                  </a:cxn>
                  <a:cxn ang="0">
                    <a:pos x="214" y="53"/>
                  </a:cxn>
                  <a:cxn ang="0">
                    <a:pos x="224" y="50"/>
                  </a:cxn>
                  <a:cxn ang="0">
                    <a:pos x="231" y="46"/>
                  </a:cxn>
                  <a:cxn ang="0">
                    <a:pos x="238" y="41"/>
                  </a:cxn>
                  <a:cxn ang="0">
                    <a:pos x="245" y="34"/>
                  </a:cxn>
                  <a:cxn ang="0">
                    <a:pos x="252" y="26"/>
                  </a:cxn>
                  <a:cxn ang="0">
                    <a:pos x="259" y="18"/>
                  </a:cxn>
                  <a:cxn ang="0">
                    <a:pos x="272" y="12"/>
                  </a:cxn>
                  <a:cxn ang="0">
                    <a:pos x="276" y="10"/>
                  </a:cxn>
                  <a:cxn ang="0">
                    <a:pos x="283" y="8"/>
                  </a:cxn>
                  <a:cxn ang="0">
                    <a:pos x="293" y="4"/>
                  </a:cxn>
                  <a:cxn ang="0">
                    <a:pos x="303" y="2"/>
                  </a:cxn>
                  <a:cxn ang="0">
                    <a:pos x="314" y="0"/>
                  </a:cxn>
                  <a:cxn ang="0">
                    <a:pos x="324" y="0"/>
                  </a:cxn>
                  <a:cxn ang="0">
                    <a:pos x="334" y="4"/>
                  </a:cxn>
                  <a:cxn ang="0">
                    <a:pos x="341" y="9"/>
                  </a:cxn>
                  <a:cxn ang="0">
                    <a:pos x="348" y="13"/>
                  </a:cxn>
                  <a:cxn ang="0">
                    <a:pos x="358" y="21"/>
                  </a:cxn>
                </a:cxnLst>
                <a:rect l="0" t="0" r="r" b="b"/>
                <a:pathLst>
                  <a:path w="362" h="217">
                    <a:moveTo>
                      <a:pt x="0" y="217"/>
                    </a:moveTo>
                    <a:lnTo>
                      <a:pt x="4" y="217"/>
                    </a:lnTo>
                    <a:lnTo>
                      <a:pt x="7" y="217"/>
                    </a:lnTo>
                    <a:lnTo>
                      <a:pt x="11" y="217"/>
                    </a:lnTo>
                    <a:lnTo>
                      <a:pt x="14" y="217"/>
                    </a:lnTo>
                    <a:lnTo>
                      <a:pt x="18" y="217"/>
                    </a:lnTo>
                    <a:lnTo>
                      <a:pt x="21" y="217"/>
                    </a:lnTo>
                    <a:lnTo>
                      <a:pt x="24" y="217"/>
                    </a:lnTo>
                    <a:lnTo>
                      <a:pt x="28" y="217"/>
                    </a:lnTo>
                    <a:lnTo>
                      <a:pt x="31" y="217"/>
                    </a:lnTo>
                    <a:lnTo>
                      <a:pt x="35" y="217"/>
                    </a:lnTo>
                    <a:lnTo>
                      <a:pt x="38" y="217"/>
                    </a:lnTo>
                    <a:lnTo>
                      <a:pt x="42" y="217"/>
                    </a:lnTo>
                    <a:lnTo>
                      <a:pt x="45" y="217"/>
                    </a:lnTo>
                    <a:lnTo>
                      <a:pt x="49" y="217"/>
                    </a:lnTo>
                    <a:lnTo>
                      <a:pt x="52" y="217"/>
                    </a:lnTo>
                    <a:lnTo>
                      <a:pt x="55" y="217"/>
                    </a:lnTo>
                    <a:lnTo>
                      <a:pt x="59" y="217"/>
                    </a:lnTo>
                    <a:lnTo>
                      <a:pt x="62" y="217"/>
                    </a:lnTo>
                    <a:lnTo>
                      <a:pt x="66" y="217"/>
                    </a:lnTo>
                    <a:lnTo>
                      <a:pt x="69" y="217"/>
                    </a:lnTo>
                    <a:lnTo>
                      <a:pt x="73" y="217"/>
                    </a:lnTo>
                    <a:lnTo>
                      <a:pt x="76" y="217"/>
                    </a:lnTo>
                    <a:lnTo>
                      <a:pt x="80" y="217"/>
                    </a:lnTo>
                    <a:lnTo>
                      <a:pt x="83" y="217"/>
                    </a:lnTo>
                    <a:lnTo>
                      <a:pt x="86" y="217"/>
                    </a:lnTo>
                    <a:lnTo>
                      <a:pt x="90" y="217"/>
                    </a:lnTo>
                    <a:lnTo>
                      <a:pt x="93" y="217"/>
                    </a:lnTo>
                    <a:lnTo>
                      <a:pt x="97" y="217"/>
                    </a:lnTo>
                    <a:lnTo>
                      <a:pt x="100" y="217"/>
                    </a:lnTo>
                    <a:lnTo>
                      <a:pt x="104" y="217"/>
                    </a:lnTo>
                    <a:lnTo>
                      <a:pt x="107" y="217"/>
                    </a:lnTo>
                    <a:lnTo>
                      <a:pt x="110" y="217"/>
                    </a:lnTo>
                    <a:lnTo>
                      <a:pt x="114" y="216"/>
                    </a:lnTo>
                    <a:lnTo>
                      <a:pt x="114" y="215"/>
                    </a:lnTo>
                    <a:lnTo>
                      <a:pt x="117" y="214"/>
                    </a:lnTo>
                    <a:lnTo>
                      <a:pt x="121" y="211"/>
                    </a:lnTo>
                    <a:lnTo>
                      <a:pt x="124" y="207"/>
                    </a:lnTo>
                    <a:lnTo>
                      <a:pt x="124" y="202"/>
                    </a:lnTo>
                    <a:lnTo>
                      <a:pt x="128" y="197"/>
                    </a:lnTo>
                    <a:lnTo>
                      <a:pt x="131" y="190"/>
                    </a:lnTo>
                    <a:lnTo>
                      <a:pt x="135" y="182"/>
                    </a:lnTo>
                    <a:lnTo>
                      <a:pt x="135" y="175"/>
                    </a:lnTo>
                    <a:lnTo>
                      <a:pt x="138" y="167"/>
                    </a:lnTo>
                    <a:lnTo>
                      <a:pt x="141" y="161"/>
                    </a:lnTo>
                    <a:lnTo>
                      <a:pt x="141" y="153"/>
                    </a:lnTo>
                    <a:lnTo>
                      <a:pt x="145" y="148"/>
                    </a:lnTo>
                    <a:lnTo>
                      <a:pt x="148" y="143"/>
                    </a:lnTo>
                    <a:lnTo>
                      <a:pt x="152" y="138"/>
                    </a:lnTo>
                    <a:lnTo>
                      <a:pt x="152" y="134"/>
                    </a:lnTo>
                    <a:lnTo>
                      <a:pt x="155" y="129"/>
                    </a:lnTo>
                    <a:lnTo>
                      <a:pt x="159" y="125"/>
                    </a:lnTo>
                    <a:lnTo>
                      <a:pt x="162" y="122"/>
                    </a:lnTo>
                    <a:lnTo>
                      <a:pt x="162" y="116"/>
                    </a:lnTo>
                    <a:lnTo>
                      <a:pt x="166" y="111"/>
                    </a:lnTo>
                    <a:lnTo>
                      <a:pt x="169" y="106"/>
                    </a:lnTo>
                    <a:lnTo>
                      <a:pt x="169" y="100"/>
                    </a:lnTo>
                    <a:lnTo>
                      <a:pt x="172" y="95"/>
                    </a:lnTo>
                    <a:lnTo>
                      <a:pt x="176" y="90"/>
                    </a:lnTo>
                    <a:lnTo>
                      <a:pt x="179" y="86"/>
                    </a:lnTo>
                    <a:lnTo>
                      <a:pt x="179" y="82"/>
                    </a:lnTo>
                    <a:lnTo>
                      <a:pt x="183" y="79"/>
                    </a:lnTo>
                    <a:lnTo>
                      <a:pt x="186" y="75"/>
                    </a:lnTo>
                    <a:lnTo>
                      <a:pt x="186" y="72"/>
                    </a:lnTo>
                    <a:lnTo>
                      <a:pt x="190" y="70"/>
                    </a:lnTo>
                    <a:lnTo>
                      <a:pt x="193" y="69"/>
                    </a:lnTo>
                    <a:lnTo>
                      <a:pt x="197" y="66"/>
                    </a:lnTo>
                    <a:lnTo>
                      <a:pt x="197" y="65"/>
                    </a:lnTo>
                    <a:lnTo>
                      <a:pt x="200" y="62"/>
                    </a:lnTo>
                    <a:lnTo>
                      <a:pt x="203" y="61"/>
                    </a:lnTo>
                    <a:lnTo>
                      <a:pt x="207" y="58"/>
                    </a:lnTo>
                    <a:lnTo>
                      <a:pt x="207" y="57"/>
                    </a:lnTo>
                    <a:lnTo>
                      <a:pt x="210" y="56"/>
                    </a:lnTo>
                    <a:lnTo>
                      <a:pt x="214" y="55"/>
                    </a:lnTo>
                    <a:lnTo>
                      <a:pt x="214" y="53"/>
                    </a:lnTo>
                    <a:lnTo>
                      <a:pt x="217" y="52"/>
                    </a:lnTo>
                    <a:lnTo>
                      <a:pt x="221" y="51"/>
                    </a:lnTo>
                    <a:lnTo>
                      <a:pt x="224" y="50"/>
                    </a:lnTo>
                    <a:lnTo>
                      <a:pt x="224" y="48"/>
                    </a:lnTo>
                    <a:lnTo>
                      <a:pt x="228" y="47"/>
                    </a:lnTo>
                    <a:lnTo>
                      <a:pt x="231" y="46"/>
                    </a:lnTo>
                    <a:lnTo>
                      <a:pt x="231" y="45"/>
                    </a:lnTo>
                    <a:lnTo>
                      <a:pt x="234" y="43"/>
                    </a:lnTo>
                    <a:lnTo>
                      <a:pt x="238" y="41"/>
                    </a:lnTo>
                    <a:lnTo>
                      <a:pt x="241" y="39"/>
                    </a:lnTo>
                    <a:lnTo>
                      <a:pt x="241" y="37"/>
                    </a:lnTo>
                    <a:lnTo>
                      <a:pt x="245" y="34"/>
                    </a:lnTo>
                    <a:lnTo>
                      <a:pt x="248" y="32"/>
                    </a:lnTo>
                    <a:lnTo>
                      <a:pt x="252" y="29"/>
                    </a:lnTo>
                    <a:lnTo>
                      <a:pt x="252" y="26"/>
                    </a:lnTo>
                    <a:lnTo>
                      <a:pt x="255" y="23"/>
                    </a:lnTo>
                    <a:lnTo>
                      <a:pt x="259" y="21"/>
                    </a:lnTo>
                    <a:lnTo>
                      <a:pt x="259" y="18"/>
                    </a:lnTo>
                    <a:lnTo>
                      <a:pt x="262" y="17"/>
                    </a:lnTo>
                    <a:lnTo>
                      <a:pt x="265" y="16"/>
                    </a:lnTo>
                    <a:lnTo>
                      <a:pt x="272" y="12"/>
                    </a:lnTo>
                    <a:lnTo>
                      <a:pt x="269" y="12"/>
                    </a:lnTo>
                    <a:lnTo>
                      <a:pt x="272" y="12"/>
                    </a:lnTo>
                    <a:lnTo>
                      <a:pt x="276" y="10"/>
                    </a:lnTo>
                    <a:lnTo>
                      <a:pt x="283" y="8"/>
                    </a:lnTo>
                    <a:lnTo>
                      <a:pt x="279" y="8"/>
                    </a:lnTo>
                    <a:lnTo>
                      <a:pt x="283" y="8"/>
                    </a:lnTo>
                    <a:lnTo>
                      <a:pt x="286" y="7"/>
                    </a:lnTo>
                    <a:lnTo>
                      <a:pt x="290" y="5"/>
                    </a:lnTo>
                    <a:lnTo>
                      <a:pt x="293" y="4"/>
                    </a:lnTo>
                    <a:lnTo>
                      <a:pt x="296" y="3"/>
                    </a:lnTo>
                    <a:lnTo>
                      <a:pt x="300" y="3"/>
                    </a:lnTo>
                    <a:lnTo>
                      <a:pt x="303" y="2"/>
                    </a:lnTo>
                    <a:lnTo>
                      <a:pt x="307" y="0"/>
                    </a:lnTo>
                    <a:lnTo>
                      <a:pt x="310" y="0"/>
                    </a:lnTo>
                    <a:lnTo>
                      <a:pt x="314" y="0"/>
                    </a:lnTo>
                    <a:lnTo>
                      <a:pt x="317" y="0"/>
                    </a:lnTo>
                    <a:lnTo>
                      <a:pt x="321" y="0"/>
                    </a:lnTo>
                    <a:lnTo>
                      <a:pt x="324" y="0"/>
                    </a:lnTo>
                    <a:lnTo>
                      <a:pt x="327" y="2"/>
                    </a:lnTo>
                    <a:lnTo>
                      <a:pt x="331" y="3"/>
                    </a:lnTo>
                    <a:lnTo>
                      <a:pt x="334" y="4"/>
                    </a:lnTo>
                    <a:lnTo>
                      <a:pt x="338" y="5"/>
                    </a:lnTo>
                    <a:lnTo>
                      <a:pt x="341" y="8"/>
                    </a:lnTo>
                    <a:lnTo>
                      <a:pt x="341" y="9"/>
                    </a:lnTo>
                    <a:lnTo>
                      <a:pt x="345" y="10"/>
                    </a:lnTo>
                    <a:lnTo>
                      <a:pt x="348" y="12"/>
                    </a:lnTo>
                    <a:lnTo>
                      <a:pt x="348" y="13"/>
                    </a:lnTo>
                    <a:lnTo>
                      <a:pt x="351" y="16"/>
                    </a:lnTo>
                    <a:lnTo>
                      <a:pt x="355" y="18"/>
                    </a:lnTo>
                    <a:lnTo>
                      <a:pt x="358" y="21"/>
                    </a:lnTo>
                    <a:lnTo>
                      <a:pt x="358" y="23"/>
                    </a:lnTo>
                    <a:lnTo>
                      <a:pt x="362" y="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3" name="Freeform 118"/>
              <p:cNvSpPr>
                <a:spLocks/>
              </p:cNvSpPr>
              <p:nvPr/>
            </p:nvSpPr>
            <p:spPr bwMode="auto">
              <a:xfrm>
                <a:off x="973138" y="1293813"/>
                <a:ext cx="512763" cy="644525"/>
              </a:xfrm>
              <a:custGeom>
                <a:avLst/>
                <a:gdLst/>
                <a:ahLst/>
                <a:cxnLst>
                  <a:cxn ang="0">
                    <a:pos x="7" y="6"/>
                  </a:cxn>
                  <a:cxn ang="0">
                    <a:pos x="14" y="20"/>
                  </a:cxn>
                  <a:cxn ang="0">
                    <a:pos x="20" y="39"/>
                  </a:cxn>
                  <a:cxn ang="0">
                    <a:pos x="27" y="60"/>
                  </a:cxn>
                  <a:cxn ang="0">
                    <a:pos x="34" y="79"/>
                  </a:cxn>
                  <a:cxn ang="0">
                    <a:pos x="41" y="96"/>
                  </a:cxn>
                  <a:cxn ang="0">
                    <a:pos x="51" y="109"/>
                  </a:cxn>
                  <a:cxn ang="0">
                    <a:pos x="58" y="126"/>
                  </a:cxn>
                  <a:cxn ang="0">
                    <a:pos x="65" y="145"/>
                  </a:cxn>
                  <a:cxn ang="0">
                    <a:pos x="72" y="174"/>
                  </a:cxn>
                  <a:cxn ang="0">
                    <a:pos x="79" y="213"/>
                  </a:cxn>
                  <a:cxn ang="0">
                    <a:pos x="86" y="258"/>
                  </a:cxn>
                  <a:cxn ang="0">
                    <a:pos x="96" y="296"/>
                  </a:cxn>
                  <a:cxn ang="0">
                    <a:pos x="103" y="325"/>
                  </a:cxn>
                  <a:cxn ang="0">
                    <a:pos x="110" y="345"/>
                  </a:cxn>
                  <a:cxn ang="0">
                    <a:pos x="117" y="366"/>
                  </a:cxn>
                  <a:cxn ang="0">
                    <a:pos x="124" y="382"/>
                  </a:cxn>
                  <a:cxn ang="0">
                    <a:pos x="131" y="393"/>
                  </a:cxn>
                  <a:cxn ang="0">
                    <a:pos x="141" y="400"/>
                  </a:cxn>
                  <a:cxn ang="0">
                    <a:pos x="148" y="403"/>
                  </a:cxn>
                  <a:cxn ang="0">
                    <a:pos x="158" y="406"/>
                  </a:cxn>
                  <a:cxn ang="0">
                    <a:pos x="169" y="403"/>
                  </a:cxn>
                  <a:cxn ang="0">
                    <a:pos x="175" y="398"/>
                  </a:cxn>
                  <a:cxn ang="0">
                    <a:pos x="186" y="390"/>
                  </a:cxn>
                  <a:cxn ang="0">
                    <a:pos x="193" y="379"/>
                  </a:cxn>
                  <a:cxn ang="0">
                    <a:pos x="200" y="367"/>
                  </a:cxn>
                  <a:cxn ang="0">
                    <a:pos x="206" y="354"/>
                  </a:cxn>
                  <a:cxn ang="0">
                    <a:pos x="213" y="343"/>
                  </a:cxn>
                  <a:cxn ang="0">
                    <a:pos x="220" y="331"/>
                  </a:cxn>
                  <a:cxn ang="0">
                    <a:pos x="230" y="320"/>
                  </a:cxn>
                  <a:cxn ang="0">
                    <a:pos x="237" y="309"/>
                  </a:cxn>
                  <a:cxn ang="0">
                    <a:pos x="244" y="299"/>
                  </a:cxn>
                  <a:cxn ang="0">
                    <a:pos x="251" y="285"/>
                  </a:cxn>
                  <a:cxn ang="0">
                    <a:pos x="258" y="267"/>
                  </a:cxn>
                  <a:cxn ang="0">
                    <a:pos x="268" y="244"/>
                  </a:cxn>
                  <a:cxn ang="0">
                    <a:pos x="275" y="222"/>
                  </a:cxn>
                  <a:cxn ang="0">
                    <a:pos x="282" y="200"/>
                  </a:cxn>
                  <a:cxn ang="0">
                    <a:pos x="289" y="180"/>
                  </a:cxn>
                  <a:cxn ang="0">
                    <a:pos x="296" y="165"/>
                  </a:cxn>
                  <a:cxn ang="0">
                    <a:pos x="303" y="154"/>
                  </a:cxn>
                  <a:cxn ang="0">
                    <a:pos x="313" y="143"/>
                  </a:cxn>
                  <a:cxn ang="0">
                    <a:pos x="320" y="133"/>
                  </a:cxn>
                </a:cxnLst>
                <a:rect l="0" t="0" r="r" b="b"/>
                <a:pathLst>
                  <a:path w="323" h="406">
                    <a:moveTo>
                      <a:pt x="0" y="0"/>
                    </a:moveTo>
                    <a:lnTo>
                      <a:pt x="3" y="2"/>
                    </a:lnTo>
                    <a:lnTo>
                      <a:pt x="7" y="6"/>
                    </a:lnTo>
                    <a:lnTo>
                      <a:pt x="7" y="11"/>
                    </a:lnTo>
                    <a:lnTo>
                      <a:pt x="10" y="15"/>
                    </a:lnTo>
                    <a:lnTo>
                      <a:pt x="14" y="20"/>
                    </a:lnTo>
                    <a:lnTo>
                      <a:pt x="14" y="26"/>
                    </a:lnTo>
                    <a:lnTo>
                      <a:pt x="17" y="32"/>
                    </a:lnTo>
                    <a:lnTo>
                      <a:pt x="20" y="39"/>
                    </a:lnTo>
                    <a:lnTo>
                      <a:pt x="24" y="45"/>
                    </a:lnTo>
                    <a:lnTo>
                      <a:pt x="24" y="51"/>
                    </a:lnTo>
                    <a:lnTo>
                      <a:pt x="27" y="60"/>
                    </a:lnTo>
                    <a:lnTo>
                      <a:pt x="31" y="66"/>
                    </a:lnTo>
                    <a:lnTo>
                      <a:pt x="34" y="73"/>
                    </a:lnTo>
                    <a:lnTo>
                      <a:pt x="34" y="79"/>
                    </a:lnTo>
                    <a:lnTo>
                      <a:pt x="38" y="85"/>
                    </a:lnTo>
                    <a:lnTo>
                      <a:pt x="41" y="90"/>
                    </a:lnTo>
                    <a:lnTo>
                      <a:pt x="41" y="96"/>
                    </a:lnTo>
                    <a:lnTo>
                      <a:pt x="45" y="101"/>
                    </a:lnTo>
                    <a:lnTo>
                      <a:pt x="48" y="106"/>
                    </a:lnTo>
                    <a:lnTo>
                      <a:pt x="51" y="109"/>
                    </a:lnTo>
                    <a:lnTo>
                      <a:pt x="51" y="114"/>
                    </a:lnTo>
                    <a:lnTo>
                      <a:pt x="55" y="119"/>
                    </a:lnTo>
                    <a:lnTo>
                      <a:pt x="58" y="126"/>
                    </a:lnTo>
                    <a:lnTo>
                      <a:pt x="58" y="132"/>
                    </a:lnTo>
                    <a:lnTo>
                      <a:pt x="62" y="138"/>
                    </a:lnTo>
                    <a:lnTo>
                      <a:pt x="65" y="145"/>
                    </a:lnTo>
                    <a:lnTo>
                      <a:pt x="69" y="154"/>
                    </a:lnTo>
                    <a:lnTo>
                      <a:pt x="69" y="164"/>
                    </a:lnTo>
                    <a:lnTo>
                      <a:pt x="72" y="174"/>
                    </a:lnTo>
                    <a:lnTo>
                      <a:pt x="76" y="186"/>
                    </a:lnTo>
                    <a:lnTo>
                      <a:pt x="79" y="199"/>
                    </a:lnTo>
                    <a:lnTo>
                      <a:pt x="79" y="213"/>
                    </a:lnTo>
                    <a:lnTo>
                      <a:pt x="82" y="227"/>
                    </a:lnTo>
                    <a:lnTo>
                      <a:pt x="86" y="242"/>
                    </a:lnTo>
                    <a:lnTo>
                      <a:pt x="86" y="258"/>
                    </a:lnTo>
                    <a:lnTo>
                      <a:pt x="89" y="272"/>
                    </a:lnTo>
                    <a:lnTo>
                      <a:pt x="93" y="285"/>
                    </a:lnTo>
                    <a:lnTo>
                      <a:pt x="96" y="296"/>
                    </a:lnTo>
                    <a:lnTo>
                      <a:pt x="96" y="306"/>
                    </a:lnTo>
                    <a:lnTo>
                      <a:pt x="100" y="316"/>
                    </a:lnTo>
                    <a:lnTo>
                      <a:pt x="103" y="325"/>
                    </a:lnTo>
                    <a:lnTo>
                      <a:pt x="103" y="333"/>
                    </a:lnTo>
                    <a:lnTo>
                      <a:pt x="107" y="339"/>
                    </a:lnTo>
                    <a:lnTo>
                      <a:pt x="110" y="345"/>
                    </a:lnTo>
                    <a:lnTo>
                      <a:pt x="113" y="352"/>
                    </a:lnTo>
                    <a:lnTo>
                      <a:pt x="113" y="358"/>
                    </a:lnTo>
                    <a:lnTo>
                      <a:pt x="117" y="366"/>
                    </a:lnTo>
                    <a:lnTo>
                      <a:pt x="120" y="371"/>
                    </a:lnTo>
                    <a:lnTo>
                      <a:pt x="124" y="377"/>
                    </a:lnTo>
                    <a:lnTo>
                      <a:pt x="124" y="382"/>
                    </a:lnTo>
                    <a:lnTo>
                      <a:pt x="127" y="387"/>
                    </a:lnTo>
                    <a:lnTo>
                      <a:pt x="131" y="390"/>
                    </a:lnTo>
                    <a:lnTo>
                      <a:pt x="131" y="393"/>
                    </a:lnTo>
                    <a:lnTo>
                      <a:pt x="134" y="396"/>
                    </a:lnTo>
                    <a:lnTo>
                      <a:pt x="138" y="398"/>
                    </a:lnTo>
                    <a:lnTo>
                      <a:pt x="141" y="400"/>
                    </a:lnTo>
                    <a:lnTo>
                      <a:pt x="141" y="401"/>
                    </a:lnTo>
                    <a:lnTo>
                      <a:pt x="144" y="402"/>
                    </a:lnTo>
                    <a:lnTo>
                      <a:pt x="148" y="403"/>
                    </a:lnTo>
                    <a:lnTo>
                      <a:pt x="151" y="405"/>
                    </a:lnTo>
                    <a:lnTo>
                      <a:pt x="155" y="405"/>
                    </a:lnTo>
                    <a:lnTo>
                      <a:pt x="158" y="406"/>
                    </a:lnTo>
                    <a:lnTo>
                      <a:pt x="162" y="405"/>
                    </a:lnTo>
                    <a:lnTo>
                      <a:pt x="165" y="405"/>
                    </a:lnTo>
                    <a:lnTo>
                      <a:pt x="169" y="403"/>
                    </a:lnTo>
                    <a:lnTo>
                      <a:pt x="172" y="402"/>
                    </a:lnTo>
                    <a:lnTo>
                      <a:pt x="175" y="401"/>
                    </a:lnTo>
                    <a:lnTo>
                      <a:pt x="175" y="398"/>
                    </a:lnTo>
                    <a:lnTo>
                      <a:pt x="179" y="396"/>
                    </a:lnTo>
                    <a:lnTo>
                      <a:pt x="182" y="393"/>
                    </a:lnTo>
                    <a:lnTo>
                      <a:pt x="186" y="390"/>
                    </a:lnTo>
                    <a:lnTo>
                      <a:pt x="186" y="386"/>
                    </a:lnTo>
                    <a:lnTo>
                      <a:pt x="189" y="383"/>
                    </a:lnTo>
                    <a:lnTo>
                      <a:pt x="193" y="379"/>
                    </a:lnTo>
                    <a:lnTo>
                      <a:pt x="196" y="374"/>
                    </a:lnTo>
                    <a:lnTo>
                      <a:pt x="196" y="371"/>
                    </a:lnTo>
                    <a:lnTo>
                      <a:pt x="200" y="367"/>
                    </a:lnTo>
                    <a:lnTo>
                      <a:pt x="203" y="362"/>
                    </a:lnTo>
                    <a:lnTo>
                      <a:pt x="203" y="358"/>
                    </a:lnTo>
                    <a:lnTo>
                      <a:pt x="206" y="354"/>
                    </a:lnTo>
                    <a:lnTo>
                      <a:pt x="210" y="350"/>
                    </a:lnTo>
                    <a:lnTo>
                      <a:pt x="213" y="347"/>
                    </a:lnTo>
                    <a:lnTo>
                      <a:pt x="213" y="343"/>
                    </a:lnTo>
                    <a:lnTo>
                      <a:pt x="217" y="339"/>
                    </a:lnTo>
                    <a:lnTo>
                      <a:pt x="220" y="335"/>
                    </a:lnTo>
                    <a:lnTo>
                      <a:pt x="220" y="331"/>
                    </a:lnTo>
                    <a:lnTo>
                      <a:pt x="224" y="328"/>
                    </a:lnTo>
                    <a:lnTo>
                      <a:pt x="227" y="324"/>
                    </a:lnTo>
                    <a:lnTo>
                      <a:pt x="230" y="320"/>
                    </a:lnTo>
                    <a:lnTo>
                      <a:pt x="230" y="316"/>
                    </a:lnTo>
                    <a:lnTo>
                      <a:pt x="234" y="313"/>
                    </a:lnTo>
                    <a:lnTo>
                      <a:pt x="237" y="309"/>
                    </a:lnTo>
                    <a:lnTo>
                      <a:pt x="241" y="305"/>
                    </a:lnTo>
                    <a:lnTo>
                      <a:pt x="241" y="302"/>
                    </a:lnTo>
                    <a:lnTo>
                      <a:pt x="244" y="299"/>
                    </a:lnTo>
                    <a:lnTo>
                      <a:pt x="248" y="295"/>
                    </a:lnTo>
                    <a:lnTo>
                      <a:pt x="248" y="290"/>
                    </a:lnTo>
                    <a:lnTo>
                      <a:pt x="251" y="285"/>
                    </a:lnTo>
                    <a:lnTo>
                      <a:pt x="255" y="280"/>
                    </a:lnTo>
                    <a:lnTo>
                      <a:pt x="258" y="273"/>
                    </a:lnTo>
                    <a:lnTo>
                      <a:pt x="258" y="267"/>
                    </a:lnTo>
                    <a:lnTo>
                      <a:pt x="261" y="261"/>
                    </a:lnTo>
                    <a:lnTo>
                      <a:pt x="265" y="253"/>
                    </a:lnTo>
                    <a:lnTo>
                      <a:pt x="268" y="244"/>
                    </a:lnTo>
                    <a:lnTo>
                      <a:pt x="268" y="237"/>
                    </a:lnTo>
                    <a:lnTo>
                      <a:pt x="272" y="229"/>
                    </a:lnTo>
                    <a:lnTo>
                      <a:pt x="275" y="222"/>
                    </a:lnTo>
                    <a:lnTo>
                      <a:pt x="275" y="214"/>
                    </a:lnTo>
                    <a:lnTo>
                      <a:pt x="279" y="207"/>
                    </a:lnTo>
                    <a:lnTo>
                      <a:pt x="282" y="200"/>
                    </a:lnTo>
                    <a:lnTo>
                      <a:pt x="286" y="193"/>
                    </a:lnTo>
                    <a:lnTo>
                      <a:pt x="286" y="186"/>
                    </a:lnTo>
                    <a:lnTo>
                      <a:pt x="289" y="180"/>
                    </a:lnTo>
                    <a:lnTo>
                      <a:pt x="292" y="175"/>
                    </a:lnTo>
                    <a:lnTo>
                      <a:pt x="292" y="170"/>
                    </a:lnTo>
                    <a:lnTo>
                      <a:pt x="296" y="165"/>
                    </a:lnTo>
                    <a:lnTo>
                      <a:pt x="299" y="161"/>
                    </a:lnTo>
                    <a:lnTo>
                      <a:pt x="303" y="156"/>
                    </a:lnTo>
                    <a:lnTo>
                      <a:pt x="303" y="154"/>
                    </a:lnTo>
                    <a:lnTo>
                      <a:pt x="306" y="150"/>
                    </a:lnTo>
                    <a:lnTo>
                      <a:pt x="310" y="147"/>
                    </a:lnTo>
                    <a:lnTo>
                      <a:pt x="313" y="143"/>
                    </a:lnTo>
                    <a:lnTo>
                      <a:pt x="313" y="141"/>
                    </a:lnTo>
                    <a:lnTo>
                      <a:pt x="317" y="137"/>
                    </a:lnTo>
                    <a:lnTo>
                      <a:pt x="320" y="133"/>
                    </a:lnTo>
                    <a:lnTo>
                      <a:pt x="320" y="130"/>
                    </a:lnTo>
                    <a:lnTo>
                      <a:pt x="323" y="1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 name="Freeform 119"/>
              <p:cNvSpPr>
                <a:spLocks/>
              </p:cNvSpPr>
              <p:nvPr/>
            </p:nvSpPr>
            <p:spPr bwMode="auto">
              <a:xfrm>
                <a:off x="1485900" y="1349376"/>
                <a:ext cx="525463" cy="511175"/>
              </a:xfrm>
              <a:custGeom>
                <a:avLst/>
                <a:gdLst/>
                <a:ahLst/>
                <a:cxnLst>
                  <a:cxn ang="0">
                    <a:pos x="7" y="82"/>
                  </a:cxn>
                  <a:cxn ang="0">
                    <a:pos x="14" y="69"/>
                  </a:cxn>
                  <a:cxn ang="0">
                    <a:pos x="21" y="59"/>
                  </a:cxn>
                  <a:cxn ang="0">
                    <a:pos x="28" y="52"/>
                  </a:cxn>
                  <a:cxn ang="0">
                    <a:pos x="35" y="48"/>
                  </a:cxn>
                  <a:cxn ang="0">
                    <a:pos x="42" y="44"/>
                  </a:cxn>
                  <a:cxn ang="0">
                    <a:pos x="52" y="40"/>
                  </a:cxn>
                  <a:cxn ang="0">
                    <a:pos x="59" y="35"/>
                  </a:cxn>
                  <a:cxn ang="0">
                    <a:pos x="66" y="30"/>
                  </a:cxn>
                  <a:cxn ang="0">
                    <a:pos x="73" y="24"/>
                  </a:cxn>
                  <a:cxn ang="0">
                    <a:pos x="80" y="18"/>
                  </a:cxn>
                  <a:cxn ang="0">
                    <a:pos x="87" y="13"/>
                  </a:cxn>
                  <a:cxn ang="0">
                    <a:pos x="100" y="6"/>
                  </a:cxn>
                  <a:cxn ang="0">
                    <a:pos x="104" y="5"/>
                  </a:cxn>
                  <a:cxn ang="0">
                    <a:pos x="111" y="2"/>
                  </a:cxn>
                  <a:cxn ang="0">
                    <a:pos x="121" y="0"/>
                  </a:cxn>
                  <a:cxn ang="0">
                    <a:pos x="131" y="0"/>
                  </a:cxn>
                  <a:cxn ang="0">
                    <a:pos x="142" y="1"/>
                  </a:cxn>
                  <a:cxn ang="0">
                    <a:pos x="152" y="4"/>
                  </a:cxn>
                  <a:cxn ang="0">
                    <a:pos x="159" y="9"/>
                  </a:cxn>
                  <a:cxn ang="0">
                    <a:pos x="166" y="20"/>
                  </a:cxn>
                  <a:cxn ang="0">
                    <a:pos x="173" y="38"/>
                  </a:cxn>
                  <a:cxn ang="0">
                    <a:pos x="179" y="55"/>
                  </a:cxn>
                  <a:cxn ang="0">
                    <a:pos x="186" y="73"/>
                  </a:cxn>
                  <a:cxn ang="0">
                    <a:pos x="197" y="90"/>
                  </a:cxn>
                  <a:cxn ang="0">
                    <a:pos x="204" y="107"/>
                  </a:cxn>
                  <a:cxn ang="0">
                    <a:pos x="210" y="124"/>
                  </a:cxn>
                  <a:cxn ang="0">
                    <a:pos x="217" y="139"/>
                  </a:cxn>
                  <a:cxn ang="0">
                    <a:pos x="224" y="153"/>
                  </a:cxn>
                  <a:cxn ang="0">
                    <a:pos x="231" y="167"/>
                  </a:cxn>
                  <a:cxn ang="0">
                    <a:pos x="241" y="182"/>
                  </a:cxn>
                  <a:cxn ang="0">
                    <a:pos x="248" y="198"/>
                  </a:cxn>
                  <a:cxn ang="0">
                    <a:pos x="255" y="214"/>
                  </a:cxn>
                  <a:cxn ang="0">
                    <a:pos x="262" y="232"/>
                  </a:cxn>
                  <a:cxn ang="0">
                    <a:pos x="269" y="250"/>
                  </a:cxn>
                  <a:cxn ang="0">
                    <a:pos x="276" y="270"/>
                  </a:cxn>
                  <a:cxn ang="0">
                    <a:pos x="286" y="286"/>
                  </a:cxn>
                  <a:cxn ang="0">
                    <a:pos x="293" y="300"/>
                  </a:cxn>
                  <a:cxn ang="0">
                    <a:pos x="300" y="309"/>
                  </a:cxn>
                  <a:cxn ang="0">
                    <a:pos x="307" y="317"/>
                  </a:cxn>
                  <a:cxn ang="0">
                    <a:pos x="314" y="320"/>
                  </a:cxn>
                  <a:cxn ang="0">
                    <a:pos x="324" y="322"/>
                  </a:cxn>
                </a:cxnLst>
                <a:rect l="0" t="0" r="r" b="b"/>
                <a:pathLst>
                  <a:path w="331" h="322">
                    <a:moveTo>
                      <a:pt x="0" y="91"/>
                    </a:moveTo>
                    <a:lnTo>
                      <a:pt x="4" y="87"/>
                    </a:lnTo>
                    <a:lnTo>
                      <a:pt x="7" y="82"/>
                    </a:lnTo>
                    <a:lnTo>
                      <a:pt x="7" y="78"/>
                    </a:lnTo>
                    <a:lnTo>
                      <a:pt x="11" y="74"/>
                    </a:lnTo>
                    <a:lnTo>
                      <a:pt x="14" y="69"/>
                    </a:lnTo>
                    <a:lnTo>
                      <a:pt x="14" y="66"/>
                    </a:lnTo>
                    <a:lnTo>
                      <a:pt x="18" y="62"/>
                    </a:lnTo>
                    <a:lnTo>
                      <a:pt x="21" y="59"/>
                    </a:lnTo>
                    <a:lnTo>
                      <a:pt x="25" y="57"/>
                    </a:lnTo>
                    <a:lnTo>
                      <a:pt x="25" y="54"/>
                    </a:lnTo>
                    <a:lnTo>
                      <a:pt x="28" y="52"/>
                    </a:lnTo>
                    <a:lnTo>
                      <a:pt x="31" y="50"/>
                    </a:lnTo>
                    <a:lnTo>
                      <a:pt x="35" y="49"/>
                    </a:lnTo>
                    <a:lnTo>
                      <a:pt x="35" y="48"/>
                    </a:lnTo>
                    <a:lnTo>
                      <a:pt x="38" y="47"/>
                    </a:lnTo>
                    <a:lnTo>
                      <a:pt x="42" y="45"/>
                    </a:lnTo>
                    <a:lnTo>
                      <a:pt x="42" y="44"/>
                    </a:lnTo>
                    <a:lnTo>
                      <a:pt x="45" y="43"/>
                    </a:lnTo>
                    <a:lnTo>
                      <a:pt x="49" y="42"/>
                    </a:lnTo>
                    <a:lnTo>
                      <a:pt x="52" y="40"/>
                    </a:lnTo>
                    <a:lnTo>
                      <a:pt x="52" y="38"/>
                    </a:lnTo>
                    <a:lnTo>
                      <a:pt x="56" y="37"/>
                    </a:lnTo>
                    <a:lnTo>
                      <a:pt x="59" y="35"/>
                    </a:lnTo>
                    <a:lnTo>
                      <a:pt x="62" y="34"/>
                    </a:lnTo>
                    <a:lnTo>
                      <a:pt x="62" y="31"/>
                    </a:lnTo>
                    <a:lnTo>
                      <a:pt x="66" y="30"/>
                    </a:lnTo>
                    <a:lnTo>
                      <a:pt x="69" y="28"/>
                    </a:lnTo>
                    <a:lnTo>
                      <a:pt x="69" y="26"/>
                    </a:lnTo>
                    <a:lnTo>
                      <a:pt x="73" y="24"/>
                    </a:lnTo>
                    <a:lnTo>
                      <a:pt x="76" y="21"/>
                    </a:lnTo>
                    <a:lnTo>
                      <a:pt x="80" y="20"/>
                    </a:lnTo>
                    <a:lnTo>
                      <a:pt x="80" y="18"/>
                    </a:lnTo>
                    <a:lnTo>
                      <a:pt x="83" y="15"/>
                    </a:lnTo>
                    <a:lnTo>
                      <a:pt x="87" y="14"/>
                    </a:lnTo>
                    <a:lnTo>
                      <a:pt x="87" y="13"/>
                    </a:lnTo>
                    <a:lnTo>
                      <a:pt x="90" y="10"/>
                    </a:lnTo>
                    <a:lnTo>
                      <a:pt x="93" y="9"/>
                    </a:lnTo>
                    <a:lnTo>
                      <a:pt x="100" y="6"/>
                    </a:lnTo>
                    <a:lnTo>
                      <a:pt x="97" y="6"/>
                    </a:lnTo>
                    <a:lnTo>
                      <a:pt x="100" y="6"/>
                    </a:lnTo>
                    <a:lnTo>
                      <a:pt x="104" y="5"/>
                    </a:lnTo>
                    <a:lnTo>
                      <a:pt x="111" y="2"/>
                    </a:lnTo>
                    <a:lnTo>
                      <a:pt x="107" y="2"/>
                    </a:lnTo>
                    <a:lnTo>
                      <a:pt x="111" y="2"/>
                    </a:lnTo>
                    <a:lnTo>
                      <a:pt x="114" y="1"/>
                    </a:lnTo>
                    <a:lnTo>
                      <a:pt x="118" y="0"/>
                    </a:lnTo>
                    <a:lnTo>
                      <a:pt x="121" y="0"/>
                    </a:lnTo>
                    <a:lnTo>
                      <a:pt x="124" y="0"/>
                    </a:lnTo>
                    <a:lnTo>
                      <a:pt x="128" y="0"/>
                    </a:lnTo>
                    <a:lnTo>
                      <a:pt x="131" y="0"/>
                    </a:lnTo>
                    <a:lnTo>
                      <a:pt x="135" y="0"/>
                    </a:lnTo>
                    <a:lnTo>
                      <a:pt x="138" y="0"/>
                    </a:lnTo>
                    <a:lnTo>
                      <a:pt x="142" y="1"/>
                    </a:lnTo>
                    <a:lnTo>
                      <a:pt x="145" y="1"/>
                    </a:lnTo>
                    <a:lnTo>
                      <a:pt x="148" y="2"/>
                    </a:lnTo>
                    <a:lnTo>
                      <a:pt x="152" y="4"/>
                    </a:lnTo>
                    <a:lnTo>
                      <a:pt x="152" y="5"/>
                    </a:lnTo>
                    <a:lnTo>
                      <a:pt x="155" y="6"/>
                    </a:lnTo>
                    <a:lnTo>
                      <a:pt x="159" y="9"/>
                    </a:lnTo>
                    <a:lnTo>
                      <a:pt x="159" y="13"/>
                    </a:lnTo>
                    <a:lnTo>
                      <a:pt x="162" y="16"/>
                    </a:lnTo>
                    <a:lnTo>
                      <a:pt x="166" y="20"/>
                    </a:lnTo>
                    <a:lnTo>
                      <a:pt x="169" y="26"/>
                    </a:lnTo>
                    <a:lnTo>
                      <a:pt x="169" y="31"/>
                    </a:lnTo>
                    <a:lnTo>
                      <a:pt x="173" y="38"/>
                    </a:lnTo>
                    <a:lnTo>
                      <a:pt x="176" y="44"/>
                    </a:lnTo>
                    <a:lnTo>
                      <a:pt x="176" y="50"/>
                    </a:lnTo>
                    <a:lnTo>
                      <a:pt x="179" y="55"/>
                    </a:lnTo>
                    <a:lnTo>
                      <a:pt x="183" y="62"/>
                    </a:lnTo>
                    <a:lnTo>
                      <a:pt x="186" y="68"/>
                    </a:lnTo>
                    <a:lnTo>
                      <a:pt x="186" y="73"/>
                    </a:lnTo>
                    <a:lnTo>
                      <a:pt x="190" y="79"/>
                    </a:lnTo>
                    <a:lnTo>
                      <a:pt x="193" y="84"/>
                    </a:lnTo>
                    <a:lnTo>
                      <a:pt x="197" y="90"/>
                    </a:lnTo>
                    <a:lnTo>
                      <a:pt x="197" y="95"/>
                    </a:lnTo>
                    <a:lnTo>
                      <a:pt x="200" y="101"/>
                    </a:lnTo>
                    <a:lnTo>
                      <a:pt x="204" y="107"/>
                    </a:lnTo>
                    <a:lnTo>
                      <a:pt x="204" y="112"/>
                    </a:lnTo>
                    <a:lnTo>
                      <a:pt x="207" y="119"/>
                    </a:lnTo>
                    <a:lnTo>
                      <a:pt x="210" y="124"/>
                    </a:lnTo>
                    <a:lnTo>
                      <a:pt x="214" y="129"/>
                    </a:lnTo>
                    <a:lnTo>
                      <a:pt x="214" y="134"/>
                    </a:lnTo>
                    <a:lnTo>
                      <a:pt x="217" y="139"/>
                    </a:lnTo>
                    <a:lnTo>
                      <a:pt x="221" y="144"/>
                    </a:lnTo>
                    <a:lnTo>
                      <a:pt x="224" y="149"/>
                    </a:lnTo>
                    <a:lnTo>
                      <a:pt x="224" y="153"/>
                    </a:lnTo>
                    <a:lnTo>
                      <a:pt x="228" y="158"/>
                    </a:lnTo>
                    <a:lnTo>
                      <a:pt x="231" y="163"/>
                    </a:lnTo>
                    <a:lnTo>
                      <a:pt x="231" y="167"/>
                    </a:lnTo>
                    <a:lnTo>
                      <a:pt x="235" y="172"/>
                    </a:lnTo>
                    <a:lnTo>
                      <a:pt x="238" y="177"/>
                    </a:lnTo>
                    <a:lnTo>
                      <a:pt x="241" y="182"/>
                    </a:lnTo>
                    <a:lnTo>
                      <a:pt x="241" y="188"/>
                    </a:lnTo>
                    <a:lnTo>
                      <a:pt x="245" y="193"/>
                    </a:lnTo>
                    <a:lnTo>
                      <a:pt x="248" y="198"/>
                    </a:lnTo>
                    <a:lnTo>
                      <a:pt x="248" y="203"/>
                    </a:lnTo>
                    <a:lnTo>
                      <a:pt x="252" y="209"/>
                    </a:lnTo>
                    <a:lnTo>
                      <a:pt x="255" y="214"/>
                    </a:lnTo>
                    <a:lnTo>
                      <a:pt x="259" y="221"/>
                    </a:lnTo>
                    <a:lnTo>
                      <a:pt x="259" y="226"/>
                    </a:lnTo>
                    <a:lnTo>
                      <a:pt x="262" y="232"/>
                    </a:lnTo>
                    <a:lnTo>
                      <a:pt x="266" y="238"/>
                    </a:lnTo>
                    <a:lnTo>
                      <a:pt x="269" y="243"/>
                    </a:lnTo>
                    <a:lnTo>
                      <a:pt x="269" y="250"/>
                    </a:lnTo>
                    <a:lnTo>
                      <a:pt x="272" y="257"/>
                    </a:lnTo>
                    <a:lnTo>
                      <a:pt x="276" y="264"/>
                    </a:lnTo>
                    <a:lnTo>
                      <a:pt x="276" y="270"/>
                    </a:lnTo>
                    <a:lnTo>
                      <a:pt x="279" y="275"/>
                    </a:lnTo>
                    <a:lnTo>
                      <a:pt x="283" y="281"/>
                    </a:lnTo>
                    <a:lnTo>
                      <a:pt x="286" y="286"/>
                    </a:lnTo>
                    <a:lnTo>
                      <a:pt x="286" y="291"/>
                    </a:lnTo>
                    <a:lnTo>
                      <a:pt x="290" y="296"/>
                    </a:lnTo>
                    <a:lnTo>
                      <a:pt x="293" y="300"/>
                    </a:lnTo>
                    <a:lnTo>
                      <a:pt x="293" y="303"/>
                    </a:lnTo>
                    <a:lnTo>
                      <a:pt x="297" y="307"/>
                    </a:lnTo>
                    <a:lnTo>
                      <a:pt x="300" y="309"/>
                    </a:lnTo>
                    <a:lnTo>
                      <a:pt x="303" y="312"/>
                    </a:lnTo>
                    <a:lnTo>
                      <a:pt x="303" y="314"/>
                    </a:lnTo>
                    <a:lnTo>
                      <a:pt x="307" y="317"/>
                    </a:lnTo>
                    <a:lnTo>
                      <a:pt x="310" y="318"/>
                    </a:lnTo>
                    <a:lnTo>
                      <a:pt x="317" y="320"/>
                    </a:lnTo>
                    <a:lnTo>
                      <a:pt x="314" y="320"/>
                    </a:lnTo>
                    <a:lnTo>
                      <a:pt x="317" y="320"/>
                    </a:lnTo>
                    <a:lnTo>
                      <a:pt x="321" y="322"/>
                    </a:lnTo>
                    <a:lnTo>
                      <a:pt x="324" y="322"/>
                    </a:lnTo>
                    <a:lnTo>
                      <a:pt x="328" y="322"/>
                    </a:lnTo>
                    <a:lnTo>
                      <a:pt x="331" y="322"/>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 name="Freeform 120"/>
              <p:cNvSpPr>
                <a:spLocks/>
              </p:cNvSpPr>
              <p:nvPr/>
            </p:nvSpPr>
            <p:spPr bwMode="auto">
              <a:xfrm>
                <a:off x="2011363" y="1419226"/>
                <a:ext cx="563563" cy="441325"/>
              </a:xfrm>
              <a:custGeom>
                <a:avLst/>
                <a:gdLst/>
                <a:ahLst/>
                <a:cxnLst>
                  <a:cxn ang="0">
                    <a:pos x="7" y="276"/>
                  </a:cxn>
                  <a:cxn ang="0">
                    <a:pos x="17" y="273"/>
                  </a:cxn>
                  <a:cxn ang="0">
                    <a:pos x="28" y="270"/>
                  </a:cxn>
                  <a:cxn ang="0">
                    <a:pos x="34" y="266"/>
                  </a:cxn>
                  <a:cxn ang="0">
                    <a:pos x="45" y="263"/>
                  </a:cxn>
                  <a:cxn ang="0">
                    <a:pos x="52" y="259"/>
                  </a:cxn>
                  <a:cxn ang="0">
                    <a:pos x="58" y="255"/>
                  </a:cxn>
                  <a:cxn ang="0">
                    <a:pos x="65" y="251"/>
                  </a:cxn>
                  <a:cxn ang="0">
                    <a:pos x="72" y="247"/>
                  </a:cxn>
                  <a:cxn ang="0">
                    <a:pos x="79" y="242"/>
                  </a:cxn>
                  <a:cxn ang="0">
                    <a:pos x="89" y="239"/>
                  </a:cxn>
                  <a:cxn ang="0">
                    <a:pos x="96" y="232"/>
                  </a:cxn>
                  <a:cxn ang="0">
                    <a:pos x="103" y="225"/>
                  </a:cxn>
                  <a:cxn ang="0">
                    <a:pos x="110" y="213"/>
                  </a:cxn>
                  <a:cxn ang="0">
                    <a:pos x="117" y="199"/>
                  </a:cxn>
                  <a:cxn ang="0">
                    <a:pos x="127" y="186"/>
                  </a:cxn>
                  <a:cxn ang="0">
                    <a:pos x="134" y="172"/>
                  </a:cxn>
                  <a:cxn ang="0">
                    <a:pos x="141" y="160"/>
                  </a:cxn>
                  <a:cxn ang="0">
                    <a:pos x="148" y="152"/>
                  </a:cxn>
                  <a:cxn ang="0">
                    <a:pos x="155" y="139"/>
                  </a:cxn>
                  <a:cxn ang="0">
                    <a:pos x="162" y="123"/>
                  </a:cxn>
                  <a:cxn ang="0">
                    <a:pos x="172" y="101"/>
                  </a:cxn>
                  <a:cxn ang="0">
                    <a:pos x="179" y="78"/>
                  </a:cxn>
                  <a:cxn ang="0">
                    <a:pos x="186" y="57"/>
                  </a:cxn>
                  <a:cxn ang="0">
                    <a:pos x="193" y="37"/>
                  </a:cxn>
                  <a:cxn ang="0">
                    <a:pos x="200" y="23"/>
                  </a:cxn>
                  <a:cxn ang="0">
                    <a:pos x="207" y="15"/>
                  </a:cxn>
                  <a:cxn ang="0">
                    <a:pos x="217" y="11"/>
                  </a:cxn>
                  <a:cxn ang="0">
                    <a:pos x="227" y="8"/>
                  </a:cxn>
                  <a:cxn ang="0">
                    <a:pos x="238" y="5"/>
                  </a:cxn>
                  <a:cxn ang="0">
                    <a:pos x="248" y="3"/>
                  </a:cxn>
                  <a:cxn ang="0">
                    <a:pos x="258" y="1"/>
                  </a:cxn>
                  <a:cxn ang="0">
                    <a:pos x="269" y="0"/>
                  </a:cxn>
                  <a:cxn ang="0">
                    <a:pos x="279" y="0"/>
                  </a:cxn>
                  <a:cxn ang="0">
                    <a:pos x="289" y="0"/>
                  </a:cxn>
                  <a:cxn ang="0">
                    <a:pos x="299" y="1"/>
                  </a:cxn>
                  <a:cxn ang="0">
                    <a:pos x="310" y="3"/>
                  </a:cxn>
                  <a:cxn ang="0">
                    <a:pos x="320" y="6"/>
                  </a:cxn>
                  <a:cxn ang="0">
                    <a:pos x="327" y="10"/>
                  </a:cxn>
                  <a:cxn ang="0">
                    <a:pos x="334" y="14"/>
                  </a:cxn>
                  <a:cxn ang="0">
                    <a:pos x="341" y="19"/>
                  </a:cxn>
                  <a:cxn ang="0">
                    <a:pos x="351" y="27"/>
                  </a:cxn>
                </a:cxnLst>
                <a:rect l="0" t="0" r="r" b="b"/>
                <a:pathLst>
                  <a:path w="355" h="278">
                    <a:moveTo>
                      <a:pt x="0" y="278"/>
                    </a:moveTo>
                    <a:lnTo>
                      <a:pt x="3" y="278"/>
                    </a:lnTo>
                    <a:lnTo>
                      <a:pt x="7" y="276"/>
                    </a:lnTo>
                    <a:lnTo>
                      <a:pt x="10" y="275"/>
                    </a:lnTo>
                    <a:lnTo>
                      <a:pt x="14" y="274"/>
                    </a:lnTo>
                    <a:lnTo>
                      <a:pt x="17" y="273"/>
                    </a:lnTo>
                    <a:lnTo>
                      <a:pt x="21" y="271"/>
                    </a:lnTo>
                    <a:lnTo>
                      <a:pt x="24" y="271"/>
                    </a:lnTo>
                    <a:lnTo>
                      <a:pt x="28" y="270"/>
                    </a:lnTo>
                    <a:lnTo>
                      <a:pt x="28" y="269"/>
                    </a:lnTo>
                    <a:lnTo>
                      <a:pt x="31" y="268"/>
                    </a:lnTo>
                    <a:lnTo>
                      <a:pt x="34" y="266"/>
                    </a:lnTo>
                    <a:lnTo>
                      <a:pt x="38" y="265"/>
                    </a:lnTo>
                    <a:lnTo>
                      <a:pt x="41" y="264"/>
                    </a:lnTo>
                    <a:lnTo>
                      <a:pt x="45" y="263"/>
                    </a:lnTo>
                    <a:lnTo>
                      <a:pt x="45" y="261"/>
                    </a:lnTo>
                    <a:lnTo>
                      <a:pt x="48" y="260"/>
                    </a:lnTo>
                    <a:lnTo>
                      <a:pt x="52" y="259"/>
                    </a:lnTo>
                    <a:lnTo>
                      <a:pt x="55" y="258"/>
                    </a:lnTo>
                    <a:lnTo>
                      <a:pt x="55" y="256"/>
                    </a:lnTo>
                    <a:lnTo>
                      <a:pt x="58" y="255"/>
                    </a:lnTo>
                    <a:lnTo>
                      <a:pt x="62" y="254"/>
                    </a:lnTo>
                    <a:lnTo>
                      <a:pt x="62" y="252"/>
                    </a:lnTo>
                    <a:lnTo>
                      <a:pt x="65" y="251"/>
                    </a:lnTo>
                    <a:lnTo>
                      <a:pt x="69" y="250"/>
                    </a:lnTo>
                    <a:lnTo>
                      <a:pt x="72" y="249"/>
                    </a:lnTo>
                    <a:lnTo>
                      <a:pt x="72" y="247"/>
                    </a:lnTo>
                    <a:lnTo>
                      <a:pt x="76" y="246"/>
                    </a:lnTo>
                    <a:lnTo>
                      <a:pt x="79" y="245"/>
                    </a:lnTo>
                    <a:lnTo>
                      <a:pt x="79" y="242"/>
                    </a:lnTo>
                    <a:lnTo>
                      <a:pt x="83" y="241"/>
                    </a:lnTo>
                    <a:lnTo>
                      <a:pt x="86" y="240"/>
                    </a:lnTo>
                    <a:lnTo>
                      <a:pt x="89" y="239"/>
                    </a:lnTo>
                    <a:lnTo>
                      <a:pt x="89" y="236"/>
                    </a:lnTo>
                    <a:lnTo>
                      <a:pt x="93" y="235"/>
                    </a:lnTo>
                    <a:lnTo>
                      <a:pt x="96" y="232"/>
                    </a:lnTo>
                    <a:lnTo>
                      <a:pt x="100" y="230"/>
                    </a:lnTo>
                    <a:lnTo>
                      <a:pt x="100" y="227"/>
                    </a:lnTo>
                    <a:lnTo>
                      <a:pt x="103" y="225"/>
                    </a:lnTo>
                    <a:lnTo>
                      <a:pt x="107" y="221"/>
                    </a:lnTo>
                    <a:lnTo>
                      <a:pt x="107" y="217"/>
                    </a:lnTo>
                    <a:lnTo>
                      <a:pt x="110" y="213"/>
                    </a:lnTo>
                    <a:lnTo>
                      <a:pt x="114" y="208"/>
                    </a:lnTo>
                    <a:lnTo>
                      <a:pt x="117" y="205"/>
                    </a:lnTo>
                    <a:lnTo>
                      <a:pt x="117" y="199"/>
                    </a:lnTo>
                    <a:lnTo>
                      <a:pt x="120" y="194"/>
                    </a:lnTo>
                    <a:lnTo>
                      <a:pt x="124" y="189"/>
                    </a:lnTo>
                    <a:lnTo>
                      <a:pt x="127" y="186"/>
                    </a:lnTo>
                    <a:lnTo>
                      <a:pt x="127" y="181"/>
                    </a:lnTo>
                    <a:lnTo>
                      <a:pt x="131" y="176"/>
                    </a:lnTo>
                    <a:lnTo>
                      <a:pt x="134" y="172"/>
                    </a:lnTo>
                    <a:lnTo>
                      <a:pt x="134" y="168"/>
                    </a:lnTo>
                    <a:lnTo>
                      <a:pt x="138" y="164"/>
                    </a:lnTo>
                    <a:lnTo>
                      <a:pt x="141" y="160"/>
                    </a:lnTo>
                    <a:lnTo>
                      <a:pt x="145" y="158"/>
                    </a:lnTo>
                    <a:lnTo>
                      <a:pt x="145" y="154"/>
                    </a:lnTo>
                    <a:lnTo>
                      <a:pt x="148" y="152"/>
                    </a:lnTo>
                    <a:lnTo>
                      <a:pt x="151" y="148"/>
                    </a:lnTo>
                    <a:lnTo>
                      <a:pt x="151" y="144"/>
                    </a:lnTo>
                    <a:lnTo>
                      <a:pt x="155" y="139"/>
                    </a:lnTo>
                    <a:lnTo>
                      <a:pt x="158" y="134"/>
                    </a:lnTo>
                    <a:lnTo>
                      <a:pt x="162" y="129"/>
                    </a:lnTo>
                    <a:lnTo>
                      <a:pt x="162" y="123"/>
                    </a:lnTo>
                    <a:lnTo>
                      <a:pt x="165" y="116"/>
                    </a:lnTo>
                    <a:lnTo>
                      <a:pt x="169" y="109"/>
                    </a:lnTo>
                    <a:lnTo>
                      <a:pt x="172" y="101"/>
                    </a:lnTo>
                    <a:lnTo>
                      <a:pt x="172" y="93"/>
                    </a:lnTo>
                    <a:lnTo>
                      <a:pt x="176" y="86"/>
                    </a:lnTo>
                    <a:lnTo>
                      <a:pt x="179" y="78"/>
                    </a:lnTo>
                    <a:lnTo>
                      <a:pt x="179" y="72"/>
                    </a:lnTo>
                    <a:lnTo>
                      <a:pt x="182" y="64"/>
                    </a:lnTo>
                    <a:lnTo>
                      <a:pt x="186" y="57"/>
                    </a:lnTo>
                    <a:lnTo>
                      <a:pt x="189" y="51"/>
                    </a:lnTo>
                    <a:lnTo>
                      <a:pt x="189" y="43"/>
                    </a:lnTo>
                    <a:lnTo>
                      <a:pt x="193" y="37"/>
                    </a:lnTo>
                    <a:lnTo>
                      <a:pt x="196" y="32"/>
                    </a:lnTo>
                    <a:lnTo>
                      <a:pt x="196" y="27"/>
                    </a:lnTo>
                    <a:lnTo>
                      <a:pt x="200" y="23"/>
                    </a:lnTo>
                    <a:lnTo>
                      <a:pt x="203" y="20"/>
                    </a:lnTo>
                    <a:lnTo>
                      <a:pt x="207" y="17"/>
                    </a:lnTo>
                    <a:lnTo>
                      <a:pt x="207" y="15"/>
                    </a:lnTo>
                    <a:lnTo>
                      <a:pt x="210" y="14"/>
                    </a:lnTo>
                    <a:lnTo>
                      <a:pt x="213" y="13"/>
                    </a:lnTo>
                    <a:lnTo>
                      <a:pt x="217" y="11"/>
                    </a:lnTo>
                    <a:lnTo>
                      <a:pt x="220" y="10"/>
                    </a:lnTo>
                    <a:lnTo>
                      <a:pt x="224" y="9"/>
                    </a:lnTo>
                    <a:lnTo>
                      <a:pt x="227" y="8"/>
                    </a:lnTo>
                    <a:lnTo>
                      <a:pt x="231" y="8"/>
                    </a:lnTo>
                    <a:lnTo>
                      <a:pt x="234" y="6"/>
                    </a:lnTo>
                    <a:lnTo>
                      <a:pt x="238" y="5"/>
                    </a:lnTo>
                    <a:lnTo>
                      <a:pt x="241" y="4"/>
                    </a:lnTo>
                    <a:lnTo>
                      <a:pt x="244" y="4"/>
                    </a:lnTo>
                    <a:lnTo>
                      <a:pt x="248" y="3"/>
                    </a:lnTo>
                    <a:lnTo>
                      <a:pt x="251" y="1"/>
                    </a:lnTo>
                    <a:lnTo>
                      <a:pt x="255" y="1"/>
                    </a:lnTo>
                    <a:lnTo>
                      <a:pt x="258" y="1"/>
                    </a:lnTo>
                    <a:lnTo>
                      <a:pt x="262" y="0"/>
                    </a:lnTo>
                    <a:lnTo>
                      <a:pt x="265" y="0"/>
                    </a:lnTo>
                    <a:lnTo>
                      <a:pt x="269" y="0"/>
                    </a:lnTo>
                    <a:lnTo>
                      <a:pt x="272" y="0"/>
                    </a:lnTo>
                    <a:lnTo>
                      <a:pt x="275" y="0"/>
                    </a:lnTo>
                    <a:lnTo>
                      <a:pt x="279" y="0"/>
                    </a:lnTo>
                    <a:lnTo>
                      <a:pt x="282" y="0"/>
                    </a:lnTo>
                    <a:lnTo>
                      <a:pt x="286" y="0"/>
                    </a:lnTo>
                    <a:lnTo>
                      <a:pt x="289" y="0"/>
                    </a:lnTo>
                    <a:lnTo>
                      <a:pt x="293" y="0"/>
                    </a:lnTo>
                    <a:lnTo>
                      <a:pt x="296" y="1"/>
                    </a:lnTo>
                    <a:lnTo>
                      <a:pt x="299" y="1"/>
                    </a:lnTo>
                    <a:lnTo>
                      <a:pt x="303" y="1"/>
                    </a:lnTo>
                    <a:lnTo>
                      <a:pt x="306" y="3"/>
                    </a:lnTo>
                    <a:lnTo>
                      <a:pt x="310" y="3"/>
                    </a:lnTo>
                    <a:lnTo>
                      <a:pt x="313" y="4"/>
                    </a:lnTo>
                    <a:lnTo>
                      <a:pt x="317" y="5"/>
                    </a:lnTo>
                    <a:lnTo>
                      <a:pt x="320" y="6"/>
                    </a:lnTo>
                    <a:lnTo>
                      <a:pt x="324" y="8"/>
                    </a:lnTo>
                    <a:lnTo>
                      <a:pt x="324" y="9"/>
                    </a:lnTo>
                    <a:lnTo>
                      <a:pt x="327" y="10"/>
                    </a:lnTo>
                    <a:lnTo>
                      <a:pt x="330" y="11"/>
                    </a:lnTo>
                    <a:lnTo>
                      <a:pt x="334" y="13"/>
                    </a:lnTo>
                    <a:lnTo>
                      <a:pt x="334" y="14"/>
                    </a:lnTo>
                    <a:lnTo>
                      <a:pt x="337" y="15"/>
                    </a:lnTo>
                    <a:lnTo>
                      <a:pt x="341" y="17"/>
                    </a:lnTo>
                    <a:lnTo>
                      <a:pt x="341" y="19"/>
                    </a:lnTo>
                    <a:lnTo>
                      <a:pt x="344" y="22"/>
                    </a:lnTo>
                    <a:lnTo>
                      <a:pt x="348" y="23"/>
                    </a:lnTo>
                    <a:lnTo>
                      <a:pt x="351" y="27"/>
                    </a:lnTo>
                    <a:lnTo>
                      <a:pt x="351" y="29"/>
                    </a:lnTo>
                    <a:lnTo>
                      <a:pt x="355" y="33"/>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6" name="Freeform 121"/>
              <p:cNvSpPr>
                <a:spLocks/>
              </p:cNvSpPr>
              <p:nvPr/>
            </p:nvSpPr>
            <p:spPr bwMode="auto">
              <a:xfrm>
                <a:off x="2574925" y="1471613"/>
                <a:ext cx="119063" cy="142875"/>
              </a:xfrm>
              <a:custGeom>
                <a:avLst/>
                <a:gdLst/>
                <a:ahLst/>
                <a:cxnLst>
                  <a:cxn ang="0">
                    <a:pos x="0" y="0"/>
                  </a:cxn>
                  <a:cxn ang="0">
                    <a:pos x="3" y="4"/>
                  </a:cxn>
                  <a:cxn ang="0">
                    <a:pos x="6" y="9"/>
                  </a:cxn>
                  <a:cxn ang="0">
                    <a:pos x="6" y="13"/>
                  </a:cxn>
                  <a:cxn ang="0">
                    <a:pos x="10" y="18"/>
                  </a:cxn>
                  <a:cxn ang="0">
                    <a:pos x="13" y="21"/>
                  </a:cxn>
                  <a:cxn ang="0">
                    <a:pos x="13" y="26"/>
                  </a:cxn>
                  <a:cxn ang="0">
                    <a:pos x="17" y="30"/>
                  </a:cxn>
                  <a:cxn ang="0">
                    <a:pos x="20" y="34"/>
                  </a:cxn>
                  <a:cxn ang="0">
                    <a:pos x="24" y="37"/>
                  </a:cxn>
                  <a:cxn ang="0">
                    <a:pos x="24" y="40"/>
                  </a:cxn>
                  <a:cxn ang="0">
                    <a:pos x="27" y="43"/>
                  </a:cxn>
                  <a:cxn ang="0">
                    <a:pos x="31" y="44"/>
                  </a:cxn>
                  <a:cxn ang="0">
                    <a:pos x="31" y="47"/>
                  </a:cxn>
                  <a:cxn ang="0">
                    <a:pos x="34" y="49"/>
                  </a:cxn>
                  <a:cxn ang="0">
                    <a:pos x="37" y="50"/>
                  </a:cxn>
                  <a:cxn ang="0">
                    <a:pos x="41" y="52"/>
                  </a:cxn>
                  <a:cxn ang="0">
                    <a:pos x="41" y="54"/>
                  </a:cxn>
                  <a:cxn ang="0">
                    <a:pos x="44" y="57"/>
                  </a:cxn>
                  <a:cxn ang="0">
                    <a:pos x="48" y="58"/>
                  </a:cxn>
                  <a:cxn ang="0">
                    <a:pos x="51" y="60"/>
                  </a:cxn>
                  <a:cxn ang="0">
                    <a:pos x="51" y="63"/>
                  </a:cxn>
                  <a:cxn ang="0">
                    <a:pos x="55" y="67"/>
                  </a:cxn>
                  <a:cxn ang="0">
                    <a:pos x="58" y="69"/>
                  </a:cxn>
                  <a:cxn ang="0">
                    <a:pos x="58" y="73"/>
                  </a:cxn>
                  <a:cxn ang="0">
                    <a:pos x="62" y="76"/>
                  </a:cxn>
                  <a:cxn ang="0">
                    <a:pos x="65" y="79"/>
                  </a:cxn>
                  <a:cxn ang="0">
                    <a:pos x="68" y="83"/>
                  </a:cxn>
                  <a:cxn ang="0">
                    <a:pos x="68" y="84"/>
                  </a:cxn>
                  <a:cxn ang="0">
                    <a:pos x="72" y="86"/>
                  </a:cxn>
                  <a:cxn ang="0">
                    <a:pos x="75" y="88"/>
                  </a:cxn>
                  <a:cxn ang="0">
                    <a:pos x="75" y="90"/>
                  </a:cxn>
                </a:cxnLst>
                <a:rect l="0" t="0" r="r" b="b"/>
                <a:pathLst>
                  <a:path w="75" h="90">
                    <a:moveTo>
                      <a:pt x="0" y="0"/>
                    </a:moveTo>
                    <a:lnTo>
                      <a:pt x="3" y="4"/>
                    </a:lnTo>
                    <a:lnTo>
                      <a:pt x="6" y="9"/>
                    </a:lnTo>
                    <a:lnTo>
                      <a:pt x="6" y="13"/>
                    </a:lnTo>
                    <a:lnTo>
                      <a:pt x="10" y="18"/>
                    </a:lnTo>
                    <a:lnTo>
                      <a:pt x="13" y="21"/>
                    </a:lnTo>
                    <a:lnTo>
                      <a:pt x="13" y="26"/>
                    </a:lnTo>
                    <a:lnTo>
                      <a:pt x="17" y="30"/>
                    </a:lnTo>
                    <a:lnTo>
                      <a:pt x="20" y="34"/>
                    </a:lnTo>
                    <a:lnTo>
                      <a:pt x="24" y="37"/>
                    </a:lnTo>
                    <a:lnTo>
                      <a:pt x="24" y="40"/>
                    </a:lnTo>
                    <a:lnTo>
                      <a:pt x="27" y="43"/>
                    </a:lnTo>
                    <a:lnTo>
                      <a:pt x="31" y="44"/>
                    </a:lnTo>
                    <a:lnTo>
                      <a:pt x="31" y="47"/>
                    </a:lnTo>
                    <a:lnTo>
                      <a:pt x="34" y="49"/>
                    </a:lnTo>
                    <a:lnTo>
                      <a:pt x="37" y="50"/>
                    </a:lnTo>
                    <a:lnTo>
                      <a:pt x="41" y="52"/>
                    </a:lnTo>
                    <a:lnTo>
                      <a:pt x="41" y="54"/>
                    </a:lnTo>
                    <a:lnTo>
                      <a:pt x="44" y="57"/>
                    </a:lnTo>
                    <a:lnTo>
                      <a:pt x="48" y="58"/>
                    </a:lnTo>
                    <a:lnTo>
                      <a:pt x="51" y="60"/>
                    </a:lnTo>
                    <a:lnTo>
                      <a:pt x="51" y="63"/>
                    </a:lnTo>
                    <a:lnTo>
                      <a:pt x="55" y="67"/>
                    </a:lnTo>
                    <a:lnTo>
                      <a:pt x="58" y="69"/>
                    </a:lnTo>
                    <a:lnTo>
                      <a:pt x="58" y="73"/>
                    </a:lnTo>
                    <a:lnTo>
                      <a:pt x="62" y="76"/>
                    </a:lnTo>
                    <a:lnTo>
                      <a:pt x="65" y="79"/>
                    </a:lnTo>
                    <a:lnTo>
                      <a:pt x="68" y="83"/>
                    </a:lnTo>
                    <a:lnTo>
                      <a:pt x="68" y="84"/>
                    </a:lnTo>
                    <a:lnTo>
                      <a:pt x="72" y="86"/>
                    </a:lnTo>
                    <a:lnTo>
                      <a:pt x="75" y="88"/>
                    </a:lnTo>
                    <a:lnTo>
                      <a:pt x="75" y="90"/>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89" name="Right Brace 588"/>
            <p:cNvSpPr/>
            <p:nvPr/>
          </p:nvSpPr>
          <p:spPr>
            <a:xfrm>
              <a:off x="6308625" y="1987463"/>
              <a:ext cx="258632" cy="679537"/>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2" name="Right Brace 591"/>
            <p:cNvSpPr/>
            <p:nvPr/>
          </p:nvSpPr>
          <p:spPr>
            <a:xfrm>
              <a:off x="2797575" y="2057658"/>
              <a:ext cx="258632" cy="534176"/>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3" name="TextBox 592"/>
            <p:cNvSpPr txBox="1"/>
            <p:nvPr/>
          </p:nvSpPr>
          <p:spPr>
            <a:xfrm>
              <a:off x="2987270" y="2371102"/>
              <a:ext cx="269321" cy="181857"/>
            </a:xfrm>
            <a:prstGeom prst="rect">
              <a:avLst/>
            </a:prstGeom>
            <a:noFill/>
          </p:spPr>
          <p:txBody>
            <a:bodyPr wrap="none" rtlCol="0">
              <a:spAutoFit/>
            </a:bodyPr>
            <a:lstStyle/>
            <a:p>
              <a:r>
                <a:rPr lang="en-US" sz="1200" i="1" dirty="0" smtClean="0">
                  <a:latin typeface="Times New Roman" pitchFamily="18" charset="0"/>
                  <a:cs typeface="Times New Roman" pitchFamily="18" charset="0"/>
                </a:rPr>
                <a:t>P</a:t>
              </a:r>
              <a:endParaRPr lang="en-US" sz="1200" i="1" dirty="0">
                <a:latin typeface="Times New Roman" pitchFamily="18" charset="0"/>
                <a:cs typeface="Times New Roman" pitchFamily="18" charset="0"/>
              </a:endParaRPr>
            </a:p>
          </p:txBody>
        </p:sp>
        <p:sp>
          <p:nvSpPr>
            <p:cNvPr id="594" name="TextBox 593"/>
            <p:cNvSpPr txBox="1"/>
            <p:nvPr/>
          </p:nvSpPr>
          <p:spPr>
            <a:xfrm>
              <a:off x="6497018" y="2375433"/>
              <a:ext cx="284782" cy="181857"/>
            </a:xfrm>
            <a:prstGeom prst="rect">
              <a:avLst/>
            </a:prstGeom>
            <a:noFill/>
          </p:spPr>
          <p:txBody>
            <a:bodyPr wrap="none" rtlCol="0">
              <a:spAutoFit/>
            </a:bodyPr>
            <a:lstStyle/>
            <a:p>
              <a:r>
                <a:rPr lang="en-US" sz="1200" i="1" dirty="0" smtClean="0">
                  <a:latin typeface="Times New Roman" pitchFamily="18" charset="0"/>
                  <a:cs typeface="Times New Roman" pitchFamily="18" charset="0"/>
                </a:rPr>
                <a:t>U</a:t>
              </a:r>
              <a:endParaRPr lang="en-US" sz="1200" i="1" dirty="0">
                <a:latin typeface="Times New Roman" pitchFamily="18" charset="0"/>
                <a:cs typeface="Times New Roman" pitchFamily="18" charset="0"/>
              </a:endParaRPr>
            </a:p>
          </p:txBody>
        </p:sp>
        <p:sp>
          <p:nvSpPr>
            <p:cNvPr id="595" name="TextBox 594"/>
            <p:cNvSpPr txBox="1"/>
            <p:nvPr/>
          </p:nvSpPr>
          <p:spPr>
            <a:xfrm>
              <a:off x="5980622" y="2061103"/>
              <a:ext cx="321886" cy="171753"/>
            </a:xfrm>
            <a:prstGeom prst="rect">
              <a:avLst/>
            </a:prstGeom>
            <a:noFill/>
          </p:spPr>
          <p:txBody>
            <a:bodyPr wrap="none" rtlCol="0">
              <a:spAutoFit/>
            </a:bodyPr>
            <a:lstStyle/>
            <a:p>
              <a:r>
                <a:rPr lang="en-US" sz="1100" i="1" dirty="0" smtClean="0">
                  <a:latin typeface="Times New Roman" pitchFamily="18" charset="0"/>
                  <a:cs typeface="Times New Roman" pitchFamily="18" charset="0"/>
                </a:rPr>
                <a:t>U</a:t>
              </a:r>
              <a:r>
                <a:rPr lang="en-US" sz="1100" baseline="-25000" dirty="0" smtClean="0">
                  <a:latin typeface="Times New Roman" pitchFamily="18" charset="0"/>
                  <a:cs typeface="Times New Roman" pitchFamily="18" charset="0"/>
                </a:rPr>
                <a:t>1</a:t>
              </a:r>
              <a:endParaRPr lang="en-US" sz="1100" baseline="-25000" dirty="0">
                <a:latin typeface="Times New Roman" pitchFamily="18" charset="0"/>
                <a:cs typeface="Times New Roman" pitchFamily="18" charset="0"/>
              </a:endParaRPr>
            </a:p>
          </p:txBody>
        </p:sp>
        <p:sp>
          <p:nvSpPr>
            <p:cNvPr id="596" name="TextBox 595"/>
            <p:cNvSpPr txBox="1"/>
            <p:nvPr/>
          </p:nvSpPr>
          <p:spPr>
            <a:xfrm>
              <a:off x="5980622" y="2421475"/>
              <a:ext cx="321886" cy="171753"/>
            </a:xfrm>
            <a:prstGeom prst="rect">
              <a:avLst/>
            </a:prstGeom>
            <a:noFill/>
          </p:spPr>
          <p:txBody>
            <a:bodyPr wrap="none" rtlCol="0">
              <a:spAutoFit/>
            </a:bodyPr>
            <a:lstStyle/>
            <a:p>
              <a:r>
                <a:rPr lang="en-US" sz="1100" i="1" dirty="0" smtClean="0">
                  <a:latin typeface="Times New Roman" pitchFamily="18" charset="0"/>
                  <a:cs typeface="Times New Roman" pitchFamily="18" charset="0"/>
                </a:rPr>
                <a:t>U</a:t>
              </a:r>
              <a:r>
                <a:rPr lang="en-US" sz="1100" baseline="-25000" dirty="0" smtClean="0">
                  <a:latin typeface="Times New Roman" pitchFamily="18" charset="0"/>
                  <a:cs typeface="Times New Roman" pitchFamily="18" charset="0"/>
                </a:rPr>
                <a:t>2</a:t>
              </a:r>
              <a:endParaRPr lang="en-US" sz="1100" baseline="-25000" dirty="0">
                <a:latin typeface="Times New Roman" pitchFamily="18" charset="0"/>
                <a:cs typeface="Times New Roman" pitchFamily="18" charset="0"/>
              </a:endParaRPr>
            </a:p>
          </p:txBody>
        </p:sp>
        <p:sp>
          <p:nvSpPr>
            <p:cNvPr id="597" name="TextBox 596"/>
            <p:cNvSpPr txBox="1"/>
            <p:nvPr/>
          </p:nvSpPr>
          <p:spPr>
            <a:xfrm>
              <a:off x="2477378" y="2325944"/>
              <a:ext cx="306425" cy="171753"/>
            </a:xfrm>
            <a:prstGeom prst="rect">
              <a:avLst/>
            </a:prstGeom>
            <a:noFill/>
          </p:spPr>
          <p:txBody>
            <a:bodyPr wrap="none" rtlCol="0">
              <a:spAutoFit/>
            </a:bodyPr>
            <a:lstStyle/>
            <a:p>
              <a:r>
                <a:rPr lang="en-US" sz="1100" i="1" dirty="0" smtClean="0">
                  <a:latin typeface="Times New Roman" pitchFamily="18" charset="0"/>
                  <a:cs typeface="Times New Roman" pitchFamily="18" charset="0"/>
                </a:rPr>
                <a:t>P</a:t>
              </a:r>
              <a:r>
                <a:rPr lang="en-US" sz="1100" baseline="-25000" dirty="0" smtClean="0">
                  <a:latin typeface="Times New Roman" pitchFamily="18" charset="0"/>
                  <a:cs typeface="Times New Roman" pitchFamily="18" charset="0"/>
                </a:rPr>
                <a:t>1</a:t>
              </a:r>
              <a:endParaRPr lang="en-US" sz="1100" baseline="-25000" dirty="0">
                <a:latin typeface="Times New Roman" pitchFamily="18" charset="0"/>
                <a:cs typeface="Times New Roman" pitchFamily="18" charset="0"/>
              </a:endParaRPr>
            </a:p>
          </p:txBody>
        </p:sp>
        <p:grpSp>
          <p:nvGrpSpPr>
            <p:cNvPr id="598" name="Group 597"/>
            <p:cNvGrpSpPr/>
            <p:nvPr/>
          </p:nvGrpSpPr>
          <p:grpSpPr>
            <a:xfrm>
              <a:off x="381000" y="1987463"/>
              <a:ext cx="239682" cy="565746"/>
              <a:chOff x="3917578" y="1342448"/>
              <a:chExt cx="211204" cy="732354"/>
            </a:xfrm>
          </p:grpSpPr>
          <p:grpSp>
            <p:nvGrpSpPr>
              <p:cNvPr id="606" name="Group 605"/>
              <p:cNvGrpSpPr/>
              <p:nvPr/>
            </p:nvGrpSpPr>
            <p:grpSpPr>
              <a:xfrm>
                <a:off x="3917578" y="1427327"/>
                <a:ext cx="45719" cy="549112"/>
                <a:chOff x="1998291" y="3503776"/>
                <a:chExt cx="68634" cy="712639"/>
              </a:xfrm>
            </p:grpSpPr>
            <p:cxnSp>
              <p:nvCxnSpPr>
                <p:cNvPr id="609" name="Straight Connector 608"/>
                <p:cNvCxnSpPr/>
                <p:nvPr/>
              </p:nvCxnSpPr>
              <p:spPr>
                <a:xfrm>
                  <a:off x="1998291" y="3503776"/>
                  <a:ext cx="0" cy="70930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p:nvPr/>
              </p:nvCxnSpPr>
              <p:spPr>
                <a:xfrm>
                  <a:off x="1998291" y="3507558"/>
                  <a:ext cx="686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p:cNvCxnSpPr/>
                <p:nvPr/>
              </p:nvCxnSpPr>
              <p:spPr>
                <a:xfrm>
                  <a:off x="1998291" y="4216415"/>
                  <a:ext cx="686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7" name="TextBox 606"/>
              <p:cNvSpPr txBox="1"/>
              <p:nvPr/>
            </p:nvSpPr>
            <p:spPr>
              <a:xfrm>
                <a:off x="3988452" y="1890136"/>
                <a:ext cx="130805" cy="184666"/>
              </a:xfrm>
              <a:prstGeom prst="rect">
                <a:avLst/>
              </a:prstGeom>
              <a:noFill/>
            </p:spPr>
            <p:txBody>
              <a:bodyPr wrap="none" lIns="0" rtlCol="0">
                <a:spAutoFit/>
              </a:bodyPr>
              <a:lstStyle/>
              <a:p>
                <a:r>
                  <a:rPr lang="en-US" sz="600" dirty="0" smtClean="0">
                    <a:latin typeface="Times New Roman" pitchFamily="18" charset="0"/>
                    <a:cs typeface="Times New Roman" pitchFamily="18" charset="0"/>
                  </a:rPr>
                  <a:t>0</a:t>
                </a:r>
                <a:endParaRPr lang="en-US" sz="600" baseline="-25000" dirty="0">
                  <a:latin typeface="Times New Roman" pitchFamily="18" charset="0"/>
                  <a:cs typeface="Times New Roman" pitchFamily="18" charset="0"/>
                </a:endParaRPr>
              </a:p>
            </p:txBody>
          </p:sp>
          <p:sp>
            <p:nvSpPr>
              <p:cNvPr id="608" name="TextBox 607"/>
              <p:cNvSpPr txBox="1"/>
              <p:nvPr/>
            </p:nvSpPr>
            <p:spPr>
              <a:xfrm>
                <a:off x="3997977" y="1342448"/>
                <a:ext cx="130805" cy="184666"/>
              </a:xfrm>
              <a:prstGeom prst="rect">
                <a:avLst/>
              </a:prstGeom>
              <a:noFill/>
            </p:spPr>
            <p:txBody>
              <a:bodyPr wrap="none" lIns="0" rtlCol="0">
                <a:spAutoFit/>
              </a:bodyPr>
              <a:lstStyle/>
              <a:p>
                <a:r>
                  <a:rPr lang="en-US" sz="600" dirty="0" smtClean="0">
                    <a:latin typeface="Times New Roman" pitchFamily="18" charset="0"/>
                    <a:cs typeface="Times New Roman" pitchFamily="18" charset="0"/>
                  </a:rPr>
                  <a:t>1</a:t>
                </a:r>
                <a:endParaRPr lang="en-US" sz="600" baseline="-25000" dirty="0">
                  <a:latin typeface="Times New Roman" pitchFamily="18" charset="0"/>
                  <a:cs typeface="Times New Roman" pitchFamily="18" charset="0"/>
                </a:endParaRPr>
              </a:p>
            </p:txBody>
          </p:sp>
        </p:grpSp>
        <p:grpSp>
          <p:nvGrpSpPr>
            <p:cNvPr id="599" name="Group 598"/>
            <p:cNvGrpSpPr/>
            <p:nvPr/>
          </p:nvGrpSpPr>
          <p:grpSpPr>
            <a:xfrm>
              <a:off x="3890749" y="2028847"/>
              <a:ext cx="239682" cy="565746"/>
              <a:chOff x="3917578" y="1342448"/>
              <a:chExt cx="211204" cy="732354"/>
            </a:xfrm>
          </p:grpSpPr>
          <p:grpSp>
            <p:nvGrpSpPr>
              <p:cNvPr id="600" name="Group 692"/>
              <p:cNvGrpSpPr/>
              <p:nvPr/>
            </p:nvGrpSpPr>
            <p:grpSpPr>
              <a:xfrm>
                <a:off x="3917578" y="1427327"/>
                <a:ext cx="45719" cy="549112"/>
                <a:chOff x="1998291" y="3503776"/>
                <a:chExt cx="68634" cy="712639"/>
              </a:xfrm>
            </p:grpSpPr>
            <p:cxnSp>
              <p:nvCxnSpPr>
                <p:cNvPr id="603" name="Straight Connector 602"/>
                <p:cNvCxnSpPr/>
                <p:nvPr/>
              </p:nvCxnSpPr>
              <p:spPr>
                <a:xfrm>
                  <a:off x="1998291" y="3503776"/>
                  <a:ext cx="0" cy="70930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p:cNvCxnSpPr/>
                <p:nvPr/>
              </p:nvCxnSpPr>
              <p:spPr>
                <a:xfrm>
                  <a:off x="1998291" y="3507558"/>
                  <a:ext cx="686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p:cNvCxnSpPr/>
                <p:nvPr/>
              </p:nvCxnSpPr>
              <p:spPr>
                <a:xfrm>
                  <a:off x="1998291" y="4216415"/>
                  <a:ext cx="686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1" name="TextBox 600"/>
              <p:cNvSpPr txBox="1"/>
              <p:nvPr/>
            </p:nvSpPr>
            <p:spPr>
              <a:xfrm>
                <a:off x="3988452" y="1890136"/>
                <a:ext cx="130805" cy="184666"/>
              </a:xfrm>
              <a:prstGeom prst="rect">
                <a:avLst/>
              </a:prstGeom>
              <a:noFill/>
            </p:spPr>
            <p:txBody>
              <a:bodyPr wrap="none" lIns="0" rtlCol="0">
                <a:spAutoFit/>
              </a:bodyPr>
              <a:lstStyle/>
              <a:p>
                <a:r>
                  <a:rPr lang="en-US" sz="600" dirty="0" smtClean="0">
                    <a:latin typeface="Times New Roman" pitchFamily="18" charset="0"/>
                    <a:cs typeface="Times New Roman" pitchFamily="18" charset="0"/>
                  </a:rPr>
                  <a:t>0</a:t>
                </a:r>
                <a:endParaRPr lang="en-US" sz="600" baseline="-25000" dirty="0">
                  <a:latin typeface="Times New Roman" pitchFamily="18" charset="0"/>
                  <a:cs typeface="Times New Roman" pitchFamily="18" charset="0"/>
                </a:endParaRPr>
              </a:p>
            </p:txBody>
          </p:sp>
          <p:sp>
            <p:nvSpPr>
              <p:cNvPr id="602" name="TextBox 601"/>
              <p:cNvSpPr txBox="1"/>
              <p:nvPr/>
            </p:nvSpPr>
            <p:spPr>
              <a:xfrm>
                <a:off x="3997977" y="1342448"/>
                <a:ext cx="130805" cy="184666"/>
              </a:xfrm>
              <a:prstGeom prst="rect">
                <a:avLst/>
              </a:prstGeom>
              <a:noFill/>
            </p:spPr>
            <p:txBody>
              <a:bodyPr wrap="none" lIns="0" rtlCol="0">
                <a:spAutoFit/>
              </a:bodyPr>
              <a:lstStyle/>
              <a:p>
                <a:r>
                  <a:rPr lang="en-US" sz="600" dirty="0" smtClean="0">
                    <a:latin typeface="Times New Roman" pitchFamily="18" charset="0"/>
                    <a:cs typeface="Times New Roman" pitchFamily="18" charset="0"/>
                  </a:rPr>
                  <a:t>1</a:t>
                </a:r>
                <a:endParaRPr lang="en-US" sz="600" baseline="-25000" dirty="0">
                  <a:latin typeface="Times New Roman" pitchFamily="18" charset="0"/>
                  <a:cs typeface="Times New Roman" pitchFamily="18" charset="0"/>
                </a:endParaRPr>
              </a:p>
            </p:txBody>
          </p:sp>
        </p:grpSp>
      </p:grpSp>
    </p:spTree>
    <p:extLst>
      <p:ext uri="{BB962C8B-B14F-4D97-AF65-F5344CB8AC3E}">
        <p14:creationId xmlns:p14="http://schemas.microsoft.com/office/powerpoint/2010/main" val="200458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048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Our Observation</a:t>
            </a:r>
            <a:endParaRPr lang="en-US" dirty="0"/>
          </a:p>
        </p:txBody>
      </p:sp>
      <p:grpSp>
        <p:nvGrpSpPr>
          <p:cNvPr id="4" name="Group 225"/>
          <p:cNvGrpSpPr/>
          <p:nvPr/>
        </p:nvGrpSpPr>
        <p:grpSpPr>
          <a:xfrm>
            <a:off x="798000" y="2325902"/>
            <a:ext cx="1162268" cy="16816"/>
            <a:chOff x="398463" y="2370138"/>
            <a:chExt cx="2295525" cy="36513"/>
          </a:xfrm>
        </p:grpSpPr>
        <p:sp>
          <p:nvSpPr>
            <p:cNvPr id="38" name="Freeform 7"/>
            <p:cNvSpPr>
              <a:spLocks/>
            </p:cNvSpPr>
            <p:nvPr/>
          </p:nvSpPr>
          <p:spPr bwMode="auto">
            <a:xfrm>
              <a:off x="398463" y="2374900"/>
              <a:ext cx="530225" cy="30163"/>
            </a:xfrm>
            <a:custGeom>
              <a:avLst/>
              <a:gdLst/>
              <a:ahLst/>
              <a:cxnLst>
                <a:cxn ang="0">
                  <a:pos x="7" y="12"/>
                </a:cxn>
                <a:cxn ang="0">
                  <a:pos x="14" y="7"/>
                </a:cxn>
                <a:cxn ang="0">
                  <a:pos x="21" y="7"/>
                </a:cxn>
                <a:cxn ang="0">
                  <a:pos x="28" y="15"/>
                </a:cxn>
                <a:cxn ang="0">
                  <a:pos x="38" y="11"/>
                </a:cxn>
                <a:cxn ang="0">
                  <a:pos x="45" y="10"/>
                </a:cxn>
                <a:cxn ang="0">
                  <a:pos x="52" y="15"/>
                </a:cxn>
                <a:cxn ang="0">
                  <a:pos x="62" y="3"/>
                </a:cxn>
                <a:cxn ang="0">
                  <a:pos x="69" y="7"/>
                </a:cxn>
                <a:cxn ang="0">
                  <a:pos x="80" y="13"/>
                </a:cxn>
                <a:cxn ang="0">
                  <a:pos x="86" y="6"/>
                </a:cxn>
                <a:cxn ang="0">
                  <a:pos x="93" y="5"/>
                </a:cxn>
                <a:cxn ang="0">
                  <a:pos x="100" y="8"/>
                </a:cxn>
                <a:cxn ang="0">
                  <a:pos x="107" y="13"/>
                </a:cxn>
                <a:cxn ang="0">
                  <a:pos x="114" y="7"/>
                </a:cxn>
                <a:cxn ang="0">
                  <a:pos x="124" y="7"/>
                </a:cxn>
                <a:cxn ang="0">
                  <a:pos x="135" y="5"/>
                </a:cxn>
                <a:cxn ang="0">
                  <a:pos x="141" y="1"/>
                </a:cxn>
                <a:cxn ang="0">
                  <a:pos x="148" y="8"/>
                </a:cxn>
                <a:cxn ang="0">
                  <a:pos x="155" y="13"/>
                </a:cxn>
                <a:cxn ang="0">
                  <a:pos x="166" y="1"/>
                </a:cxn>
                <a:cxn ang="0">
                  <a:pos x="172" y="8"/>
                </a:cxn>
                <a:cxn ang="0">
                  <a:pos x="179" y="7"/>
                </a:cxn>
                <a:cxn ang="0">
                  <a:pos x="190" y="11"/>
                </a:cxn>
                <a:cxn ang="0">
                  <a:pos x="197" y="5"/>
                </a:cxn>
                <a:cxn ang="0">
                  <a:pos x="207" y="8"/>
                </a:cxn>
                <a:cxn ang="0">
                  <a:pos x="214" y="12"/>
                </a:cxn>
                <a:cxn ang="0">
                  <a:pos x="221" y="11"/>
                </a:cxn>
                <a:cxn ang="0">
                  <a:pos x="228" y="7"/>
                </a:cxn>
                <a:cxn ang="0">
                  <a:pos x="234" y="10"/>
                </a:cxn>
                <a:cxn ang="0">
                  <a:pos x="241" y="7"/>
                </a:cxn>
                <a:cxn ang="0">
                  <a:pos x="252" y="8"/>
                </a:cxn>
                <a:cxn ang="0">
                  <a:pos x="259" y="6"/>
                </a:cxn>
                <a:cxn ang="0">
                  <a:pos x="269" y="11"/>
                </a:cxn>
                <a:cxn ang="0">
                  <a:pos x="279" y="6"/>
                </a:cxn>
                <a:cxn ang="0">
                  <a:pos x="290" y="8"/>
                </a:cxn>
                <a:cxn ang="0">
                  <a:pos x="293" y="8"/>
                </a:cxn>
                <a:cxn ang="0">
                  <a:pos x="300" y="13"/>
                </a:cxn>
                <a:cxn ang="0">
                  <a:pos x="307" y="11"/>
                </a:cxn>
                <a:cxn ang="0">
                  <a:pos x="314" y="8"/>
                </a:cxn>
                <a:cxn ang="0">
                  <a:pos x="324" y="11"/>
                </a:cxn>
                <a:cxn ang="0">
                  <a:pos x="331" y="12"/>
                </a:cxn>
              </a:cxnLst>
              <a:rect l="0" t="0" r="r" b="b"/>
              <a:pathLst>
                <a:path w="334" h="18">
                  <a:moveTo>
                    <a:pt x="0" y="2"/>
                  </a:moveTo>
                  <a:lnTo>
                    <a:pt x="4" y="11"/>
                  </a:lnTo>
                  <a:lnTo>
                    <a:pt x="7" y="12"/>
                  </a:lnTo>
                  <a:lnTo>
                    <a:pt x="7" y="5"/>
                  </a:lnTo>
                  <a:lnTo>
                    <a:pt x="11" y="11"/>
                  </a:lnTo>
                  <a:lnTo>
                    <a:pt x="14" y="7"/>
                  </a:lnTo>
                  <a:lnTo>
                    <a:pt x="18" y="11"/>
                  </a:lnTo>
                  <a:lnTo>
                    <a:pt x="18" y="8"/>
                  </a:lnTo>
                  <a:lnTo>
                    <a:pt x="21" y="7"/>
                  </a:lnTo>
                  <a:lnTo>
                    <a:pt x="24" y="6"/>
                  </a:lnTo>
                  <a:lnTo>
                    <a:pt x="24" y="17"/>
                  </a:lnTo>
                  <a:lnTo>
                    <a:pt x="28" y="15"/>
                  </a:lnTo>
                  <a:lnTo>
                    <a:pt x="31" y="15"/>
                  </a:lnTo>
                  <a:lnTo>
                    <a:pt x="35" y="6"/>
                  </a:lnTo>
                  <a:lnTo>
                    <a:pt x="38" y="11"/>
                  </a:lnTo>
                  <a:lnTo>
                    <a:pt x="42" y="7"/>
                  </a:lnTo>
                  <a:lnTo>
                    <a:pt x="45" y="3"/>
                  </a:lnTo>
                  <a:lnTo>
                    <a:pt x="45" y="10"/>
                  </a:lnTo>
                  <a:lnTo>
                    <a:pt x="49" y="10"/>
                  </a:lnTo>
                  <a:lnTo>
                    <a:pt x="52" y="10"/>
                  </a:lnTo>
                  <a:lnTo>
                    <a:pt x="52" y="15"/>
                  </a:lnTo>
                  <a:lnTo>
                    <a:pt x="55" y="7"/>
                  </a:lnTo>
                  <a:lnTo>
                    <a:pt x="59" y="18"/>
                  </a:lnTo>
                  <a:lnTo>
                    <a:pt x="62" y="3"/>
                  </a:lnTo>
                  <a:lnTo>
                    <a:pt x="62" y="2"/>
                  </a:lnTo>
                  <a:lnTo>
                    <a:pt x="66" y="6"/>
                  </a:lnTo>
                  <a:lnTo>
                    <a:pt x="69" y="7"/>
                  </a:lnTo>
                  <a:lnTo>
                    <a:pt x="73" y="0"/>
                  </a:lnTo>
                  <a:lnTo>
                    <a:pt x="76" y="10"/>
                  </a:lnTo>
                  <a:lnTo>
                    <a:pt x="80" y="13"/>
                  </a:lnTo>
                  <a:lnTo>
                    <a:pt x="80" y="2"/>
                  </a:lnTo>
                  <a:lnTo>
                    <a:pt x="83" y="12"/>
                  </a:lnTo>
                  <a:lnTo>
                    <a:pt x="86" y="6"/>
                  </a:lnTo>
                  <a:lnTo>
                    <a:pt x="90" y="15"/>
                  </a:lnTo>
                  <a:lnTo>
                    <a:pt x="90" y="13"/>
                  </a:lnTo>
                  <a:lnTo>
                    <a:pt x="93" y="5"/>
                  </a:lnTo>
                  <a:lnTo>
                    <a:pt x="97" y="10"/>
                  </a:lnTo>
                  <a:lnTo>
                    <a:pt x="97" y="6"/>
                  </a:lnTo>
                  <a:lnTo>
                    <a:pt x="100" y="8"/>
                  </a:lnTo>
                  <a:lnTo>
                    <a:pt x="104" y="5"/>
                  </a:lnTo>
                  <a:lnTo>
                    <a:pt x="107" y="1"/>
                  </a:lnTo>
                  <a:lnTo>
                    <a:pt x="107" y="13"/>
                  </a:lnTo>
                  <a:lnTo>
                    <a:pt x="110" y="6"/>
                  </a:lnTo>
                  <a:lnTo>
                    <a:pt x="114" y="11"/>
                  </a:lnTo>
                  <a:lnTo>
                    <a:pt x="114" y="7"/>
                  </a:lnTo>
                  <a:lnTo>
                    <a:pt x="117" y="10"/>
                  </a:lnTo>
                  <a:lnTo>
                    <a:pt x="121" y="7"/>
                  </a:lnTo>
                  <a:lnTo>
                    <a:pt x="124" y="7"/>
                  </a:lnTo>
                  <a:lnTo>
                    <a:pt x="128" y="15"/>
                  </a:lnTo>
                  <a:lnTo>
                    <a:pt x="131" y="15"/>
                  </a:lnTo>
                  <a:lnTo>
                    <a:pt x="135" y="5"/>
                  </a:lnTo>
                  <a:lnTo>
                    <a:pt x="135" y="8"/>
                  </a:lnTo>
                  <a:lnTo>
                    <a:pt x="138" y="11"/>
                  </a:lnTo>
                  <a:lnTo>
                    <a:pt x="141" y="1"/>
                  </a:lnTo>
                  <a:lnTo>
                    <a:pt x="141" y="6"/>
                  </a:lnTo>
                  <a:lnTo>
                    <a:pt x="145" y="2"/>
                  </a:lnTo>
                  <a:lnTo>
                    <a:pt x="148" y="8"/>
                  </a:lnTo>
                  <a:lnTo>
                    <a:pt x="152" y="10"/>
                  </a:lnTo>
                  <a:lnTo>
                    <a:pt x="152" y="8"/>
                  </a:lnTo>
                  <a:lnTo>
                    <a:pt x="155" y="13"/>
                  </a:lnTo>
                  <a:lnTo>
                    <a:pt x="159" y="6"/>
                  </a:lnTo>
                  <a:lnTo>
                    <a:pt x="162" y="8"/>
                  </a:lnTo>
                  <a:lnTo>
                    <a:pt x="166" y="1"/>
                  </a:lnTo>
                  <a:lnTo>
                    <a:pt x="169" y="2"/>
                  </a:lnTo>
                  <a:lnTo>
                    <a:pt x="169" y="7"/>
                  </a:lnTo>
                  <a:lnTo>
                    <a:pt x="172" y="8"/>
                  </a:lnTo>
                  <a:lnTo>
                    <a:pt x="176" y="2"/>
                  </a:lnTo>
                  <a:lnTo>
                    <a:pt x="179" y="12"/>
                  </a:lnTo>
                  <a:lnTo>
                    <a:pt x="179" y="7"/>
                  </a:lnTo>
                  <a:lnTo>
                    <a:pt x="183" y="13"/>
                  </a:lnTo>
                  <a:lnTo>
                    <a:pt x="186" y="3"/>
                  </a:lnTo>
                  <a:lnTo>
                    <a:pt x="190" y="11"/>
                  </a:lnTo>
                  <a:lnTo>
                    <a:pt x="193" y="12"/>
                  </a:lnTo>
                  <a:lnTo>
                    <a:pt x="197" y="7"/>
                  </a:lnTo>
                  <a:lnTo>
                    <a:pt x="197" y="5"/>
                  </a:lnTo>
                  <a:lnTo>
                    <a:pt x="200" y="11"/>
                  </a:lnTo>
                  <a:lnTo>
                    <a:pt x="203" y="16"/>
                  </a:lnTo>
                  <a:lnTo>
                    <a:pt x="207" y="8"/>
                  </a:lnTo>
                  <a:lnTo>
                    <a:pt x="207" y="11"/>
                  </a:lnTo>
                  <a:lnTo>
                    <a:pt x="210" y="12"/>
                  </a:lnTo>
                  <a:lnTo>
                    <a:pt x="214" y="12"/>
                  </a:lnTo>
                  <a:lnTo>
                    <a:pt x="214" y="7"/>
                  </a:lnTo>
                  <a:lnTo>
                    <a:pt x="217" y="6"/>
                  </a:lnTo>
                  <a:lnTo>
                    <a:pt x="221" y="11"/>
                  </a:lnTo>
                  <a:lnTo>
                    <a:pt x="224" y="15"/>
                  </a:lnTo>
                  <a:lnTo>
                    <a:pt x="224" y="12"/>
                  </a:lnTo>
                  <a:lnTo>
                    <a:pt x="228" y="7"/>
                  </a:lnTo>
                  <a:lnTo>
                    <a:pt x="231" y="12"/>
                  </a:lnTo>
                  <a:lnTo>
                    <a:pt x="231" y="3"/>
                  </a:lnTo>
                  <a:lnTo>
                    <a:pt x="234" y="10"/>
                  </a:lnTo>
                  <a:lnTo>
                    <a:pt x="238" y="6"/>
                  </a:lnTo>
                  <a:lnTo>
                    <a:pt x="241" y="10"/>
                  </a:lnTo>
                  <a:lnTo>
                    <a:pt x="241" y="7"/>
                  </a:lnTo>
                  <a:lnTo>
                    <a:pt x="245" y="16"/>
                  </a:lnTo>
                  <a:lnTo>
                    <a:pt x="248" y="5"/>
                  </a:lnTo>
                  <a:lnTo>
                    <a:pt x="252" y="8"/>
                  </a:lnTo>
                  <a:lnTo>
                    <a:pt x="252" y="6"/>
                  </a:lnTo>
                  <a:lnTo>
                    <a:pt x="255" y="13"/>
                  </a:lnTo>
                  <a:lnTo>
                    <a:pt x="259" y="6"/>
                  </a:lnTo>
                  <a:lnTo>
                    <a:pt x="262" y="13"/>
                  </a:lnTo>
                  <a:lnTo>
                    <a:pt x="265" y="10"/>
                  </a:lnTo>
                  <a:lnTo>
                    <a:pt x="269" y="11"/>
                  </a:lnTo>
                  <a:lnTo>
                    <a:pt x="272" y="3"/>
                  </a:lnTo>
                  <a:lnTo>
                    <a:pt x="276" y="8"/>
                  </a:lnTo>
                  <a:lnTo>
                    <a:pt x="279" y="6"/>
                  </a:lnTo>
                  <a:lnTo>
                    <a:pt x="279" y="11"/>
                  </a:lnTo>
                  <a:lnTo>
                    <a:pt x="283" y="2"/>
                  </a:lnTo>
                  <a:lnTo>
                    <a:pt x="290" y="8"/>
                  </a:lnTo>
                  <a:lnTo>
                    <a:pt x="286" y="8"/>
                  </a:lnTo>
                  <a:lnTo>
                    <a:pt x="290" y="8"/>
                  </a:lnTo>
                  <a:lnTo>
                    <a:pt x="293" y="8"/>
                  </a:lnTo>
                  <a:lnTo>
                    <a:pt x="296" y="15"/>
                  </a:lnTo>
                  <a:lnTo>
                    <a:pt x="296" y="6"/>
                  </a:lnTo>
                  <a:lnTo>
                    <a:pt x="300" y="13"/>
                  </a:lnTo>
                  <a:lnTo>
                    <a:pt x="303" y="8"/>
                  </a:lnTo>
                  <a:lnTo>
                    <a:pt x="303" y="6"/>
                  </a:lnTo>
                  <a:lnTo>
                    <a:pt x="307" y="11"/>
                  </a:lnTo>
                  <a:lnTo>
                    <a:pt x="310" y="10"/>
                  </a:lnTo>
                  <a:lnTo>
                    <a:pt x="314" y="13"/>
                  </a:lnTo>
                  <a:lnTo>
                    <a:pt x="314" y="8"/>
                  </a:lnTo>
                  <a:lnTo>
                    <a:pt x="317" y="5"/>
                  </a:lnTo>
                  <a:lnTo>
                    <a:pt x="321" y="6"/>
                  </a:lnTo>
                  <a:lnTo>
                    <a:pt x="324" y="11"/>
                  </a:lnTo>
                  <a:lnTo>
                    <a:pt x="324" y="10"/>
                  </a:lnTo>
                  <a:lnTo>
                    <a:pt x="327" y="11"/>
                  </a:lnTo>
                  <a:lnTo>
                    <a:pt x="331" y="12"/>
                  </a:lnTo>
                  <a:lnTo>
                    <a:pt x="331" y="7"/>
                  </a:lnTo>
                  <a:lnTo>
                    <a:pt x="334" y="3"/>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8"/>
            <p:cNvSpPr>
              <a:spLocks/>
            </p:cNvSpPr>
            <p:nvPr/>
          </p:nvSpPr>
          <p:spPr bwMode="auto">
            <a:xfrm>
              <a:off x="928688" y="2374900"/>
              <a:ext cx="519113" cy="26988"/>
            </a:xfrm>
            <a:custGeom>
              <a:avLst/>
              <a:gdLst/>
              <a:ahLst/>
              <a:cxnLst>
                <a:cxn ang="0">
                  <a:pos x="7" y="13"/>
                </a:cxn>
                <a:cxn ang="0">
                  <a:pos x="14" y="6"/>
                </a:cxn>
                <a:cxn ang="0">
                  <a:pos x="21" y="13"/>
                </a:cxn>
                <a:cxn ang="0">
                  <a:pos x="28" y="12"/>
                </a:cxn>
                <a:cxn ang="0">
                  <a:pos x="35" y="6"/>
                </a:cxn>
                <a:cxn ang="0">
                  <a:pos x="42" y="15"/>
                </a:cxn>
                <a:cxn ang="0">
                  <a:pos x="52" y="8"/>
                </a:cxn>
                <a:cxn ang="0">
                  <a:pos x="62" y="10"/>
                </a:cxn>
                <a:cxn ang="0">
                  <a:pos x="69" y="12"/>
                </a:cxn>
                <a:cxn ang="0">
                  <a:pos x="76" y="5"/>
                </a:cxn>
                <a:cxn ang="0">
                  <a:pos x="83" y="16"/>
                </a:cxn>
                <a:cxn ang="0">
                  <a:pos x="90" y="1"/>
                </a:cxn>
                <a:cxn ang="0">
                  <a:pos x="97" y="7"/>
                </a:cxn>
                <a:cxn ang="0">
                  <a:pos x="107" y="6"/>
                </a:cxn>
                <a:cxn ang="0">
                  <a:pos x="114" y="10"/>
                </a:cxn>
                <a:cxn ang="0">
                  <a:pos x="121" y="15"/>
                </a:cxn>
                <a:cxn ang="0">
                  <a:pos x="128" y="13"/>
                </a:cxn>
                <a:cxn ang="0">
                  <a:pos x="135" y="3"/>
                </a:cxn>
                <a:cxn ang="0">
                  <a:pos x="141" y="8"/>
                </a:cxn>
                <a:cxn ang="0">
                  <a:pos x="152" y="5"/>
                </a:cxn>
                <a:cxn ang="0">
                  <a:pos x="159" y="0"/>
                </a:cxn>
                <a:cxn ang="0">
                  <a:pos x="166" y="7"/>
                </a:cxn>
                <a:cxn ang="0">
                  <a:pos x="172" y="13"/>
                </a:cxn>
                <a:cxn ang="0">
                  <a:pos x="179" y="5"/>
                </a:cxn>
                <a:cxn ang="0">
                  <a:pos x="186" y="7"/>
                </a:cxn>
                <a:cxn ang="0">
                  <a:pos x="200" y="11"/>
                </a:cxn>
                <a:cxn ang="0">
                  <a:pos x="203" y="10"/>
                </a:cxn>
                <a:cxn ang="0">
                  <a:pos x="214" y="10"/>
                </a:cxn>
                <a:cxn ang="0">
                  <a:pos x="221" y="11"/>
                </a:cxn>
                <a:cxn ang="0">
                  <a:pos x="228" y="7"/>
                </a:cxn>
                <a:cxn ang="0">
                  <a:pos x="234" y="3"/>
                </a:cxn>
                <a:cxn ang="0">
                  <a:pos x="241" y="2"/>
                </a:cxn>
                <a:cxn ang="0">
                  <a:pos x="248" y="3"/>
                </a:cxn>
                <a:cxn ang="0">
                  <a:pos x="258" y="3"/>
                </a:cxn>
                <a:cxn ang="0">
                  <a:pos x="265" y="7"/>
                </a:cxn>
                <a:cxn ang="0">
                  <a:pos x="272" y="5"/>
                </a:cxn>
                <a:cxn ang="0">
                  <a:pos x="279" y="11"/>
                </a:cxn>
                <a:cxn ang="0">
                  <a:pos x="289" y="15"/>
                </a:cxn>
                <a:cxn ang="0">
                  <a:pos x="296" y="7"/>
                </a:cxn>
                <a:cxn ang="0">
                  <a:pos x="307" y="10"/>
                </a:cxn>
                <a:cxn ang="0">
                  <a:pos x="314" y="17"/>
                </a:cxn>
                <a:cxn ang="0">
                  <a:pos x="320" y="16"/>
                </a:cxn>
              </a:cxnLst>
              <a:rect l="0" t="0" r="r" b="b"/>
              <a:pathLst>
                <a:path w="327" h="17">
                  <a:moveTo>
                    <a:pt x="0" y="3"/>
                  </a:moveTo>
                  <a:lnTo>
                    <a:pt x="4" y="10"/>
                  </a:lnTo>
                  <a:lnTo>
                    <a:pt x="7" y="13"/>
                  </a:lnTo>
                  <a:lnTo>
                    <a:pt x="7" y="7"/>
                  </a:lnTo>
                  <a:lnTo>
                    <a:pt x="11" y="7"/>
                  </a:lnTo>
                  <a:lnTo>
                    <a:pt x="14" y="6"/>
                  </a:lnTo>
                  <a:lnTo>
                    <a:pt x="14" y="12"/>
                  </a:lnTo>
                  <a:lnTo>
                    <a:pt x="17" y="8"/>
                  </a:lnTo>
                  <a:lnTo>
                    <a:pt x="21" y="13"/>
                  </a:lnTo>
                  <a:lnTo>
                    <a:pt x="24" y="5"/>
                  </a:lnTo>
                  <a:lnTo>
                    <a:pt x="24" y="13"/>
                  </a:lnTo>
                  <a:lnTo>
                    <a:pt x="28" y="12"/>
                  </a:lnTo>
                  <a:lnTo>
                    <a:pt x="31" y="12"/>
                  </a:lnTo>
                  <a:lnTo>
                    <a:pt x="35" y="8"/>
                  </a:lnTo>
                  <a:lnTo>
                    <a:pt x="35" y="6"/>
                  </a:lnTo>
                  <a:lnTo>
                    <a:pt x="38" y="13"/>
                  </a:lnTo>
                  <a:lnTo>
                    <a:pt x="42" y="3"/>
                  </a:lnTo>
                  <a:lnTo>
                    <a:pt x="42" y="15"/>
                  </a:lnTo>
                  <a:lnTo>
                    <a:pt x="45" y="8"/>
                  </a:lnTo>
                  <a:lnTo>
                    <a:pt x="48" y="7"/>
                  </a:lnTo>
                  <a:lnTo>
                    <a:pt x="52" y="8"/>
                  </a:lnTo>
                  <a:lnTo>
                    <a:pt x="55" y="8"/>
                  </a:lnTo>
                  <a:lnTo>
                    <a:pt x="59" y="8"/>
                  </a:lnTo>
                  <a:lnTo>
                    <a:pt x="62" y="10"/>
                  </a:lnTo>
                  <a:lnTo>
                    <a:pt x="62" y="12"/>
                  </a:lnTo>
                  <a:lnTo>
                    <a:pt x="66" y="5"/>
                  </a:lnTo>
                  <a:lnTo>
                    <a:pt x="69" y="12"/>
                  </a:lnTo>
                  <a:lnTo>
                    <a:pt x="69" y="6"/>
                  </a:lnTo>
                  <a:lnTo>
                    <a:pt x="73" y="7"/>
                  </a:lnTo>
                  <a:lnTo>
                    <a:pt x="76" y="5"/>
                  </a:lnTo>
                  <a:lnTo>
                    <a:pt x="79" y="12"/>
                  </a:lnTo>
                  <a:lnTo>
                    <a:pt x="79" y="6"/>
                  </a:lnTo>
                  <a:lnTo>
                    <a:pt x="83" y="16"/>
                  </a:lnTo>
                  <a:lnTo>
                    <a:pt x="86" y="11"/>
                  </a:lnTo>
                  <a:lnTo>
                    <a:pt x="86" y="5"/>
                  </a:lnTo>
                  <a:lnTo>
                    <a:pt x="90" y="1"/>
                  </a:lnTo>
                  <a:lnTo>
                    <a:pt x="93" y="10"/>
                  </a:lnTo>
                  <a:lnTo>
                    <a:pt x="97" y="10"/>
                  </a:lnTo>
                  <a:lnTo>
                    <a:pt x="97" y="7"/>
                  </a:lnTo>
                  <a:lnTo>
                    <a:pt x="100" y="13"/>
                  </a:lnTo>
                  <a:lnTo>
                    <a:pt x="104" y="17"/>
                  </a:lnTo>
                  <a:lnTo>
                    <a:pt x="107" y="6"/>
                  </a:lnTo>
                  <a:lnTo>
                    <a:pt x="107" y="11"/>
                  </a:lnTo>
                  <a:lnTo>
                    <a:pt x="110" y="15"/>
                  </a:lnTo>
                  <a:lnTo>
                    <a:pt x="114" y="10"/>
                  </a:lnTo>
                  <a:lnTo>
                    <a:pt x="114" y="8"/>
                  </a:lnTo>
                  <a:lnTo>
                    <a:pt x="117" y="13"/>
                  </a:lnTo>
                  <a:lnTo>
                    <a:pt x="121" y="15"/>
                  </a:lnTo>
                  <a:lnTo>
                    <a:pt x="124" y="6"/>
                  </a:lnTo>
                  <a:lnTo>
                    <a:pt x="124" y="5"/>
                  </a:lnTo>
                  <a:lnTo>
                    <a:pt x="128" y="13"/>
                  </a:lnTo>
                  <a:lnTo>
                    <a:pt x="131" y="5"/>
                  </a:lnTo>
                  <a:lnTo>
                    <a:pt x="131" y="10"/>
                  </a:lnTo>
                  <a:lnTo>
                    <a:pt x="135" y="3"/>
                  </a:lnTo>
                  <a:lnTo>
                    <a:pt x="138" y="6"/>
                  </a:lnTo>
                  <a:lnTo>
                    <a:pt x="141" y="6"/>
                  </a:lnTo>
                  <a:lnTo>
                    <a:pt x="141" y="8"/>
                  </a:lnTo>
                  <a:lnTo>
                    <a:pt x="145" y="15"/>
                  </a:lnTo>
                  <a:lnTo>
                    <a:pt x="148" y="7"/>
                  </a:lnTo>
                  <a:lnTo>
                    <a:pt x="152" y="5"/>
                  </a:lnTo>
                  <a:lnTo>
                    <a:pt x="152" y="8"/>
                  </a:lnTo>
                  <a:lnTo>
                    <a:pt x="155" y="10"/>
                  </a:lnTo>
                  <a:lnTo>
                    <a:pt x="159" y="0"/>
                  </a:lnTo>
                  <a:lnTo>
                    <a:pt x="159" y="8"/>
                  </a:lnTo>
                  <a:lnTo>
                    <a:pt x="162" y="11"/>
                  </a:lnTo>
                  <a:lnTo>
                    <a:pt x="166" y="7"/>
                  </a:lnTo>
                  <a:lnTo>
                    <a:pt x="169" y="12"/>
                  </a:lnTo>
                  <a:lnTo>
                    <a:pt x="169" y="7"/>
                  </a:lnTo>
                  <a:lnTo>
                    <a:pt x="172" y="13"/>
                  </a:lnTo>
                  <a:lnTo>
                    <a:pt x="176" y="8"/>
                  </a:lnTo>
                  <a:lnTo>
                    <a:pt x="179" y="3"/>
                  </a:lnTo>
                  <a:lnTo>
                    <a:pt x="179" y="5"/>
                  </a:lnTo>
                  <a:lnTo>
                    <a:pt x="183" y="12"/>
                  </a:lnTo>
                  <a:lnTo>
                    <a:pt x="186" y="11"/>
                  </a:lnTo>
                  <a:lnTo>
                    <a:pt x="186" y="7"/>
                  </a:lnTo>
                  <a:lnTo>
                    <a:pt x="190" y="8"/>
                  </a:lnTo>
                  <a:lnTo>
                    <a:pt x="193" y="12"/>
                  </a:lnTo>
                  <a:lnTo>
                    <a:pt x="200" y="11"/>
                  </a:lnTo>
                  <a:lnTo>
                    <a:pt x="197" y="11"/>
                  </a:lnTo>
                  <a:lnTo>
                    <a:pt x="200" y="11"/>
                  </a:lnTo>
                  <a:lnTo>
                    <a:pt x="203" y="10"/>
                  </a:lnTo>
                  <a:lnTo>
                    <a:pt x="207" y="12"/>
                  </a:lnTo>
                  <a:lnTo>
                    <a:pt x="210" y="13"/>
                  </a:lnTo>
                  <a:lnTo>
                    <a:pt x="214" y="10"/>
                  </a:lnTo>
                  <a:lnTo>
                    <a:pt x="214" y="3"/>
                  </a:lnTo>
                  <a:lnTo>
                    <a:pt x="217" y="11"/>
                  </a:lnTo>
                  <a:lnTo>
                    <a:pt x="221" y="11"/>
                  </a:lnTo>
                  <a:lnTo>
                    <a:pt x="224" y="13"/>
                  </a:lnTo>
                  <a:lnTo>
                    <a:pt x="224" y="11"/>
                  </a:lnTo>
                  <a:lnTo>
                    <a:pt x="228" y="7"/>
                  </a:lnTo>
                  <a:lnTo>
                    <a:pt x="231" y="10"/>
                  </a:lnTo>
                  <a:lnTo>
                    <a:pt x="231" y="7"/>
                  </a:lnTo>
                  <a:lnTo>
                    <a:pt x="234" y="3"/>
                  </a:lnTo>
                  <a:lnTo>
                    <a:pt x="238" y="7"/>
                  </a:lnTo>
                  <a:lnTo>
                    <a:pt x="241" y="5"/>
                  </a:lnTo>
                  <a:lnTo>
                    <a:pt x="241" y="2"/>
                  </a:lnTo>
                  <a:lnTo>
                    <a:pt x="245" y="10"/>
                  </a:lnTo>
                  <a:lnTo>
                    <a:pt x="248" y="13"/>
                  </a:lnTo>
                  <a:lnTo>
                    <a:pt x="248" y="3"/>
                  </a:lnTo>
                  <a:lnTo>
                    <a:pt x="252" y="5"/>
                  </a:lnTo>
                  <a:lnTo>
                    <a:pt x="255" y="5"/>
                  </a:lnTo>
                  <a:lnTo>
                    <a:pt x="258" y="3"/>
                  </a:lnTo>
                  <a:lnTo>
                    <a:pt x="258" y="15"/>
                  </a:lnTo>
                  <a:lnTo>
                    <a:pt x="262" y="15"/>
                  </a:lnTo>
                  <a:lnTo>
                    <a:pt x="265" y="7"/>
                  </a:lnTo>
                  <a:lnTo>
                    <a:pt x="269" y="15"/>
                  </a:lnTo>
                  <a:lnTo>
                    <a:pt x="269" y="2"/>
                  </a:lnTo>
                  <a:lnTo>
                    <a:pt x="272" y="5"/>
                  </a:lnTo>
                  <a:lnTo>
                    <a:pt x="276" y="3"/>
                  </a:lnTo>
                  <a:lnTo>
                    <a:pt x="276" y="15"/>
                  </a:lnTo>
                  <a:lnTo>
                    <a:pt x="279" y="11"/>
                  </a:lnTo>
                  <a:lnTo>
                    <a:pt x="283" y="5"/>
                  </a:lnTo>
                  <a:lnTo>
                    <a:pt x="286" y="10"/>
                  </a:lnTo>
                  <a:lnTo>
                    <a:pt x="289" y="15"/>
                  </a:lnTo>
                  <a:lnTo>
                    <a:pt x="293" y="12"/>
                  </a:lnTo>
                  <a:lnTo>
                    <a:pt x="296" y="6"/>
                  </a:lnTo>
                  <a:lnTo>
                    <a:pt x="296" y="7"/>
                  </a:lnTo>
                  <a:lnTo>
                    <a:pt x="300" y="11"/>
                  </a:lnTo>
                  <a:lnTo>
                    <a:pt x="303" y="7"/>
                  </a:lnTo>
                  <a:lnTo>
                    <a:pt x="307" y="10"/>
                  </a:lnTo>
                  <a:lnTo>
                    <a:pt x="310" y="10"/>
                  </a:lnTo>
                  <a:lnTo>
                    <a:pt x="314" y="15"/>
                  </a:lnTo>
                  <a:lnTo>
                    <a:pt x="314" y="17"/>
                  </a:lnTo>
                  <a:lnTo>
                    <a:pt x="317" y="10"/>
                  </a:lnTo>
                  <a:lnTo>
                    <a:pt x="320" y="6"/>
                  </a:lnTo>
                  <a:lnTo>
                    <a:pt x="320" y="16"/>
                  </a:lnTo>
                  <a:lnTo>
                    <a:pt x="324" y="16"/>
                  </a:lnTo>
                  <a:lnTo>
                    <a:pt x="327" y="12"/>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9"/>
            <p:cNvSpPr>
              <a:spLocks/>
            </p:cNvSpPr>
            <p:nvPr/>
          </p:nvSpPr>
          <p:spPr bwMode="auto">
            <a:xfrm>
              <a:off x="1447800" y="2370138"/>
              <a:ext cx="519113" cy="36513"/>
            </a:xfrm>
            <a:custGeom>
              <a:avLst/>
              <a:gdLst/>
              <a:ahLst/>
              <a:cxnLst>
                <a:cxn ang="0">
                  <a:pos x="4" y="6"/>
                </a:cxn>
                <a:cxn ang="0">
                  <a:pos x="18" y="5"/>
                </a:cxn>
                <a:cxn ang="0">
                  <a:pos x="21" y="19"/>
                </a:cxn>
                <a:cxn ang="0">
                  <a:pos x="35" y="13"/>
                </a:cxn>
                <a:cxn ang="0">
                  <a:pos x="38" y="10"/>
                </a:cxn>
                <a:cxn ang="0">
                  <a:pos x="45" y="9"/>
                </a:cxn>
                <a:cxn ang="0">
                  <a:pos x="55" y="5"/>
                </a:cxn>
                <a:cxn ang="0">
                  <a:pos x="62" y="13"/>
                </a:cxn>
                <a:cxn ang="0">
                  <a:pos x="69" y="16"/>
                </a:cxn>
                <a:cxn ang="0">
                  <a:pos x="76" y="9"/>
                </a:cxn>
                <a:cxn ang="0">
                  <a:pos x="86" y="6"/>
                </a:cxn>
                <a:cxn ang="0">
                  <a:pos x="93" y="16"/>
                </a:cxn>
                <a:cxn ang="0">
                  <a:pos x="100" y="16"/>
                </a:cxn>
                <a:cxn ang="0">
                  <a:pos x="107" y="8"/>
                </a:cxn>
                <a:cxn ang="0">
                  <a:pos x="114" y="14"/>
                </a:cxn>
                <a:cxn ang="0">
                  <a:pos x="121" y="9"/>
                </a:cxn>
                <a:cxn ang="0">
                  <a:pos x="131" y="11"/>
                </a:cxn>
                <a:cxn ang="0">
                  <a:pos x="138" y="13"/>
                </a:cxn>
                <a:cxn ang="0">
                  <a:pos x="148" y="14"/>
                </a:cxn>
                <a:cxn ang="0">
                  <a:pos x="155" y="9"/>
                </a:cxn>
                <a:cxn ang="0">
                  <a:pos x="162" y="14"/>
                </a:cxn>
                <a:cxn ang="0">
                  <a:pos x="169" y="6"/>
                </a:cxn>
                <a:cxn ang="0">
                  <a:pos x="176" y="11"/>
                </a:cxn>
                <a:cxn ang="0">
                  <a:pos x="183" y="15"/>
                </a:cxn>
                <a:cxn ang="0">
                  <a:pos x="193" y="14"/>
                </a:cxn>
                <a:cxn ang="0">
                  <a:pos x="200" y="11"/>
                </a:cxn>
                <a:cxn ang="0">
                  <a:pos x="210" y="11"/>
                </a:cxn>
                <a:cxn ang="0">
                  <a:pos x="217" y="8"/>
                </a:cxn>
                <a:cxn ang="0">
                  <a:pos x="224" y="0"/>
                </a:cxn>
                <a:cxn ang="0">
                  <a:pos x="231" y="23"/>
                </a:cxn>
                <a:cxn ang="0">
                  <a:pos x="238" y="8"/>
                </a:cxn>
                <a:cxn ang="0">
                  <a:pos x="248" y="5"/>
                </a:cxn>
                <a:cxn ang="0">
                  <a:pos x="255" y="21"/>
                </a:cxn>
                <a:cxn ang="0">
                  <a:pos x="262" y="14"/>
                </a:cxn>
                <a:cxn ang="0">
                  <a:pos x="269" y="10"/>
                </a:cxn>
                <a:cxn ang="0">
                  <a:pos x="276" y="10"/>
                </a:cxn>
                <a:cxn ang="0">
                  <a:pos x="283" y="13"/>
                </a:cxn>
                <a:cxn ang="0">
                  <a:pos x="293" y="13"/>
                </a:cxn>
                <a:cxn ang="0">
                  <a:pos x="300" y="9"/>
                </a:cxn>
                <a:cxn ang="0">
                  <a:pos x="307" y="13"/>
                </a:cxn>
                <a:cxn ang="0">
                  <a:pos x="314" y="5"/>
                </a:cxn>
                <a:cxn ang="0">
                  <a:pos x="321" y="16"/>
                </a:cxn>
              </a:cxnLst>
              <a:rect l="0" t="0" r="r" b="b"/>
              <a:pathLst>
                <a:path w="327" h="23">
                  <a:moveTo>
                    <a:pt x="0" y="15"/>
                  </a:moveTo>
                  <a:lnTo>
                    <a:pt x="4" y="16"/>
                  </a:lnTo>
                  <a:lnTo>
                    <a:pt x="4" y="6"/>
                  </a:lnTo>
                  <a:lnTo>
                    <a:pt x="7" y="16"/>
                  </a:lnTo>
                  <a:lnTo>
                    <a:pt x="11" y="5"/>
                  </a:lnTo>
                  <a:lnTo>
                    <a:pt x="18" y="5"/>
                  </a:lnTo>
                  <a:lnTo>
                    <a:pt x="14" y="5"/>
                  </a:lnTo>
                  <a:lnTo>
                    <a:pt x="18" y="5"/>
                  </a:lnTo>
                  <a:lnTo>
                    <a:pt x="21" y="19"/>
                  </a:lnTo>
                  <a:lnTo>
                    <a:pt x="24" y="15"/>
                  </a:lnTo>
                  <a:lnTo>
                    <a:pt x="28" y="16"/>
                  </a:lnTo>
                  <a:lnTo>
                    <a:pt x="35" y="13"/>
                  </a:lnTo>
                  <a:lnTo>
                    <a:pt x="31" y="13"/>
                  </a:lnTo>
                  <a:lnTo>
                    <a:pt x="35" y="13"/>
                  </a:lnTo>
                  <a:lnTo>
                    <a:pt x="38" y="10"/>
                  </a:lnTo>
                  <a:lnTo>
                    <a:pt x="38" y="19"/>
                  </a:lnTo>
                  <a:lnTo>
                    <a:pt x="42" y="15"/>
                  </a:lnTo>
                  <a:lnTo>
                    <a:pt x="45" y="9"/>
                  </a:lnTo>
                  <a:lnTo>
                    <a:pt x="49" y="8"/>
                  </a:lnTo>
                  <a:lnTo>
                    <a:pt x="52" y="9"/>
                  </a:lnTo>
                  <a:lnTo>
                    <a:pt x="55" y="5"/>
                  </a:lnTo>
                  <a:lnTo>
                    <a:pt x="59" y="5"/>
                  </a:lnTo>
                  <a:lnTo>
                    <a:pt x="59" y="16"/>
                  </a:lnTo>
                  <a:lnTo>
                    <a:pt x="62" y="13"/>
                  </a:lnTo>
                  <a:lnTo>
                    <a:pt x="66" y="15"/>
                  </a:lnTo>
                  <a:lnTo>
                    <a:pt x="66" y="19"/>
                  </a:lnTo>
                  <a:lnTo>
                    <a:pt x="69" y="16"/>
                  </a:lnTo>
                  <a:lnTo>
                    <a:pt x="73" y="15"/>
                  </a:lnTo>
                  <a:lnTo>
                    <a:pt x="76" y="15"/>
                  </a:lnTo>
                  <a:lnTo>
                    <a:pt x="76" y="9"/>
                  </a:lnTo>
                  <a:lnTo>
                    <a:pt x="80" y="8"/>
                  </a:lnTo>
                  <a:lnTo>
                    <a:pt x="83" y="4"/>
                  </a:lnTo>
                  <a:lnTo>
                    <a:pt x="86" y="6"/>
                  </a:lnTo>
                  <a:lnTo>
                    <a:pt x="86" y="9"/>
                  </a:lnTo>
                  <a:lnTo>
                    <a:pt x="90" y="6"/>
                  </a:lnTo>
                  <a:lnTo>
                    <a:pt x="93" y="16"/>
                  </a:lnTo>
                  <a:lnTo>
                    <a:pt x="93" y="14"/>
                  </a:lnTo>
                  <a:lnTo>
                    <a:pt x="97" y="11"/>
                  </a:lnTo>
                  <a:lnTo>
                    <a:pt x="100" y="16"/>
                  </a:lnTo>
                  <a:lnTo>
                    <a:pt x="104" y="8"/>
                  </a:lnTo>
                  <a:lnTo>
                    <a:pt x="104" y="15"/>
                  </a:lnTo>
                  <a:lnTo>
                    <a:pt x="107" y="8"/>
                  </a:lnTo>
                  <a:lnTo>
                    <a:pt x="111" y="14"/>
                  </a:lnTo>
                  <a:lnTo>
                    <a:pt x="111" y="8"/>
                  </a:lnTo>
                  <a:lnTo>
                    <a:pt x="114" y="14"/>
                  </a:lnTo>
                  <a:lnTo>
                    <a:pt x="117" y="11"/>
                  </a:lnTo>
                  <a:lnTo>
                    <a:pt x="121" y="10"/>
                  </a:lnTo>
                  <a:lnTo>
                    <a:pt x="121" y="9"/>
                  </a:lnTo>
                  <a:lnTo>
                    <a:pt x="124" y="8"/>
                  </a:lnTo>
                  <a:lnTo>
                    <a:pt x="128" y="13"/>
                  </a:lnTo>
                  <a:lnTo>
                    <a:pt x="131" y="11"/>
                  </a:lnTo>
                  <a:lnTo>
                    <a:pt x="131" y="10"/>
                  </a:lnTo>
                  <a:lnTo>
                    <a:pt x="135" y="11"/>
                  </a:lnTo>
                  <a:lnTo>
                    <a:pt x="138" y="13"/>
                  </a:lnTo>
                  <a:lnTo>
                    <a:pt x="142" y="15"/>
                  </a:lnTo>
                  <a:lnTo>
                    <a:pt x="145" y="11"/>
                  </a:lnTo>
                  <a:lnTo>
                    <a:pt x="148" y="14"/>
                  </a:lnTo>
                  <a:lnTo>
                    <a:pt x="148" y="10"/>
                  </a:lnTo>
                  <a:lnTo>
                    <a:pt x="152" y="4"/>
                  </a:lnTo>
                  <a:lnTo>
                    <a:pt x="155" y="9"/>
                  </a:lnTo>
                  <a:lnTo>
                    <a:pt x="155" y="6"/>
                  </a:lnTo>
                  <a:lnTo>
                    <a:pt x="159" y="5"/>
                  </a:lnTo>
                  <a:lnTo>
                    <a:pt x="162" y="14"/>
                  </a:lnTo>
                  <a:lnTo>
                    <a:pt x="166" y="10"/>
                  </a:lnTo>
                  <a:lnTo>
                    <a:pt x="166" y="11"/>
                  </a:lnTo>
                  <a:lnTo>
                    <a:pt x="169" y="6"/>
                  </a:lnTo>
                  <a:lnTo>
                    <a:pt x="172" y="6"/>
                  </a:lnTo>
                  <a:lnTo>
                    <a:pt x="176" y="13"/>
                  </a:lnTo>
                  <a:lnTo>
                    <a:pt x="176" y="11"/>
                  </a:lnTo>
                  <a:lnTo>
                    <a:pt x="179" y="18"/>
                  </a:lnTo>
                  <a:lnTo>
                    <a:pt x="183" y="16"/>
                  </a:lnTo>
                  <a:lnTo>
                    <a:pt x="183" y="15"/>
                  </a:lnTo>
                  <a:lnTo>
                    <a:pt x="186" y="14"/>
                  </a:lnTo>
                  <a:lnTo>
                    <a:pt x="190" y="10"/>
                  </a:lnTo>
                  <a:lnTo>
                    <a:pt x="193" y="14"/>
                  </a:lnTo>
                  <a:lnTo>
                    <a:pt x="193" y="15"/>
                  </a:lnTo>
                  <a:lnTo>
                    <a:pt x="197" y="13"/>
                  </a:lnTo>
                  <a:lnTo>
                    <a:pt x="200" y="11"/>
                  </a:lnTo>
                  <a:lnTo>
                    <a:pt x="203" y="10"/>
                  </a:lnTo>
                  <a:lnTo>
                    <a:pt x="207" y="13"/>
                  </a:lnTo>
                  <a:lnTo>
                    <a:pt x="210" y="11"/>
                  </a:lnTo>
                  <a:lnTo>
                    <a:pt x="210" y="6"/>
                  </a:lnTo>
                  <a:lnTo>
                    <a:pt x="214" y="16"/>
                  </a:lnTo>
                  <a:lnTo>
                    <a:pt x="217" y="8"/>
                  </a:lnTo>
                  <a:lnTo>
                    <a:pt x="221" y="1"/>
                  </a:lnTo>
                  <a:lnTo>
                    <a:pt x="221" y="15"/>
                  </a:lnTo>
                  <a:lnTo>
                    <a:pt x="224" y="0"/>
                  </a:lnTo>
                  <a:lnTo>
                    <a:pt x="228" y="8"/>
                  </a:lnTo>
                  <a:lnTo>
                    <a:pt x="228" y="19"/>
                  </a:lnTo>
                  <a:lnTo>
                    <a:pt x="231" y="23"/>
                  </a:lnTo>
                  <a:lnTo>
                    <a:pt x="234" y="14"/>
                  </a:lnTo>
                  <a:lnTo>
                    <a:pt x="238" y="19"/>
                  </a:lnTo>
                  <a:lnTo>
                    <a:pt x="238" y="8"/>
                  </a:lnTo>
                  <a:lnTo>
                    <a:pt x="241" y="16"/>
                  </a:lnTo>
                  <a:lnTo>
                    <a:pt x="245" y="6"/>
                  </a:lnTo>
                  <a:lnTo>
                    <a:pt x="248" y="5"/>
                  </a:lnTo>
                  <a:lnTo>
                    <a:pt x="248" y="15"/>
                  </a:lnTo>
                  <a:lnTo>
                    <a:pt x="252" y="13"/>
                  </a:lnTo>
                  <a:lnTo>
                    <a:pt x="255" y="21"/>
                  </a:lnTo>
                  <a:lnTo>
                    <a:pt x="255" y="9"/>
                  </a:lnTo>
                  <a:lnTo>
                    <a:pt x="259" y="10"/>
                  </a:lnTo>
                  <a:lnTo>
                    <a:pt x="262" y="14"/>
                  </a:lnTo>
                  <a:lnTo>
                    <a:pt x="265" y="16"/>
                  </a:lnTo>
                  <a:lnTo>
                    <a:pt x="265" y="9"/>
                  </a:lnTo>
                  <a:lnTo>
                    <a:pt x="269" y="10"/>
                  </a:lnTo>
                  <a:lnTo>
                    <a:pt x="272" y="8"/>
                  </a:lnTo>
                  <a:lnTo>
                    <a:pt x="272" y="14"/>
                  </a:lnTo>
                  <a:lnTo>
                    <a:pt x="276" y="10"/>
                  </a:lnTo>
                  <a:lnTo>
                    <a:pt x="279" y="8"/>
                  </a:lnTo>
                  <a:lnTo>
                    <a:pt x="283" y="15"/>
                  </a:lnTo>
                  <a:lnTo>
                    <a:pt x="283" y="13"/>
                  </a:lnTo>
                  <a:lnTo>
                    <a:pt x="286" y="13"/>
                  </a:lnTo>
                  <a:lnTo>
                    <a:pt x="290" y="8"/>
                  </a:lnTo>
                  <a:lnTo>
                    <a:pt x="293" y="13"/>
                  </a:lnTo>
                  <a:lnTo>
                    <a:pt x="293" y="18"/>
                  </a:lnTo>
                  <a:lnTo>
                    <a:pt x="296" y="15"/>
                  </a:lnTo>
                  <a:lnTo>
                    <a:pt x="300" y="9"/>
                  </a:lnTo>
                  <a:lnTo>
                    <a:pt x="300" y="8"/>
                  </a:lnTo>
                  <a:lnTo>
                    <a:pt x="303" y="15"/>
                  </a:lnTo>
                  <a:lnTo>
                    <a:pt x="307" y="13"/>
                  </a:lnTo>
                  <a:lnTo>
                    <a:pt x="310" y="15"/>
                  </a:lnTo>
                  <a:lnTo>
                    <a:pt x="310" y="10"/>
                  </a:lnTo>
                  <a:lnTo>
                    <a:pt x="314" y="5"/>
                  </a:lnTo>
                  <a:lnTo>
                    <a:pt x="317" y="6"/>
                  </a:lnTo>
                  <a:lnTo>
                    <a:pt x="317" y="10"/>
                  </a:lnTo>
                  <a:lnTo>
                    <a:pt x="321" y="16"/>
                  </a:lnTo>
                  <a:lnTo>
                    <a:pt x="324" y="15"/>
                  </a:lnTo>
                  <a:lnTo>
                    <a:pt x="327" y="14"/>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0"/>
            <p:cNvSpPr>
              <a:spLocks/>
            </p:cNvSpPr>
            <p:nvPr/>
          </p:nvSpPr>
          <p:spPr bwMode="auto">
            <a:xfrm>
              <a:off x="1966913" y="2374900"/>
              <a:ext cx="514350" cy="26988"/>
            </a:xfrm>
            <a:custGeom>
              <a:avLst/>
              <a:gdLst/>
              <a:ahLst/>
              <a:cxnLst>
                <a:cxn ang="0">
                  <a:pos x="4" y="11"/>
                </a:cxn>
                <a:cxn ang="0">
                  <a:pos x="11" y="6"/>
                </a:cxn>
                <a:cxn ang="0">
                  <a:pos x="21" y="16"/>
                </a:cxn>
                <a:cxn ang="0">
                  <a:pos x="28" y="17"/>
                </a:cxn>
                <a:cxn ang="0">
                  <a:pos x="38" y="0"/>
                </a:cxn>
                <a:cxn ang="0">
                  <a:pos x="45" y="8"/>
                </a:cxn>
                <a:cxn ang="0">
                  <a:pos x="52" y="7"/>
                </a:cxn>
                <a:cxn ang="0">
                  <a:pos x="59" y="13"/>
                </a:cxn>
                <a:cxn ang="0">
                  <a:pos x="66" y="12"/>
                </a:cxn>
                <a:cxn ang="0">
                  <a:pos x="73" y="12"/>
                </a:cxn>
                <a:cxn ang="0">
                  <a:pos x="83" y="8"/>
                </a:cxn>
                <a:cxn ang="0">
                  <a:pos x="90" y="5"/>
                </a:cxn>
                <a:cxn ang="0">
                  <a:pos x="97" y="11"/>
                </a:cxn>
                <a:cxn ang="0">
                  <a:pos x="104" y="3"/>
                </a:cxn>
                <a:cxn ang="0">
                  <a:pos x="114" y="10"/>
                </a:cxn>
                <a:cxn ang="0">
                  <a:pos x="121" y="10"/>
                </a:cxn>
                <a:cxn ang="0">
                  <a:pos x="128" y="12"/>
                </a:cxn>
                <a:cxn ang="0">
                  <a:pos x="138" y="10"/>
                </a:cxn>
                <a:cxn ang="0">
                  <a:pos x="145" y="8"/>
                </a:cxn>
                <a:cxn ang="0">
                  <a:pos x="155" y="13"/>
                </a:cxn>
                <a:cxn ang="0">
                  <a:pos x="162" y="13"/>
                </a:cxn>
                <a:cxn ang="0">
                  <a:pos x="169" y="12"/>
                </a:cxn>
                <a:cxn ang="0">
                  <a:pos x="176" y="15"/>
                </a:cxn>
                <a:cxn ang="0">
                  <a:pos x="183" y="10"/>
                </a:cxn>
                <a:cxn ang="0">
                  <a:pos x="190" y="6"/>
                </a:cxn>
                <a:cxn ang="0">
                  <a:pos x="200" y="5"/>
                </a:cxn>
                <a:cxn ang="0">
                  <a:pos x="207" y="15"/>
                </a:cxn>
                <a:cxn ang="0">
                  <a:pos x="214" y="8"/>
                </a:cxn>
                <a:cxn ang="0">
                  <a:pos x="221" y="5"/>
                </a:cxn>
                <a:cxn ang="0">
                  <a:pos x="228" y="16"/>
                </a:cxn>
                <a:cxn ang="0">
                  <a:pos x="235" y="10"/>
                </a:cxn>
                <a:cxn ang="0">
                  <a:pos x="245" y="13"/>
                </a:cxn>
                <a:cxn ang="0">
                  <a:pos x="252" y="10"/>
                </a:cxn>
                <a:cxn ang="0">
                  <a:pos x="259" y="6"/>
                </a:cxn>
                <a:cxn ang="0">
                  <a:pos x="266" y="1"/>
                </a:cxn>
                <a:cxn ang="0">
                  <a:pos x="272" y="12"/>
                </a:cxn>
                <a:cxn ang="0">
                  <a:pos x="279" y="8"/>
                </a:cxn>
                <a:cxn ang="0">
                  <a:pos x="290" y="12"/>
                </a:cxn>
                <a:cxn ang="0">
                  <a:pos x="297" y="10"/>
                </a:cxn>
                <a:cxn ang="0">
                  <a:pos x="307" y="7"/>
                </a:cxn>
                <a:cxn ang="0">
                  <a:pos x="314" y="12"/>
                </a:cxn>
                <a:cxn ang="0">
                  <a:pos x="321" y="7"/>
                </a:cxn>
              </a:cxnLst>
              <a:rect l="0" t="0" r="r" b="b"/>
              <a:pathLst>
                <a:path w="324" h="17">
                  <a:moveTo>
                    <a:pt x="0" y="11"/>
                  </a:moveTo>
                  <a:lnTo>
                    <a:pt x="0" y="15"/>
                  </a:lnTo>
                  <a:lnTo>
                    <a:pt x="4" y="11"/>
                  </a:lnTo>
                  <a:lnTo>
                    <a:pt x="7" y="5"/>
                  </a:lnTo>
                  <a:lnTo>
                    <a:pt x="11" y="15"/>
                  </a:lnTo>
                  <a:lnTo>
                    <a:pt x="11" y="6"/>
                  </a:lnTo>
                  <a:lnTo>
                    <a:pt x="14" y="12"/>
                  </a:lnTo>
                  <a:lnTo>
                    <a:pt x="18" y="11"/>
                  </a:lnTo>
                  <a:lnTo>
                    <a:pt x="21" y="16"/>
                  </a:lnTo>
                  <a:lnTo>
                    <a:pt x="25" y="7"/>
                  </a:lnTo>
                  <a:lnTo>
                    <a:pt x="28" y="11"/>
                  </a:lnTo>
                  <a:lnTo>
                    <a:pt x="28" y="17"/>
                  </a:lnTo>
                  <a:lnTo>
                    <a:pt x="31" y="7"/>
                  </a:lnTo>
                  <a:lnTo>
                    <a:pt x="35" y="6"/>
                  </a:lnTo>
                  <a:lnTo>
                    <a:pt x="38" y="0"/>
                  </a:lnTo>
                  <a:lnTo>
                    <a:pt x="38" y="12"/>
                  </a:lnTo>
                  <a:lnTo>
                    <a:pt x="42" y="11"/>
                  </a:lnTo>
                  <a:lnTo>
                    <a:pt x="45" y="8"/>
                  </a:lnTo>
                  <a:lnTo>
                    <a:pt x="45" y="11"/>
                  </a:lnTo>
                  <a:lnTo>
                    <a:pt x="49" y="8"/>
                  </a:lnTo>
                  <a:lnTo>
                    <a:pt x="52" y="7"/>
                  </a:lnTo>
                  <a:lnTo>
                    <a:pt x="56" y="8"/>
                  </a:lnTo>
                  <a:lnTo>
                    <a:pt x="56" y="0"/>
                  </a:lnTo>
                  <a:lnTo>
                    <a:pt x="59" y="13"/>
                  </a:lnTo>
                  <a:lnTo>
                    <a:pt x="62" y="10"/>
                  </a:lnTo>
                  <a:lnTo>
                    <a:pt x="62" y="8"/>
                  </a:lnTo>
                  <a:lnTo>
                    <a:pt x="66" y="12"/>
                  </a:lnTo>
                  <a:lnTo>
                    <a:pt x="69" y="0"/>
                  </a:lnTo>
                  <a:lnTo>
                    <a:pt x="73" y="10"/>
                  </a:lnTo>
                  <a:lnTo>
                    <a:pt x="73" y="12"/>
                  </a:lnTo>
                  <a:lnTo>
                    <a:pt x="76" y="16"/>
                  </a:lnTo>
                  <a:lnTo>
                    <a:pt x="80" y="7"/>
                  </a:lnTo>
                  <a:lnTo>
                    <a:pt x="83" y="8"/>
                  </a:lnTo>
                  <a:lnTo>
                    <a:pt x="83" y="11"/>
                  </a:lnTo>
                  <a:lnTo>
                    <a:pt x="86" y="5"/>
                  </a:lnTo>
                  <a:lnTo>
                    <a:pt x="90" y="5"/>
                  </a:lnTo>
                  <a:lnTo>
                    <a:pt x="90" y="7"/>
                  </a:lnTo>
                  <a:lnTo>
                    <a:pt x="93" y="12"/>
                  </a:lnTo>
                  <a:lnTo>
                    <a:pt x="97" y="11"/>
                  </a:lnTo>
                  <a:lnTo>
                    <a:pt x="100" y="11"/>
                  </a:lnTo>
                  <a:lnTo>
                    <a:pt x="100" y="3"/>
                  </a:lnTo>
                  <a:lnTo>
                    <a:pt x="104" y="3"/>
                  </a:lnTo>
                  <a:lnTo>
                    <a:pt x="107" y="2"/>
                  </a:lnTo>
                  <a:lnTo>
                    <a:pt x="111" y="13"/>
                  </a:lnTo>
                  <a:lnTo>
                    <a:pt x="114" y="10"/>
                  </a:lnTo>
                  <a:lnTo>
                    <a:pt x="117" y="16"/>
                  </a:lnTo>
                  <a:lnTo>
                    <a:pt x="117" y="3"/>
                  </a:lnTo>
                  <a:lnTo>
                    <a:pt x="121" y="10"/>
                  </a:lnTo>
                  <a:lnTo>
                    <a:pt x="124" y="8"/>
                  </a:lnTo>
                  <a:lnTo>
                    <a:pt x="128" y="6"/>
                  </a:lnTo>
                  <a:lnTo>
                    <a:pt x="128" y="12"/>
                  </a:lnTo>
                  <a:lnTo>
                    <a:pt x="131" y="10"/>
                  </a:lnTo>
                  <a:lnTo>
                    <a:pt x="135" y="8"/>
                  </a:lnTo>
                  <a:lnTo>
                    <a:pt x="138" y="10"/>
                  </a:lnTo>
                  <a:lnTo>
                    <a:pt x="142" y="8"/>
                  </a:lnTo>
                  <a:lnTo>
                    <a:pt x="145" y="10"/>
                  </a:lnTo>
                  <a:lnTo>
                    <a:pt x="145" y="8"/>
                  </a:lnTo>
                  <a:lnTo>
                    <a:pt x="148" y="6"/>
                  </a:lnTo>
                  <a:lnTo>
                    <a:pt x="152" y="10"/>
                  </a:lnTo>
                  <a:lnTo>
                    <a:pt x="155" y="13"/>
                  </a:lnTo>
                  <a:lnTo>
                    <a:pt x="155" y="8"/>
                  </a:lnTo>
                  <a:lnTo>
                    <a:pt x="159" y="8"/>
                  </a:lnTo>
                  <a:lnTo>
                    <a:pt x="162" y="13"/>
                  </a:lnTo>
                  <a:lnTo>
                    <a:pt x="162" y="11"/>
                  </a:lnTo>
                  <a:lnTo>
                    <a:pt x="166" y="5"/>
                  </a:lnTo>
                  <a:lnTo>
                    <a:pt x="169" y="12"/>
                  </a:lnTo>
                  <a:lnTo>
                    <a:pt x="173" y="10"/>
                  </a:lnTo>
                  <a:lnTo>
                    <a:pt x="173" y="11"/>
                  </a:lnTo>
                  <a:lnTo>
                    <a:pt x="176" y="15"/>
                  </a:lnTo>
                  <a:lnTo>
                    <a:pt x="179" y="15"/>
                  </a:lnTo>
                  <a:lnTo>
                    <a:pt x="179" y="10"/>
                  </a:lnTo>
                  <a:lnTo>
                    <a:pt x="183" y="10"/>
                  </a:lnTo>
                  <a:lnTo>
                    <a:pt x="186" y="11"/>
                  </a:lnTo>
                  <a:lnTo>
                    <a:pt x="190" y="5"/>
                  </a:lnTo>
                  <a:lnTo>
                    <a:pt x="190" y="6"/>
                  </a:lnTo>
                  <a:lnTo>
                    <a:pt x="193" y="3"/>
                  </a:lnTo>
                  <a:lnTo>
                    <a:pt x="197" y="5"/>
                  </a:lnTo>
                  <a:lnTo>
                    <a:pt x="200" y="5"/>
                  </a:lnTo>
                  <a:lnTo>
                    <a:pt x="200" y="11"/>
                  </a:lnTo>
                  <a:lnTo>
                    <a:pt x="204" y="10"/>
                  </a:lnTo>
                  <a:lnTo>
                    <a:pt x="207" y="15"/>
                  </a:lnTo>
                  <a:lnTo>
                    <a:pt x="207" y="8"/>
                  </a:lnTo>
                  <a:lnTo>
                    <a:pt x="210" y="12"/>
                  </a:lnTo>
                  <a:lnTo>
                    <a:pt x="214" y="8"/>
                  </a:lnTo>
                  <a:lnTo>
                    <a:pt x="217" y="8"/>
                  </a:lnTo>
                  <a:lnTo>
                    <a:pt x="217" y="0"/>
                  </a:lnTo>
                  <a:lnTo>
                    <a:pt x="221" y="5"/>
                  </a:lnTo>
                  <a:lnTo>
                    <a:pt x="224" y="10"/>
                  </a:lnTo>
                  <a:lnTo>
                    <a:pt x="224" y="15"/>
                  </a:lnTo>
                  <a:lnTo>
                    <a:pt x="228" y="16"/>
                  </a:lnTo>
                  <a:lnTo>
                    <a:pt x="231" y="8"/>
                  </a:lnTo>
                  <a:lnTo>
                    <a:pt x="235" y="5"/>
                  </a:lnTo>
                  <a:lnTo>
                    <a:pt x="235" y="10"/>
                  </a:lnTo>
                  <a:lnTo>
                    <a:pt x="238" y="13"/>
                  </a:lnTo>
                  <a:lnTo>
                    <a:pt x="241" y="16"/>
                  </a:lnTo>
                  <a:lnTo>
                    <a:pt x="245" y="13"/>
                  </a:lnTo>
                  <a:lnTo>
                    <a:pt x="245" y="8"/>
                  </a:lnTo>
                  <a:lnTo>
                    <a:pt x="248" y="10"/>
                  </a:lnTo>
                  <a:lnTo>
                    <a:pt x="252" y="10"/>
                  </a:lnTo>
                  <a:lnTo>
                    <a:pt x="252" y="1"/>
                  </a:lnTo>
                  <a:lnTo>
                    <a:pt x="255" y="5"/>
                  </a:lnTo>
                  <a:lnTo>
                    <a:pt x="259" y="6"/>
                  </a:lnTo>
                  <a:lnTo>
                    <a:pt x="262" y="11"/>
                  </a:lnTo>
                  <a:lnTo>
                    <a:pt x="262" y="2"/>
                  </a:lnTo>
                  <a:lnTo>
                    <a:pt x="266" y="1"/>
                  </a:lnTo>
                  <a:lnTo>
                    <a:pt x="269" y="8"/>
                  </a:lnTo>
                  <a:lnTo>
                    <a:pt x="272" y="7"/>
                  </a:lnTo>
                  <a:lnTo>
                    <a:pt x="272" y="12"/>
                  </a:lnTo>
                  <a:lnTo>
                    <a:pt x="276" y="10"/>
                  </a:lnTo>
                  <a:lnTo>
                    <a:pt x="279" y="6"/>
                  </a:lnTo>
                  <a:lnTo>
                    <a:pt x="279" y="8"/>
                  </a:lnTo>
                  <a:lnTo>
                    <a:pt x="283" y="8"/>
                  </a:lnTo>
                  <a:lnTo>
                    <a:pt x="286" y="2"/>
                  </a:lnTo>
                  <a:lnTo>
                    <a:pt x="290" y="12"/>
                  </a:lnTo>
                  <a:lnTo>
                    <a:pt x="293" y="2"/>
                  </a:lnTo>
                  <a:lnTo>
                    <a:pt x="297" y="8"/>
                  </a:lnTo>
                  <a:lnTo>
                    <a:pt x="297" y="10"/>
                  </a:lnTo>
                  <a:lnTo>
                    <a:pt x="300" y="12"/>
                  </a:lnTo>
                  <a:lnTo>
                    <a:pt x="303" y="5"/>
                  </a:lnTo>
                  <a:lnTo>
                    <a:pt x="307" y="7"/>
                  </a:lnTo>
                  <a:lnTo>
                    <a:pt x="307" y="8"/>
                  </a:lnTo>
                  <a:lnTo>
                    <a:pt x="310" y="11"/>
                  </a:lnTo>
                  <a:lnTo>
                    <a:pt x="314" y="12"/>
                  </a:lnTo>
                  <a:lnTo>
                    <a:pt x="317" y="12"/>
                  </a:lnTo>
                  <a:lnTo>
                    <a:pt x="317" y="8"/>
                  </a:lnTo>
                  <a:lnTo>
                    <a:pt x="321" y="7"/>
                  </a:lnTo>
                  <a:lnTo>
                    <a:pt x="324" y="12"/>
                  </a:lnTo>
                  <a:lnTo>
                    <a:pt x="324" y="8"/>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1"/>
            <p:cNvSpPr>
              <a:spLocks/>
            </p:cNvSpPr>
            <p:nvPr/>
          </p:nvSpPr>
          <p:spPr bwMode="auto">
            <a:xfrm>
              <a:off x="2481263" y="2371725"/>
              <a:ext cx="212725" cy="28575"/>
            </a:xfrm>
            <a:custGeom>
              <a:avLst/>
              <a:gdLst/>
              <a:ahLst/>
              <a:cxnLst>
                <a:cxn ang="0">
                  <a:pos x="0" y="10"/>
                </a:cxn>
                <a:cxn ang="0">
                  <a:pos x="3" y="18"/>
                </a:cxn>
                <a:cxn ang="0">
                  <a:pos x="7" y="13"/>
                </a:cxn>
                <a:cxn ang="0">
                  <a:pos x="10" y="13"/>
                </a:cxn>
                <a:cxn ang="0">
                  <a:pos x="10" y="15"/>
                </a:cxn>
                <a:cxn ang="0">
                  <a:pos x="14" y="10"/>
                </a:cxn>
                <a:cxn ang="0">
                  <a:pos x="17" y="14"/>
                </a:cxn>
                <a:cxn ang="0">
                  <a:pos x="21" y="13"/>
                </a:cxn>
                <a:cxn ang="0">
                  <a:pos x="24" y="12"/>
                </a:cxn>
                <a:cxn ang="0">
                  <a:pos x="28" y="13"/>
                </a:cxn>
                <a:cxn ang="0">
                  <a:pos x="28" y="10"/>
                </a:cxn>
                <a:cxn ang="0">
                  <a:pos x="31" y="17"/>
                </a:cxn>
                <a:cxn ang="0">
                  <a:pos x="34" y="3"/>
                </a:cxn>
                <a:cxn ang="0">
                  <a:pos x="38" y="8"/>
                </a:cxn>
                <a:cxn ang="0">
                  <a:pos x="38" y="18"/>
                </a:cxn>
                <a:cxn ang="0">
                  <a:pos x="41" y="12"/>
                </a:cxn>
                <a:cxn ang="0">
                  <a:pos x="45" y="12"/>
                </a:cxn>
                <a:cxn ang="0">
                  <a:pos x="45" y="5"/>
                </a:cxn>
                <a:cxn ang="0">
                  <a:pos x="48" y="10"/>
                </a:cxn>
                <a:cxn ang="0">
                  <a:pos x="52" y="8"/>
                </a:cxn>
                <a:cxn ang="0">
                  <a:pos x="55" y="14"/>
                </a:cxn>
                <a:cxn ang="0">
                  <a:pos x="55" y="10"/>
                </a:cxn>
                <a:cxn ang="0">
                  <a:pos x="59" y="12"/>
                </a:cxn>
                <a:cxn ang="0">
                  <a:pos x="62" y="12"/>
                </a:cxn>
                <a:cxn ang="0">
                  <a:pos x="65" y="8"/>
                </a:cxn>
                <a:cxn ang="0">
                  <a:pos x="65" y="17"/>
                </a:cxn>
                <a:cxn ang="0">
                  <a:pos x="69" y="12"/>
                </a:cxn>
                <a:cxn ang="0">
                  <a:pos x="72" y="0"/>
                </a:cxn>
                <a:cxn ang="0">
                  <a:pos x="72" y="12"/>
                </a:cxn>
                <a:cxn ang="0">
                  <a:pos x="76" y="5"/>
                </a:cxn>
                <a:cxn ang="0">
                  <a:pos x="79" y="10"/>
                </a:cxn>
                <a:cxn ang="0">
                  <a:pos x="83" y="15"/>
                </a:cxn>
                <a:cxn ang="0">
                  <a:pos x="83" y="13"/>
                </a:cxn>
                <a:cxn ang="0">
                  <a:pos x="86" y="10"/>
                </a:cxn>
                <a:cxn ang="0">
                  <a:pos x="90" y="14"/>
                </a:cxn>
                <a:cxn ang="0">
                  <a:pos x="90" y="10"/>
                </a:cxn>
                <a:cxn ang="0">
                  <a:pos x="93" y="7"/>
                </a:cxn>
                <a:cxn ang="0">
                  <a:pos x="96" y="8"/>
                </a:cxn>
                <a:cxn ang="0">
                  <a:pos x="100" y="17"/>
                </a:cxn>
                <a:cxn ang="0">
                  <a:pos x="100" y="9"/>
                </a:cxn>
                <a:cxn ang="0">
                  <a:pos x="103" y="4"/>
                </a:cxn>
                <a:cxn ang="0">
                  <a:pos x="107" y="8"/>
                </a:cxn>
                <a:cxn ang="0">
                  <a:pos x="110" y="9"/>
                </a:cxn>
                <a:cxn ang="0">
                  <a:pos x="110" y="18"/>
                </a:cxn>
                <a:cxn ang="0">
                  <a:pos x="114" y="14"/>
                </a:cxn>
                <a:cxn ang="0">
                  <a:pos x="117" y="8"/>
                </a:cxn>
                <a:cxn ang="0">
                  <a:pos x="117" y="9"/>
                </a:cxn>
                <a:cxn ang="0">
                  <a:pos x="121" y="12"/>
                </a:cxn>
                <a:cxn ang="0">
                  <a:pos x="124" y="10"/>
                </a:cxn>
                <a:cxn ang="0">
                  <a:pos x="127" y="14"/>
                </a:cxn>
                <a:cxn ang="0">
                  <a:pos x="127" y="9"/>
                </a:cxn>
                <a:cxn ang="0">
                  <a:pos x="131" y="17"/>
                </a:cxn>
                <a:cxn ang="0">
                  <a:pos x="134" y="9"/>
                </a:cxn>
              </a:cxnLst>
              <a:rect l="0" t="0" r="r" b="b"/>
              <a:pathLst>
                <a:path w="134" h="18">
                  <a:moveTo>
                    <a:pt x="0" y="10"/>
                  </a:moveTo>
                  <a:lnTo>
                    <a:pt x="3" y="18"/>
                  </a:lnTo>
                  <a:lnTo>
                    <a:pt x="7" y="13"/>
                  </a:lnTo>
                  <a:lnTo>
                    <a:pt x="10" y="13"/>
                  </a:lnTo>
                  <a:lnTo>
                    <a:pt x="10" y="15"/>
                  </a:lnTo>
                  <a:lnTo>
                    <a:pt x="14" y="10"/>
                  </a:lnTo>
                  <a:lnTo>
                    <a:pt x="17" y="14"/>
                  </a:lnTo>
                  <a:lnTo>
                    <a:pt x="21" y="13"/>
                  </a:lnTo>
                  <a:lnTo>
                    <a:pt x="24" y="12"/>
                  </a:lnTo>
                  <a:lnTo>
                    <a:pt x="28" y="13"/>
                  </a:lnTo>
                  <a:lnTo>
                    <a:pt x="28" y="10"/>
                  </a:lnTo>
                  <a:lnTo>
                    <a:pt x="31" y="17"/>
                  </a:lnTo>
                  <a:lnTo>
                    <a:pt x="34" y="3"/>
                  </a:lnTo>
                  <a:lnTo>
                    <a:pt x="38" y="8"/>
                  </a:lnTo>
                  <a:lnTo>
                    <a:pt x="38" y="18"/>
                  </a:lnTo>
                  <a:lnTo>
                    <a:pt x="41" y="12"/>
                  </a:lnTo>
                  <a:lnTo>
                    <a:pt x="45" y="12"/>
                  </a:lnTo>
                  <a:lnTo>
                    <a:pt x="45" y="5"/>
                  </a:lnTo>
                  <a:lnTo>
                    <a:pt x="48" y="10"/>
                  </a:lnTo>
                  <a:lnTo>
                    <a:pt x="52" y="8"/>
                  </a:lnTo>
                  <a:lnTo>
                    <a:pt x="55" y="14"/>
                  </a:lnTo>
                  <a:lnTo>
                    <a:pt x="55" y="10"/>
                  </a:lnTo>
                  <a:lnTo>
                    <a:pt x="59" y="12"/>
                  </a:lnTo>
                  <a:lnTo>
                    <a:pt x="62" y="12"/>
                  </a:lnTo>
                  <a:lnTo>
                    <a:pt x="65" y="8"/>
                  </a:lnTo>
                  <a:lnTo>
                    <a:pt x="65" y="17"/>
                  </a:lnTo>
                  <a:lnTo>
                    <a:pt x="69" y="12"/>
                  </a:lnTo>
                  <a:lnTo>
                    <a:pt x="72" y="0"/>
                  </a:lnTo>
                  <a:lnTo>
                    <a:pt x="72" y="12"/>
                  </a:lnTo>
                  <a:lnTo>
                    <a:pt x="76" y="5"/>
                  </a:lnTo>
                  <a:lnTo>
                    <a:pt x="79" y="10"/>
                  </a:lnTo>
                  <a:lnTo>
                    <a:pt x="83" y="15"/>
                  </a:lnTo>
                  <a:lnTo>
                    <a:pt x="83" y="13"/>
                  </a:lnTo>
                  <a:lnTo>
                    <a:pt x="86" y="10"/>
                  </a:lnTo>
                  <a:lnTo>
                    <a:pt x="90" y="14"/>
                  </a:lnTo>
                  <a:lnTo>
                    <a:pt x="90" y="10"/>
                  </a:lnTo>
                  <a:lnTo>
                    <a:pt x="93" y="7"/>
                  </a:lnTo>
                  <a:lnTo>
                    <a:pt x="96" y="8"/>
                  </a:lnTo>
                  <a:lnTo>
                    <a:pt x="100" y="17"/>
                  </a:lnTo>
                  <a:lnTo>
                    <a:pt x="100" y="9"/>
                  </a:lnTo>
                  <a:lnTo>
                    <a:pt x="103" y="4"/>
                  </a:lnTo>
                  <a:lnTo>
                    <a:pt x="107" y="8"/>
                  </a:lnTo>
                  <a:lnTo>
                    <a:pt x="110" y="9"/>
                  </a:lnTo>
                  <a:lnTo>
                    <a:pt x="110" y="18"/>
                  </a:lnTo>
                  <a:lnTo>
                    <a:pt x="114" y="14"/>
                  </a:lnTo>
                  <a:lnTo>
                    <a:pt x="117" y="8"/>
                  </a:lnTo>
                  <a:lnTo>
                    <a:pt x="117" y="9"/>
                  </a:lnTo>
                  <a:lnTo>
                    <a:pt x="121" y="12"/>
                  </a:lnTo>
                  <a:lnTo>
                    <a:pt x="124" y="10"/>
                  </a:lnTo>
                  <a:lnTo>
                    <a:pt x="127" y="14"/>
                  </a:lnTo>
                  <a:lnTo>
                    <a:pt x="127" y="9"/>
                  </a:lnTo>
                  <a:lnTo>
                    <a:pt x="131" y="17"/>
                  </a:lnTo>
                  <a:lnTo>
                    <a:pt x="134" y="9"/>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 name="Group 226"/>
          <p:cNvGrpSpPr/>
          <p:nvPr/>
        </p:nvGrpSpPr>
        <p:grpSpPr>
          <a:xfrm>
            <a:off x="798000" y="1657640"/>
            <a:ext cx="1162268" cy="315828"/>
            <a:chOff x="398463" y="1252538"/>
            <a:chExt cx="2295525" cy="685801"/>
          </a:xfrm>
        </p:grpSpPr>
        <p:sp>
          <p:nvSpPr>
            <p:cNvPr id="33" name="Freeform 122"/>
            <p:cNvSpPr>
              <a:spLocks/>
            </p:cNvSpPr>
            <p:nvPr/>
          </p:nvSpPr>
          <p:spPr bwMode="auto">
            <a:xfrm>
              <a:off x="398463" y="1527176"/>
              <a:ext cx="541338" cy="263525"/>
            </a:xfrm>
            <a:custGeom>
              <a:avLst/>
              <a:gdLst/>
              <a:ahLst/>
              <a:cxnLst>
                <a:cxn ang="0">
                  <a:pos x="7" y="48"/>
                </a:cxn>
                <a:cxn ang="0">
                  <a:pos x="18" y="47"/>
                </a:cxn>
                <a:cxn ang="0">
                  <a:pos x="24" y="43"/>
                </a:cxn>
                <a:cxn ang="0">
                  <a:pos x="31" y="41"/>
                </a:cxn>
                <a:cxn ang="0">
                  <a:pos x="38" y="37"/>
                </a:cxn>
                <a:cxn ang="0">
                  <a:pos x="45" y="33"/>
                </a:cxn>
                <a:cxn ang="0">
                  <a:pos x="52" y="31"/>
                </a:cxn>
                <a:cxn ang="0">
                  <a:pos x="62" y="27"/>
                </a:cxn>
                <a:cxn ang="0">
                  <a:pos x="69" y="22"/>
                </a:cxn>
                <a:cxn ang="0">
                  <a:pos x="76" y="15"/>
                </a:cxn>
                <a:cxn ang="0">
                  <a:pos x="83" y="10"/>
                </a:cxn>
                <a:cxn ang="0">
                  <a:pos x="90" y="5"/>
                </a:cxn>
                <a:cxn ang="0">
                  <a:pos x="97" y="3"/>
                </a:cxn>
                <a:cxn ang="0">
                  <a:pos x="107" y="2"/>
                </a:cxn>
                <a:cxn ang="0">
                  <a:pos x="117" y="0"/>
                </a:cxn>
                <a:cxn ang="0">
                  <a:pos x="128" y="2"/>
                </a:cxn>
                <a:cxn ang="0">
                  <a:pos x="138" y="3"/>
                </a:cxn>
                <a:cxn ang="0">
                  <a:pos x="148" y="4"/>
                </a:cxn>
                <a:cxn ang="0">
                  <a:pos x="159" y="7"/>
                </a:cxn>
                <a:cxn ang="0">
                  <a:pos x="169" y="9"/>
                </a:cxn>
                <a:cxn ang="0">
                  <a:pos x="179" y="12"/>
                </a:cxn>
                <a:cxn ang="0">
                  <a:pos x="186" y="15"/>
                </a:cxn>
                <a:cxn ang="0">
                  <a:pos x="193" y="22"/>
                </a:cxn>
                <a:cxn ang="0">
                  <a:pos x="200" y="31"/>
                </a:cxn>
                <a:cxn ang="0">
                  <a:pos x="207" y="39"/>
                </a:cxn>
                <a:cxn ang="0">
                  <a:pos x="214" y="51"/>
                </a:cxn>
                <a:cxn ang="0">
                  <a:pos x="224" y="61"/>
                </a:cxn>
                <a:cxn ang="0">
                  <a:pos x="231" y="68"/>
                </a:cxn>
                <a:cxn ang="0">
                  <a:pos x="238" y="73"/>
                </a:cxn>
                <a:cxn ang="0">
                  <a:pos x="245" y="78"/>
                </a:cxn>
                <a:cxn ang="0">
                  <a:pos x="252" y="84"/>
                </a:cxn>
                <a:cxn ang="0">
                  <a:pos x="259" y="90"/>
                </a:cxn>
                <a:cxn ang="0">
                  <a:pos x="269" y="96"/>
                </a:cxn>
                <a:cxn ang="0">
                  <a:pos x="276" y="104"/>
                </a:cxn>
                <a:cxn ang="0">
                  <a:pos x="283" y="115"/>
                </a:cxn>
                <a:cxn ang="0">
                  <a:pos x="290" y="128"/>
                </a:cxn>
                <a:cxn ang="0">
                  <a:pos x="296" y="139"/>
                </a:cxn>
                <a:cxn ang="0">
                  <a:pos x="303" y="147"/>
                </a:cxn>
                <a:cxn ang="0">
                  <a:pos x="317" y="153"/>
                </a:cxn>
                <a:cxn ang="0">
                  <a:pos x="321" y="154"/>
                </a:cxn>
                <a:cxn ang="0">
                  <a:pos x="327" y="158"/>
                </a:cxn>
                <a:cxn ang="0">
                  <a:pos x="334" y="163"/>
                </a:cxn>
              </a:cxnLst>
              <a:rect l="0" t="0" r="r" b="b"/>
              <a:pathLst>
                <a:path w="341" h="166">
                  <a:moveTo>
                    <a:pt x="0" y="49"/>
                  </a:moveTo>
                  <a:lnTo>
                    <a:pt x="4" y="49"/>
                  </a:lnTo>
                  <a:lnTo>
                    <a:pt x="7" y="48"/>
                  </a:lnTo>
                  <a:lnTo>
                    <a:pt x="11" y="48"/>
                  </a:lnTo>
                  <a:lnTo>
                    <a:pt x="14" y="48"/>
                  </a:lnTo>
                  <a:lnTo>
                    <a:pt x="18" y="47"/>
                  </a:lnTo>
                  <a:lnTo>
                    <a:pt x="18" y="46"/>
                  </a:lnTo>
                  <a:lnTo>
                    <a:pt x="21" y="44"/>
                  </a:lnTo>
                  <a:lnTo>
                    <a:pt x="24" y="43"/>
                  </a:lnTo>
                  <a:lnTo>
                    <a:pt x="24" y="42"/>
                  </a:lnTo>
                  <a:lnTo>
                    <a:pt x="28" y="41"/>
                  </a:lnTo>
                  <a:lnTo>
                    <a:pt x="31" y="41"/>
                  </a:lnTo>
                  <a:lnTo>
                    <a:pt x="35" y="39"/>
                  </a:lnTo>
                  <a:lnTo>
                    <a:pt x="35" y="38"/>
                  </a:lnTo>
                  <a:lnTo>
                    <a:pt x="38" y="37"/>
                  </a:lnTo>
                  <a:lnTo>
                    <a:pt x="42" y="36"/>
                  </a:lnTo>
                  <a:lnTo>
                    <a:pt x="49" y="33"/>
                  </a:lnTo>
                  <a:lnTo>
                    <a:pt x="45" y="33"/>
                  </a:lnTo>
                  <a:lnTo>
                    <a:pt x="49" y="33"/>
                  </a:lnTo>
                  <a:lnTo>
                    <a:pt x="52" y="32"/>
                  </a:lnTo>
                  <a:lnTo>
                    <a:pt x="52" y="31"/>
                  </a:lnTo>
                  <a:lnTo>
                    <a:pt x="55" y="29"/>
                  </a:lnTo>
                  <a:lnTo>
                    <a:pt x="59" y="28"/>
                  </a:lnTo>
                  <a:lnTo>
                    <a:pt x="62" y="27"/>
                  </a:lnTo>
                  <a:lnTo>
                    <a:pt x="62" y="25"/>
                  </a:lnTo>
                  <a:lnTo>
                    <a:pt x="66" y="23"/>
                  </a:lnTo>
                  <a:lnTo>
                    <a:pt x="69" y="22"/>
                  </a:lnTo>
                  <a:lnTo>
                    <a:pt x="69" y="19"/>
                  </a:lnTo>
                  <a:lnTo>
                    <a:pt x="73" y="18"/>
                  </a:lnTo>
                  <a:lnTo>
                    <a:pt x="76" y="15"/>
                  </a:lnTo>
                  <a:lnTo>
                    <a:pt x="80" y="14"/>
                  </a:lnTo>
                  <a:lnTo>
                    <a:pt x="80" y="12"/>
                  </a:lnTo>
                  <a:lnTo>
                    <a:pt x="83" y="10"/>
                  </a:lnTo>
                  <a:lnTo>
                    <a:pt x="86" y="8"/>
                  </a:lnTo>
                  <a:lnTo>
                    <a:pt x="93" y="5"/>
                  </a:lnTo>
                  <a:lnTo>
                    <a:pt x="90" y="5"/>
                  </a:lnTo>
                  <a:lnTo>
                    <a:pt x="93" y="5"/>
                  </a:lnTo>
                  <a:lnTo>
                    <a:pt x="100" y="3"/>
                  </a:lnTo>
                  <a:lnTo>
                    <a:pt x="97" y="3"/>
                  </a:lnTo>
                  <a:lnTo>
                    <a:pt x="100" y="3"/>
                  </a:lnTo>
                  <a:lnTo>
                    <a:pt x="104" y="3"/>
                  </a:lnTo>
                  <a:lnTo>
                    <a:pt x="107" y="2"/>
                  </a:lnTo>
                  <a:lnTo>
                    <a:pt x="110" y="2"/>
                  </a:lnTo>
                  <a:lnTo>
                    <a:pt x="114" y="0"/>
                  </a:lnTo>
                  <a:lnTo>
                    <a:pt x="117" y="0"/>
                  </a:lnTo>
                  <a:lnTo>
                    <a:pt x="121" y="0"/>
                  </a:lnTo>
                  <a:lnTo>
                    <a:pt x="124" y="0"/>
                  </a:lnTo>
                  <a:lnTo>
                    <a:pt x="128" y="2"/>
                  </a:lnTo>
                  <a:lnTo>
                    <a:pt x="131" y="2"/>
                  </a:lnTo>
                  <a:lnTo>
                    <a:pt x="135" y="2"/>
                  </a:lnTo>
                  <a:lnTo>
                    <a:pt x="138" y="3"/>
                  </a:lnTo>
                  <a:lnTo>
                    <a:pt x="141" y="3"/>
                  </a:lnTo>
                  <a:lnTo>
                    <a:pt x="145" y="4"/>
                  </a:lnTo>
                  <a:lnTo>
                    <a:pt x="148" y="4"/>
                  </a:lnTo>
                  <a:lnTo>
                    <a:pt x="152" y="5"/>
                  </a:lnTo>
                  <a:lnTo>
                    <a:pt x="155" y="7"/>
                  </a:lnTo>
                  <a:lnTo>
                    <a:pt x="159" y="7"/>
                  </a:lnTo>
                  <a:lnTo>
                    <a:pt x="162" y="8"/>
                  </a:lnTo>
                  <a:lnTo>
                    <a:pt x="166" y="8"/>
                  </a:lnTo>
                  <a:lnTo>
                    <a:pt x="169" y="9"/>
                  </a:lnTo>
                  <a:lnTo>
                    <a:pt x="172" y="10"/>
                  </a:lnTo>
                  <a:lnTo>
                    <a:pt x="176" y="10"/>
                  </a:lnTo>
                  <a:lnTo>
                    <a:pt x="179" y="12"/>
                  </a:lnTo>
                  <a:lnTo>
                    <a:pt x="179" y="13"/>
                  </a:lnTo>
                  <a:lnTo>
                    <a:pt x="183" y="14"/>
                  </a:lnTo>
                  <a:lnTo>
                    <a:pt x="186" y="15"/>
                  </a:lnTo>
                  <a:lnTo>
                    <a:pt x="186" y="18"/>
                  </a:lnTo>
                  <a:lnTo>
                    <a:pt x="190" y="20"/>
                  </a:lnTo>
                  <a:lnTo>
                    <a:pt x="193" y="22"/>
                  </a:lnTo>
                  <a:lnTo>
                    <a:pt x="197" y="24"/>
                  </a:lnTo>
                  <a:lnTo>
                    <a:pt x="197" y="28"/>
                  </a:lnTo>
                  <a:lnTo>
                    <a:pt x="200" y="31"/>
                  </a:lnTo>
                  <a:lnTo>
                    <a:pt x="203" y="33"/>
                  </a:lnTo>
                  <a:lnTo>
                    <a:pt x="207" y="37"/>
                  </a:lnTo>
                  <a:lnTo>
                    <a:pt x="207" y="39"/>
                  </a:lnTo>
                  <a:lnTo>
                    <a:pt x="210" y="43"/>
                  </a:lnTo>
                  <a:lnTo>
                    <a:pt x="214" y="47"/>
                  </a:lnTo>
                  <a:lnTo>
                    <a:pt x="214" y="51"/>
                  </a:lnTo>
                  <a:lnTo>
                    <a:pt x="217" y="55"/>
                  </a:lnTo>
                  <a:lnTo>
                    <a:pt x="221" y="57"/>
                  </a:lnTo>
                  <a:lnTo>
                    <a:pt x="224" y="61"/>
                  </a:lnTo>
                  <a:lnTo>
                    <a:pt x="224" y="63"/>
                  </a:lnTo>
                  <a:lnTo>
                    <a:pt x="228" y="66"/>
                  </a:lnTo>
                  <a:lnTo>
                    <a:pt x="231" y="68"/>
                  </a:lnTo>
                  <a:lnTo>
                    <a:pt x="231" y="70"/>
                  </a:lnTo>
                  <a:lnTo>
                    <a:pt x="234" y="72"/>
                  </a:lnTo>
                  <a:lnTo>
                    <a:pt x="238" y="73"/>
                  </a:lnTo>
                  <a:lnTo>
                    <a:pt x="241" y="75"/>
                  </a:lnTo>
                  <a:lnTo>
                    <a:pt x="241" y="76"/>
                  </a:lnTo>
                  <a:lnTo>
                    <a:pt x="245" y="78"/>
                  </a:lnTo>
                  <a:lnTo>
                    <a:pt x="248" y="80"/>
                  </a:lnTo>
                  <a:lnTo>
                    <a:pt x="252" y="82"/>
                  </a:lnTo>
                  <a:lnTo>
                    <a:pt x="252" y="84"/>
                  </a:lnTo>
                  <a:lnTo>
                    <a:pt x="255" y="86"/>
                  </a:lnTo>
                  <a:lnTo>
                    <a:pt x="259" y="87"/>
                  </a:lnTo>
                  <a:lnTo>
                    <a:pt x="259" y="90"/>
                  </a:lnTo>
                  <a:lnTo>
                    <a:pt x="262" y="91"/>
                  </a:lnTo>
                  <a:lnTo>
                    <a:pt x="265" y="94"/>
                  </a:lnTo>
                  <a:lnTo>
                    <a:pt x="269" y="96"/>
                  </a:lnTo>
                  <a:lnTo>
                    <a:pt x="269" y="97"/>
                  </a:lnTo>
                  <a:lnTo>
                    <a:pt x="272" y="101"/>
                  </a:lnTo>
                  <a:lnTo>
                    <a:pt x="276" y="104"/>
                  </a:lnTo>
                  <a:lnTo>
                    <a:pt x="279" y="106"/>
                  </a:lnTo>
                  <a:lnTo>
                    <a:pt x="279" y="110"/>
                  </a:lnTo>
                  <a:lnTo>
                    <a:pt x="283" y="115"/>
                  </a:lnTo>
                  <a:lnTo>
                    <a:pt x="286" y="119"/>
                  </a:lnTo>
                  <a:lnTo>
                    <a:pt x="286" y="124"/>
                  </a:lnTo>
                  <a:lnTo>
                    <a:pt x="290" y="128"/>
                  </a:lnTo>
                  <a:lnTo>
                    <a:pt x="293" y="131"/>
                  </a:lnTo>
                  <a:lnTo>
                    <a:pt x="296" y="137"/>
                  </a:lnTo>
                  <a:lnTo>
                    <a:pt x="296" y="139"/>
                  </a:lnTo>
                  <a:lnTo>
                    <a:pt x="300" y="143"/>
                  </a:lnTo>
                  <a:lnTo>
                    <a:pt x="303" y="145"/>
                  </a:lnTo>
                  <a:lnTo>
                    <a:pt x="303" y="147"/>
                  </a:lnTo>
                  <a:lnTo>
                    <a:pt x="307" y="149"/>
                  </a:lnTo>
                  <a:lnTo>
                    <a:pt x="310" y="150"/>
                  </a:lnTo>
                  <a:lnTo>
                    <a:pt x="317" y="153"/>
                  </a:lnTo>
                  <a:lnTo>
                    <a:pt x="314" y="153"/>
                  </a:lnTo>
                  <a:lnTo>
                    <a:pt x="317" y="153"/>
                  </a:lnTo>
                  <a:lnTo>
                    <a:pt x="321" y="154"/>
                  </a:lnTo>
                  <a:lnTo>
                    <a:pt x="324" y="155"/>
                  </a:lnTo>
                  <a:lnTo>
                    <a:pt x="324" y="157"/>
                  </a:lnTo>
                  <a:lnTo>
                    <a:pt x="327" y="158"/>
                  </a:lnTo>
                  <a:lnTo>
                    <a:pt x="331" y="159"/>
                  </a:lnTo>
                  <a:lnTo>
                    <a:pt x="331" y="162"/>
                  </a:lnTo>
                  <a:lnTo>
                    <a:pt x="334" y="163"/>
                  </a:lnTo>
                  <a:lnTo>
                    <a:pt x="338" y="164"/>
                  </a:lnTo>
                  <a:lnTo>
                    <a:pt x="341" y="166"/>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23"/>
            <p:cNvSpPr>
              <a:spLocks/>
            </p:cNvSpPr>
            <p:nvPr/>
          </p:nvSpPr>
          <p:spPr bwMode="auto">
            <a:xfrm>
              <a:off x="939800" y="1428751"/>
              <a:ext cx="530225" cy="379413"/>
            </a:xfrm>
            <a:custGeom>
              <a:avLst/>
              <a:gdLst/>
              <a:ahLst/>
              <a:cxnLst>
                <a:cxn ang="0">
                  <a:pos x="4" y="231"/>
                </a:cxn>
                <a:cxn ang="0">
                  <a:pos x="10" y="235"/>
                </a:cxn>
                <a:cxn ang="0">
                  <a:pos x="21" y="239"/>
                </a:cxn>
                <a:cxn ang="0">
                  <a:pos x="31" y="239"/>
                </a:cxn>
                <a:cxn ang="0">
                  <a:pos x="41" y="236"/>
                </a:cxn>
                <a:cxn ang="0">
                  <a:pos x="48" y="233"/>
                </a:cxn>
                <a:cxn ang="0">
                  <a:pos x="55" y="228"/>
                </a:cxn>
                <a:cxn ang="0">
                  <a:pos x="62" y="221"/>
                </a:cxn>
                <a:cxn ang="0">
                  <a:pos x="72" y="215"/>
                </a:cxn>
                <a:cxn ang="0">
                  <a:pos x="79" y="207"/>
                </a:cxn>
                <a:cxn ang="0">
                  <a:pos x="86" y="199"/>
                </a:cxn>
                <a:cxn ang="0">
                  <a:pos x="93" y="191"/>
                </a:cxn>
                <a:cxn ang="0">
                  <a:pos x="100" y="185"/>
                </a:cxn>
                <a:cxn ang="0">
                  <a:pos x="107" y="180"/>
                </a:cxn>
                <a:cxn ang="0">
                  <a:pos x="117" y="176"/>
                </a:cxn>
                <a:cxn ang="0">
                  <a:pos x="124" y="172"/>
                </a:cxn>
                <a:cxn ang="0">
                  <a:pos x="134" y="167"/>
                </a:cxn>
                <a:cxn ang="0">
                  <a:pos x="141" y="161"/>
                </a:cxn>
                <a:cxn ang="0">
                  <a:pos x="148" y="154"/>
                </a:cxn>
                <a:cxn ang="0">
                  <a:pos x="155" y="147"/>
                </a:cxn>
                <a:cxn ang="0">
                  <a:pos x="162" y="142"/>
                </a:cxn>
                <a:cxn ang="0">
                  <a:pos x="172" y="134"/>
                </a:cxn>
                <a:cxn ang="0">
                  <a:pos x="179" y="123"/>
                </a:cxn>
                <a:cxn ang="0">
                  <a:pos x="186" y="108"/>
                </a:cxn>
                <a:cxn ang="0">
                  <a:pos x="193" y="96"/>
                </a:cxn>
                <a:cxn ang="0">
                  <a:pos x="200" y="87"/>
                </a:cxn>
                <a:cxn ang="0">
                  <a:pos x="207" y="80"/>
                </a:cxn>
                <a:cxn ang="0">
                  <a:pos x="217" y="69"/>
                </a:cxn>
                <a:cxn ang="0">
                  <a:pos x="224" y="56"/>
                </a:cxn>
                <a:cxn ang="0">
                  <a:pos x="231" y="42"/>
                </a:cxn>
                <a:cxn ang="0">
                  <a:pos x="238" y="31"/>
                </a:cxn>
                <a:cxn ang="0">
                  <a:pos x="245" y="22"/>
                </a:cxn>
                <a:cxn ang="0">
                  <a:pos x="251" y="14"/>
                </a:cxn>
                <a:cxn ang="0">
                  <a:pos x="262" y="9"/>
                </a:cxn>
                <a:cxn ang="0">
                  <a:pos x="269" y="5"/>
                </a:cxn>
                <a:cxn ang="0">
                  <a:pos x="276" y="3"/>
                </a:cxn>
                <a:cxn ang="0">
                  <a:pos x="286" y="2"/>
                </a:cxn>
                <a:cxn ang="0">
                  <a:pos x="296" y="2"/>
                </a:cxn>
                <a:cxn ang="0">
                  <a:pos x="307" y="4"/>
                </a:cxn>
                <a:cxn ang="0">
                  <a:pos x="313" y="8"/>
                </a:cxn>
                <a:cxn ang="0">
                  <a:pos x="320" y="13"/>
                </a:cxn>
                <a:cxn ang="0">
                  <a:pos x="327" y="19"/>
                </a:cxn>
              </a:cxnLst>
              <a:rect l="0" t="0" r="r" b="b"/>
              <a:pathLst>
                <a:path w="334" h="239">
                  <a:moveTo>
                    <a:pt x="0" y="228"/>
                  </a:moveTo>
                  <a:lnTo>
                    <a:pt x="0" y="230"/>
                  </a:lnTo>
                  <a:lnTo>
                    <a:pt x="4" y="231"/>
                  </a:lnTo>
                  <a:lnTo>
                    <a:pt x="7" y="233"/>
                  </a:lnTo>
                  <a:lnTo>
                    <a:pt x="7" y="234"/>
                  </a:lnTo>
                  <a:lnTo>
                    <a:pt x="10" y="235"/>
                  </a:lnTo>
                  <a:lnTo>
                    <a:pt x="14" y="236"/>
                  </a:lnTo>
                  <a:lnTo>
                    <a:pt x="17" y="238"/>
                  </a:lnTo>
                  <a:lnTo>
                    <a:pt x="21" y="239"/>
                  </a:lnTo>
                  <a:lnTo>
                    <a:pt x="24" y="239"/>
                  </a:lnTo>
                  <a:lnTo>
                    <a:pt x="28" y="239"/>
                  </a:lnTo>
                  <a:lnTo>
                    <a:pt x="31" y="239"/>
                  </a:lnTo>
                  <a:lnTo>
                    <a:pt x="35" y="238"/>
                  </a:lnTo>
                  <a:lnTo>
                    <a:pt x="38" y="236"/>
                  </a:lnTo>
                  <a:lnTo>
                    <a:pt x="41" y="236"/>
                  </a:lnTo>
                  <a:lnTo>
                    <a:pt x="45" y="235"/>
                  </a:lnTo>
                  <a:lnTo>
                    <a:pt x="45" y="234"/>
                  </a:lnTo>
                  <a:lnTo>
                    <a:pt x="48" y="233"/>
                  </a:lnTo>
                  <a:lnTo>
                    <a:pt x="52" y="230"/>
                  </a:lnTo>
                  <a:lnTo>
                    <a:pt x="55" y="229"/>
                  </a:lnTo>
                  <a:lnTo>
                    <a:pt x="55" y="228"/>
                  </a:lnTo>
                  <a:lnTo>
                    <a:pt x="59" y="225"/>
                  </a:lnTo>
                  <a:lnTo>
                    <a:pt x="62" y="224"/>
                  </a:lnTo>
                  <a:lnTo>
                    <a:pt x="62" y="221"/>
                  </a:lnTo>
                  <a:lnTo>
                    <a:pt x="66" y="220"/>
                  </a:lnTo>
                  <a:lnTo>
                    <a:pt x="69" y="217"/>
                  </a:lnTo>
                  <a:lnTo>
                    <a:pt x="72" y="215"/>
                  </a:lnTo>
                  <a:lnTo>
                    <a:pt x="72" y="212"/>
                  </a:lnTo>
                  <a:lnTo>
                    <a:pt x="76" y="210"/>
                  </a:lnTo>
                  <a:lnTo>
                    <a:pt x="79" y="207"/>
                  </a:lnTo>
                  <a:lnTo>
                    <a:pt x="79" y="205"/>
                  </a:lnTo>
                  <a:lnTo>
                    <a:pt x="83" y="201"/>
                  </a:lnTo>
                  <a:lnTo>
                    <a:pt x="86" y="199"/>
                  </a:lnTo>
                  <a:lnTo>
                    <a:pt x="90" y="196"/>
                  </a:lnTo>
                  <a:lnTo>
                    <a:pt x="90" y="193"/>
                  </a:lnTo>
                  <a:lnTo>
                    <a:pt x="93" y="191"/>
                  </a:lnTo>
                  <a:lnTo>
                    <a:pt x="97" y="188"/>
                  </a:lnTo>
                  <a:lnTo>
                    <a:pt x="100" y="186"/>
                  </a:lnTo>
                  <a:lnTo>
                    <a:pt x="100" y="185"/>
                  </a:lnTo>
                  <a:lnTo>
                    <a:pt x="103" y="183"/>
                  </a:lnTo>
                  <a:lnTo>
                    <a:pt x="107" y="181"/>
                  </a:lnTo>
                  <a:lnTo>
                    <a:pt x="107" y="180"/>
                  </a:lnTo>
                  <a:lnTo>
                    <a:pt x="110" y="178"/>
                  </a:lnTo>
                  <a:lnTo>
                    <a:pt x="114" y="177"/>
                  </a:lnTo>
                  <a:lnTo>
                    <a:pt x="117" y="176"/>
                  </a:lnTo>
                  <a:lnTo>
                    <a:pt x="121" y="175"/>
                  </a:lnTo>
                  <a:lnTo>
                    <a:pt x="124" y="173"/>
                  </a:lnTo>
                  <a:lnTo>
                    <a:pt x="124" y="172"/>
                  </a:lnTo>
                  <a:lnTo>
                    <a:pt x="128" y="171"/>
                  </a:lnTo>
                  <a:lnTo>
                    <a:pt x="131" y="170"/>
                  </a:lnTo>
                  <a:lnTo>
                    <a:pt x="134" y="167"/>
                  </a:lnTo>
                  <a:lnTo>
                    <a:pt x="134" y="166"/>
                  </a:lnTo>
                  <a:lnTo>
                    <a:pt x="138" y="163"/>
                  </a:lnTo>
                  <a:lnTo>
                    <a:pt x="141" y="161"/>
                  </a:lnTo>
                  <a:lnTo>
                    <a:pt x="145" y="158"/>
                  </a:lnTo>
                  <a:lnTo>
                    <a:pt x="145" y="157"/>
                  </a:lnTo>
                  <a:lnTo>
                    <a:pt x="148" y="154"/>
                  </a:lnTo>
                  <a:lnTo>
                    <a:pt x="152" y="152"/>
                  </a:lnTo>
                  <a:lnTo>
                    <a:pt x="152" y="149"/>
                  </a:lnTo>
                  <a:lnTo>
                    <a:pt x="155" y="147"/>
                  </a:lnTo>
                  <a:lnTo>
                    <a:pt x="159" y="146"/>
                  </a:lnTo>
                  <a:lnTo>
                    <a:pt x="162" y="144"/>
                  </a:lnTo>
                  <a:lnTo>
                    <a:pt x="162" y="142"/>
                  </a:lnTo>
                  <a:lnTo>
                    <a:pt x="165" y="139"/>
                  </a:lnTo>
                  <a:lnTo>
                    <a:pt x="169" y="137"/>
                  </a:lnTo>
                  <a:lnTo>
                    <a:pt x="172" y="134"/>
                  </a:lnTo>
                  <a:lnTo>
                    <a:pt x="172" y="130"/>
                  </a:lnTo>
                  <a:lnTo>
                    <a:pt x="176" y="127"/>
                  </a:lnTo>
                  <a:lnTo>
                    <a:pt x="179" y="123"/>
                  </a:lnTo>
                  <a:lnTo>
                    <a:pt x="179" y="118"/>
                  </a:lnTo>
                  <a:lnTo>
                    <a:pt x="183" y="113"/>
                  </a:lnTo>
                  <a:lnTo>
                    <a:pt x="186" y="108"/>
                  </a:lnTo>
                  <a:lnTo>
                    <a:pt x="190" y="104"/>
                  </a:lnTo>
                  <a:lnTo>
                    <a:pt x="190" y="100"/>
                  </a:lnTo>
                  <a:lnTo>
                    <a:pt x="193" y="96"/>
                  </a:lnTo>
                  <a:lnTo>
                    <a:pt x="196" y="93"/>
                  </a:lnTo>
                  <a:lnTo>
                    <a:pt x="196" y="90"/>
                  </a:lnTo>
                  <a:lnTo>
                    <a:pt x="200" y="87"/>
                  </a:lnTo>
                  <a:lnTo>
                    <a:pt x="203" y="85"/>
                  </a:lnTo>
                  <a:lnTo>
                    <a:pt x="207" y="82"/>
                  </a:lnTo>
                  <a:lnTo>
                    <a:pt x="207" y="80"/>
                  </a:lnTo>
                  <a:lnTo>
                    <a:pt x="210" y="76"/>
                  </a:lnTo>
                  <a:lnTo>
                    <a:pt x="214" y="72"/>
                  </a:lnTo>
                  <a:lnTo>
                    <a:pt x="217" y="69"/>
                  </a:lnTo>
                  <a:lnTo>
                    <a:pt x="217" y="65"/>
                  </a:lnTo>
                  <a:lnTo>
                    <a:pt x="221" y="61"/>
                  </a:lnTo>
                  <a:lnTo>
                    <a:pt x="224" y="56"/>
                  </a:lnTo>
                  <a:lnTo>
                    <a:pt x="224" y="51"/>
                  </a:lnTo>
                  <a:lnTo>
                    <a:pt x="227" y="46"/>
                  </a:lnTo>
                  <a:lnTo>
                    <a:pt x="231" y="42"/>
                  </a:lnTo>
                  <a:lnTo>
                    <a:pt x="234" y="38"/>
                  </a:lnTo>
                  <a:lnTo>
                    <a:pt x="234" y="34"/>
                  </a:lnTo>
                  <a:lnTo>
                    <a:pt x="238" y="31"/>
                  </a:lnTo>
                  <a:lnTo>
                    <a:pt x="241" y="27"/>
                  </a:lnTo>
                  <a:lnTo>
                    <a:pt x="241" y="24"/>
                  </a:lnTo>
                  <a:lnTo>
                    <a:pt x="245" y="22"/>
                  </a:lnTo>
                  <a:lnTo>
                    <a:pt x="248" y="19"/>
                  </a:lnTo>
                  <a:lnTo>
                    <a:pt x="251" y="17"/>
                  </a:lnTo>
                  <a:lnTo>
                    <a:pt x="251" y="14"/>
                  </a:lnTo>
                  <a:lnTo>
                    <a:pt x="255" y="12"/>
                  </a:lnTo>
                  <a:lnTo>
                    <a:pt x="258" y="11"/>
                  </a:lnTo>
                  <a:lnTo>
                    <a:pt x="262" y="9"/>
                  </a:lnTo>
                  <a:lnTo>
                    <a:pt x="262" y="8"/>
                  </a:lnTo>
                  <a:lnTo>
                    <a:pt x="265" y="7"/>
                  </a:lnTo>
                  <a:lnTo>
                    <a:pt x="269" y="5"/>
                  </a:lnTo>
                  <a:lnTo>
                    <a:pt x="269" y="4"/>
                  </a:lnTo>
                  <a:lnTo>
                    <a:pt x="272" y="3"/>
                  </a:lnTo>
                  <a:lnTo>
                    <a:pt x="276" y="3"/>
                  </a:lnTo>
                  <a:lnTo>
                    <a:pt x="279" y="2"/>
                  </a:lnTo>
                  <a:lnTo>
                    <a:pt x="282" y="2"/>
                  </a:lnTo>
                  <a:lnTo>
                    <a:pt x="286" y="2"/>
                  </a:lnTo>
                  <a:lnTo>
                    <a:pt x="289" y="0"/>
                  </a:lnTo>
                  <a:lnTo>
                    <a:pt x="293" y="0"/>
                  </a:lnTo>
                  <a:lnTo>
                    <a:pt x="296" y="2"/>
                  </a:lnTo>
                  <a:lnTo>
                    <a:pt x="300" y="2"/>
                  </a:lnTo>
                  <a:lnTo>
                    <a:pt x="303" y="3"/>
                  </a:lnTo>
                  <a:lnTo>
                    <a:pt x="307" y="4"/>
                  </a:lnTo>
                  <a:lnTo>
                    <a:pt x="307" y="5"/>
                  </a:lnTo>
                  <a:lnTo>
                    <a:pt x="310" y="7"/>
                  </a:lnTo>
                  <a:lnTo>
                    <a:pt x="313" y="8"/>
                  </a:lnTo>
                  <a:lnTo>
                    <a:pt x="313" y="11"/>
                  </a:lnTo>
                  <a:lnTo>
                    <a:pt x="317" y="12"/>
                  </a:lnTo>
                  <a:lnTo>
                    <a:pt x="320" y="13"/>
                  </a:lnTo>
                  <a:lnTo>
                    <a:pt x="324" y="16"/>
                  </a:lnTo>
                  <a:lnTo>
                    <a:pt x="324" y="18"/>
                  </a:lnTo>
                  <a:lnTo>
                    <a:pt x="327" y="19"/>
                  </a:lnTo>
                  <a:lnTo>
                    <a:pt x="331" y="22"/>
                  </a:lnTo>
                  <a:lnTo>
                    <a:pt x="334" y="2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24"/>
            <p:cNvSpPr>
              <a:spLocks/>
            </p:cNvSpPr>
            <p:nvPr/>
          </p:nvSpPr>
          <p:spPr bwMode="auto">
            <a:xfrm>
              <a:off x="1470025" y="1466851"/>
              <a:ext cx="508000" cy="471488"/>
            </a:xfrm>
            <a:custGeom>
              <a:avLst/>
              <a:gdLst/>
              <a:ahLst/>
              <a:cxnLst>
                <a:cxn ang="0">
                  <a:pos x="4" y="8"/>
                </a:cxn>
                <a:cxn ang="0">
                  <a:pos x="10" y="23"/>
                </a:cxn>
                <a:cxn ang="0">
                  <a:pos x="17" y="40"/>
                </a:cxn>
                <a:cxn ang="0">
                  <a:pos x="24" y="57"/>
                </a:cxn>
                <a:cxn ang="0">
                  <a:pos x="35" y="80"/>
                </a:cxn>
                <a:cxn ang="0">
                  <a:pos x="41" y="111"/>
                </a:cxn>
                <a:cxn ang="0">
                  <a:pos x="48" y="156"/>
                </a:cxn>
                <a:cxn ang="0">
                  <a:pos x="55" y="195"/>
                </a:cxn>
                <a:cxn ang="0">
                  <a:pos x="62" y="221"/>
                </a:cxn>
                <a:cxn ang="0">
                  <a:pos x="72" y="233"/>
                </a:cxn>
                <a:cxn ang="0">
                  <a:pos x="79" y="236"/>
                </a:cxn>
                <a:cxn ang="0">
                  <a:pos x="86" y="240"/>
                </a:cxn>
                <a:cxn ang="0">
                  <a:pos x="93" y="244"/>
                </a:cxn>
                <a:cxn ang="0">
                  <a:pos x="100" y="252"/>
                </a:cxn>
                <a:cxn ang="0">
                  <a:pos x="107" y="260"/>
                </a:cxn>
                <a:cxn ang="0">
                  <a:pos x="117" y="268"/>
                </a:cxn>
                <a:cxn ang="0">
                  <a:pos x="128" y="275"/>
                </a:cxn>
                <a:cxn ang="0">
                  <a:pos x="131" y="277"/>
                </a:cxn>
                <a:cxn ang="0">
                  <a:pos x="138" y="281"/>
                </a:cxn>
                <a:cxn ang="0">
                  <a:pos x="145" y="287"/>
                </a:cxn>
                <a:cxn ang="0">
                  <a:pos x="152" y="292"/>
                </a:cxn>
                <a:cxn ang="0">
                  <a:pos x="162" y="296"/>
                </a:cxn>
                <a:cxn ang="0">
                  <a:pos x="172" y="294"/>
                </a:cxn>
                <a:cxn ang="0">
                  <a:pos x="179" y="291"/>
                </a:cxn>
                <a:cxn ang="0">
                  <a:pos x="186" y="287"/>
                </a:cxn>
                <a:cxn ang="0">
                  <a:pos x="196" y="283"/>
                </a:cxn>
                <a:cxn ang="0">
                  <a:pos x="203" y="278"/>
                </a:cxn>
                <a:cxn ang="0">
                  <a:pos x="210" y="273"/>
                </a:cxn>
                <a:cxn ang="0">
                  <a:pos x="217" y="265"/>
                </a:cxn>
                <a:cxn ang="0">
                  <a:pos x="224" y="259"/>
                </a:cxn>
                <a:cxn ang="0">
                  <a:pos x="234" y="254"/>
                </a:cxn>
                <a:cxn ang="0">
                  <a:pos x="241" y="249"/>
                </a:cxn>
                <a:cxn ang="0">
                  <a:pos x="248" y="239"/>
                </a:cxn>
                <a:cxn ang="0">
                  <a:pos x="255" y="221"/>
                </a:cxn>
                <a:cxn ang="0">
                  <a:pos x="262" y="197"/>
                </a:cxn>
                <a:cxn ang="0">
                  <a:pos x="269" y="173"/>
                </a:cxn>
                <a:cxn ang="0">
                  <a:pos x="279" y="157"/>
                </a:cxn>
                <a:cxn ang="0">
                  <a:pos x="286" y="146"/>
                </a:cxn>
                <a:cxn ang="0">
                  <a:pos x="293" y="132"/>
                </a:cxn>
                <a:cxn ang="0">
                  <a:pos x="300" y="110"/>
                </a:cxn>
                <a:cxn ang="0">
                  <a:pos x="307" y="84"/>
                </a:cxn>
                <a:cxn ang="0">
                  <a:pos x="313" y="58"/>
                </a:cxn>
              </a:cxnLst>
              <a:rect l="0" t="0" r="r" b="b"/>
              <a:pathLst>
                <a:path w="320" h="297">
                  <a:moveTo>
                    <a:pt x="0" y="0"/>
                  </a:moveTo>
                  <a:lnTo>
                    <a:pt x="0" y="4"/>
                  </a:lnTo>
                  <a:lnTo>
                    <a:pt x="4" y="8"/>
                  </a:lnTo>
                  <a:lnTo>
                    <a:pt x="7" y="12"/>
                  </a:lnTo>
                  <a:lnTo>
                    <a:pt x="7" y="17"/>
                  </a:lnTo>
                  <a:lnTo>
                    <a:pt x="10" y="23"/>
                  </a:lnTo>
                  <a:lnTo>
                    <a:pt x="14" y="28"/>
                  </a:lnTo>
                  <a:lnTo>
                    <a:pt x="17" y="34"/>
                  </a:lnTo>
                  <a:lnTo>
                    <a:pt x="17" y="40"/>
                  </a:lnTo>
                  <a:lnTo>
                    <a:pt x="21" y="46"/>
                  </a:lnTo>
                  <a:lnTo>
                    <a:pt x="24" y="52"/>
                  </a:lnTo>
                  <a:lnTo>
                    <a:pt x="24" y="57"/>
                  </a:lnTo>
                  <a:lnTo>
                    <a:pt x="28" y="65"/>
                  </a:lnTo>
                  <a:lnTo>
                    <a:pt x="31" y="71"/>
                  </a:lnTo>
                  <a:lnTo>
                    <a:pt x="35" y="80"/>
                  </a:lnTo>
                  <a:lnTo>
                    <a:pt x="35" y="89"/>
                  </a:lnTo>
                  <a:lnTo>
                    <a:pt x="38" y="100"/>
                  </a:lnTo>
                  <a:lnTo>
                    <a:pt x="41" y="111"/>
                  </a:lnTo>
                  <a:lnTo>
                    <a:pt x="45" y="125"/>
                  </a:lnTo>
                  <a:lnTo>
                    <a:pt x="45" y="139"/>
                  </a:lnTo>
                  <a:lnTo>
                    <a:pt x="48" y="156"/>
                  </a:lnTo>
                  <a:lnTo>
                    <a:pt x="52" y="169"/>
                  </a:lnTo>
                  <a:lnTo>
                    <a:pt x="52" y="183"/>
                  </a:lnTo>
                  <a:lnTo>
                    <a:pt x="55" y="195"/>
                  </a:lnTo>
                  <a:lnTo>
                    <a:pt x="59" y="205"/>
                  </a:lnTo>
                  <a:lnTo>
                    <a:pt x="62" y="214"/>
                  </a:lnTo>
                  <a:lnTo>
                    <a:pt x="62" y="221"/>
                  </a:lnTo>
                  <a:lnTo>
                    <a:pt x="66" y="226"/>
                  </a:lnTo>
                  <a:lnTo>
                    <a:pt x="69" y="230"/>
                  </a:lnTo>
                  <a:lnTo>
                    <a:pt x="72" y="233"/>
                  </a:lnTo>
                  <a:lnTo>
                    <a:pt x="72" y="234"/>
                  </a:lnTo>
                  <a:lnTo>
                    <a:pt x="76" y="235"/>
                  </a:lnTo>
                  <a:lnTo>
                    <a:pt x="79" y="236"/>
                  </a:lnTo>
                  <a:lnTo>
                    <a:pt x="79" y="238"/>
                  </a:lnTo>
                  <a:lnTo>
                    <a:pt x="83" y="239"/>
                  </a:lnTo>
                  <a:lnTo>
                    <a:pt x="86" y="240"/>
                  </a:lnTo>
                  <a:lnTo>
                    <a:pt x="90" y="241"/>
                  </a:lnTo>
                  <a:lnTo>
                    <a:pt x="90" y="243"/>
                  </a:lnTo>
                  <a:lnTo>
                    <a:pt x="93" y="244"/>
                  </a:lnTo>
                  <a:lnTo>
                    <a:pt x="97" y="246"/>
                  </a:lnTo>
                  <a:lnTo>
                    <a:pt x="97" y="249"/>
                  </a:lnTo>
                  <a:lnTo>
                    <a:pt x="100" y="252"/>
                  </a:lnTo>
                  <a:lnTo>
                    <a:pt x="103" y="254"/>
                  </a:lnTo>
                  <a:lnTo>
                    <a:pt x="107" y="257"/>
                  </a:lnTo>
                  <a:lnTo>
                    <a:pt x="107" y="260"/>
                  </a:lnTo>
                  <a:lnTo>
                    <a:pt x="110" y="263"/>
                  </a:lnTo>
                  <a:lnTo>
                    <a:pt x="114" y="265"/>
                  </a:lnTo>
                  <a:lnTo>
                    <a:pt x="117" y="268"/>
                  </a:lnTo>
                  <a:lnTo>
                    <a:pt x="117" y="270"/>
                  </a:lnTo>
                  <a:lnTo>
                    <a:pt x="121" y="272"/>
                  </a:lnTo>
                  <a:lnTo>
                    <a:pt x="128" y="275"/>
                  </a:lnTo>
                  <a:lnTo>
                    <a:pt x="124" y="275"/>
                  </a:lnTo>
                  <a:lnTo>
                    <a:pt x="128" y="275"/>
                  </a:lnTo>
                  <a:lnTo>
                    <a:pt x="131" y="277"/>
                  </a:lnTo>
                  <a:lnTo>
                    <a:pt x="134" y="278"/>
                  </a:lnTo>
                  <a:lnTo>
                    <a:pt x="134" y="279"/>
                  </a:lnTo>
                  <a:lnTo>
                    <a:pt x="138" y="281"/>
                  </a:lnTo>
                  <a:lnTo>
                    <a:pt x="141" y="283"/>
                  </a:lnTo>
                  <a:lnTo>
                    <a:pt x="141" y="284"/>
                  </a:lnTo>
                  <a:lnTo>
                    <a:pt x="145" y="287"/>
                  </a:lnTo>
                  <a:lnTo>
                    <a:pt x="148" y="288"/>
                  </a:lnTo>
                  <a:lnTo>
                    <a:pt x="152" y="291"/>
                  </a:lnTo>
                  <a:lnTo>
                    <a:pt x="152" y="292"/>
                  </a:lnTo>
                  <a:lnTo>
                    <a:pt x="155" y="293"/>
                  </a:lnTo>
                  <a:lnTo>
                    <a:pt x="158" y="294"/>
                  </a:lnTo>
                  <a:lnTo>
                    <a:pt x="162" y="296"/>
                  </a:lnTo>
                  <a:lnTo>
                    <a:pt x="165" y="297"/>
                  </a:lnTo>
                  <a:lnTo>
                    <a:pt x="169" y="296"/>
                  </a:lnTo>
                  <a:lnTo>
                    <a:pt x="172" y="294"/>
                  </a:lnTo>
                  <a:lnTo>
                    <a:pt x="176" y="293"/>
                  </a:lnTo>
                  <a:lnTo>
                    <a:pt x="179" y="292"/>
                  </a:lnTo>
                  <a:lnTo>
                    <a:pt x="179" y="291"/>
                  </a:lnTo>
                  <a:lnTo>
                    <a:pt x="183" y="289"/>
                  </a:lnTo>
                  <a:lnTo>
                    <a:pt x="186" y="288"/>
                  </a:lnTo>
                  <a:lnTo>
                    <a:pt x="186" y="287"/>
                  </a:lnTo>
                  <a:lnTo>
                    <a:pt x="189" y="286"/>
                  </a:lnTo>
                  <a:lnTo>
                    <a:pt x="193" y="284"/>
                  </a:lnTo>
                  <a:lnTo>
                    <a:pt x="196" y="283"/>
                  </a:lnTo>
                  <a:lnTo>
                    <a:pt x="196" y="282"/>
                  </a:lnTo>
                  <a:lnTo>
                    <a:pt x="200" y="281"/>
                  </a:lnTo>
                  <a:lnTo>
                    <a:pt x="203" y="278"/>
                  </a:lnTo>
                  <a:lnTo>
                    <a:pt x="207" y="277"/>
                  </a:lnTo>
                  <a:lnTo>
                    <a:pt x="207" y="274"/>
                  </a:lnTo>
                  <a:lnTo>
                    <a:pt x="210" y="273"/>
                  </a:lnTo>
                  <a:lnTo>
                    <a:pt x="214" y="270"/>
                  </a:lnTo>
                  <a:lnTo>
                    <a:pt x="214" y="268"/>
                  </a:lnTo>
                  <a:lnTo>
                    <a:pt x="217" y="265"/>
                  </a:lnTo>
                  <a:lnTo>
                    <a:pt x="220" y="263"/>
                  </a:lnTo>
                  <a:lnTo>
                    <a:pt x="224" y="262"/>
                  </a:lnTo>
                  <a:lnTo>
                    <a:pt x="224" y="259"/>
                  </a:lnTo>
                  <a:lnTo>
                    <a:pt x="227" y="257"/>
                  </a:lnTo>
                  <a:lnTo>
                    <a:pt x="231" y="255"/>
                  </a:lnTo>
                  <a:lnTo>
                    <a:pt x="234" y="254"/>
                  </a:lnTo>
                  <a:lnTo>
                    <a:pt x="234" y="253"/>
                  </a:lnTo>
                  <a:lnTo>
                    <a:pt x="238" y="250"/>
                  </a:lnTo>
                  <a:lnTo>
                    <a:pt x="241" y="249"/>
                  </a:lnTo>
                  <a:lnTo>
                    <a:pt x="241" y="246"/>
                  </a:lnTo>
                  <a:lnTo>
                    <a:pt x="245" y="243"/>
                  </a:lnTo>
                  <a:lnTo>
                    <a:pt x="248" y="239"/>
                  </a:lnTo>
                  <a:lnTo>
                    <a:pt x="251" y="234"/>
                  </a:lnTo>
                  <a:lnTo>
                    <a:pt x="251" y="228"/>
                  </a:lnTo>
                  <a:lnTo>
                    <a:pt x="255" y="221"/>
                  </a:lnTo>
                  <a:lnTo>
                    <a:pt x="258" y="212"/>
                  </a:lnTo>
                  <a:lnTo>
                    <a:pt x="258" y="205"/>
                  </a:lnTo>
                  <a:lnTo>
                    <a:pt x="262" y="197"/>
                  </a:lnTo>
                  <a:lnTo>
                    <a:pt x="265" y="188"/>
                  </a:lnTo>
                  <a:lnTo>
                    <a:pt x="269" y="181"/>
                  </a:lnTo>
                  <a:lnTo>
                    <a:pt x="269" y="173"/>
                  </a:lnTo>
                  <a:lnTo>
                    <a:pt x="272" y="167"/>
                  </a:lnTo>
                  <a:lnTo>
                    <a:pt x="276" y="162"/>
                  </a:lnTo>
                  <a:lnTo>
                    <a:pt x="279" y="157"/>
                  </a:lnTo>
                  <a:lnTo>
                    <a:pt x="279" y="153"/>
                  </a:lnTo>
                  <a:lnTo>
                    <a:pt x="282" y="149"/>
                  </a:lnTo>
                  <a:lnTo>
                    <a:pt x="286" y="146"/>
                  </a:lnTo>
                  <a:lnTo>
                    <a:pt x="286" y="142"/>
                  </a:lnTo>
                  <a:lnTo>
                    <a:pt x="289" y="137"/>
                  </a:lnTo>
                  <a:lnTo>
                    <a:pt x="293" y="132"/>
                  </a:lnTo>
                  <a:lnTo>
                    <a:pt x="296" y="125"/>
                  </a:lnTo>
                  <a:lnTo>
                    <a:pt x="296" y="118"/>
                  </a:lnTo>
                  <a:lnTo>
                    <a:pt x="300" y="110"/>
                  </a:lnTo>
                  <a:lnTo>
                    <a:pt x="303" y="101"/>
                  </a:lnTo>
                  <a:lnTo>
                    <a:pt x="303" y="94"/>
                  </a:lnTo>
                  <a:lnTo>
                    <a:pt x="307" y="84"/>
                  </a:lnTo>
                  <a:lnTo>
                    <a:pt x="310" y="75"/>
                  </a:lnTo>
                  <a:lnTo>
                    <a:pt x="313" y="67"/>
                  </a:lnTo>
                  <a:lnTo>
                    <a:pt x="313" y="58"/>
                  </a:lnTo>
                  <a:lnTo>
                    <a:pt x="317" y="51"/>
                  </a:lnTo>
                  <a:lnTo>
                    <a:pt x="320" y="43"/>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25"/>
            <p:cNvSpPr>
              <a:spLocks/>
            </p:cNvSpPr>
            <p:nvPr/>
          </p:nvSpPr>
          <p:spPr bwMode="auto">
            <a:xfrm>
              <a:off x="1978025" y="1252538"/>
              <a:ext cx="508000" cy="355600"/>
            </a:xfrm>
            <a:custGeom>
              <a:avLst/>
              <a:gdLst/>
              <a:ahLst/>
              <a:cxnLst>
                <a:cxn ang="0">
                  <a:pos x="4" y="164"/>
                </a:cxn>
                <a:cxn ang="0">
                  <a:pos x="11" y="145"/>
                </a:cxn>
                <a:cxn ang="0">
                  <a:pos x="21" y="130"/>
                </a:cxn>
                <a:cxn ang="0">
                  <a:pos x="28" y="118"/>
                </a:cxn>
                <a:cxn ang="0">
                  <a:pos x="35" y="105"/>
                </a:cxn>
                <a:cxn ang="0">
                  <a:pos x="42" y="91"/>
                </a:cxn>
                <a:cxn ang="0">
                  <a:pos x="49" y="80"/>
                </a:cxn>
                <a:cxn ang="0">
                  <a:pos x="55" y="69"/>
                </a:cxn>
                <a:cxn ang="0">
                  <a:pos x="66" y="60"/>
                </a:cxn>
                <a:cxn ang="0">
                  <a:pos x="73" y="52"/>
                </a:cxn>
                <a:cxn ang="0">
                  <a:pos x="79" y="43"/>
                </a:cxn>
                <a:cxn ang="0">
                  <a:pos x="86" y="36"/>
                </a:cxn>
                <a:cxn ang="0">
                  <a:pos x="93" y="29"/>
                </a:cxn>
                <a:cxn ang="0">
                  <a:pos x="100" y="24"/>
                </a:cxn>
                <a:cxn ang="0">
                  <a:pos x="110" y="19"/>
                </a:cxn>
                <a:cxn ang="0">
                  <a:pos x="117" y="14"/>
                </a:cxn>
                <a:cxn ang="0">
                  <a:pos x="124" y="9"/>
                </a:cxn>
                <a:cxn ang="0">
                  <a:pos x="131" y="4"/>
                </a:cxn>
                <a:cxn ang="0">
                  <a:pos x="138" y="2"/>
                </a:cxn>
                <a:cxn ang="0">
                  <a:pos x="148" y="0"/>
                </a:cxn>
                <a:cxn ang="0">
                  <a:pos x="159" y="0"/>
                </a:cxn>
                <a:cxn ang="0">
                  <a:pos x="166" y="4"/>
                </a:cxn>
                <a:cxn ang="0">
                  <a:pos x="172" y="9"/>
                </a:cxn>
                <a:cxn ang="0">
                  <a:pos x="183" y="18"/>
                </a:cxn>
                <a:cxn ang="0">
                  <a:pos x="190" y="28"/>
                </a:cxn>
                <a:cxn ang="0">
                  <a:pos x="197" y="37"/>
                </a:cxn>
                <a:cxn ang="0">
                  <a:pos x="203" y="42"/>
                </a:cxn>
                <a:cxn ang="0">
                  <a:pos x="210" y="47"/>
                </a:cxn>
                <a:cxn ang="0">
                  <a:pos x="217" y="52"/>
                </a:cxn>
                <a:cxn ang="0">
                  <a:pos x="228" y="58"/>
                </a:cxn>
                <a:cxn ang="0">
                  <a:pos x="234" y="65"/>
                </a:cxn>
                <a:cxn ang="0">
                  <a:pos x="241" y="75"/>
                </a:cxn>
                <a:cxn ang="0">
                  <a:pos x="248" y="91"/>
                </a:cxn>
                <a:cxn ang="0">
                  <a:pos x="255" y="109"/>
                </a:cxn>
                <a:cxn ang="0">
                  <a:pos x="265" y="124"/>
                </a:cxn>
                <a:cxn ang="0">
                  <a:pos x="272" y="138"/>
                </a:cxn>
                <a:cxn ang="0">
                  <a:pos x="279" y="153"/>
                </a:cxn>
                <a:cxn ang="0">
                  <a:pos x="286" y="172"/>
                </a:cxn>
                <a:cxn ang="0">
                  <a:pos x="293" y="188"/>
                </a:cxn>
                <a:cxn ang="0">
                  <a:pos x="300" y="201"/>
                </a:cxn>
                <a:cxn ang="0">
                  <a:pos x="310" y="212"/>
                </a:cxn>
                <a:cxn ang="0">
                  <a:pos x="317" y="220"/>
                </a:cxn>
              </a:cxnLst>
              <a:rect l="0" t="0" r="r" b="b"/>
              <a:pathLst>
                <a:path w="320" h="224">
                  <a:moveTo>
                    <a:pt x="0" y="178"/>
                  </a:moveTo>
                  <a:lnTo>
                    <a:pt x="4" y="171"/>
                  </a:lnTo>
                  <a:lnTo>
                    <a:pt x="4" y="164"/>
                  </a:lnTo>
                  <a:lnTo>
                    <a:pt x="7" y="157"/>
                  </a:lnTo>
                  <a:lnTo>
                    <a:pt x="11" y="152"/>
                  </a:lnTo>
                  <a:lnTo>
                    <a:pt x="11" y="145"/>
                  </a:lnTo>
                  <a:lnTo>
                    <a:pt x="14" y="140"/>
                  </a:lnTo>
                  <a:lnTo>
                    <a:pt x="18" y="135"/>
                  </a:lnTo>
                  <a:lnTo>
                    <a:pt x="21" y="130"/>
                  </a:lnTo>
                  <a:lnTo>
                    <a:pt x="21" y="127"/>
                  </a:lnTo>
                  <a:lnTo>
                    <a:pt x="24" y="122"/>
                  </a:lnTo>
                  <a:lnTo>
                    <a:pt x="28" y="118"/>
                  </a:lnTo>
                  <a:lnTo>
                    <a:pt x="31" y="114"/>
                  </a:lnTo>
                  <a:lnTo>
                    <a:pt x="31" y="109"/>
                  </a:lnTo>
                  <a:lnTo>
                    <a:pt x="35" y="105"/>
                  </a:lnTo>
                  <a:lnTo>
                    <a:pt x="38" y="100"/>
                  </a:lnTo>
                  <a:lnTo>
                    <a:pt x="38" y="96"/>
                  </a:lnTo>
                  <a:lnTo>
                    <a:pt x="42" y="91"/>
                  </a:lnTo>
                  <a:lnTo>
                    <a:pt x="45" y="87"/>
                  </a:lnTo>
                  <a:lnTo>
                    <a:pt x="49" y="84"/>
                  </a:lnTo>
                  <a:lnTo>
                    <a:pt x="49" y="80"/>
                  </a:lnTo>
                  <a:lnTo>
                    <a:pt x="52" y="76"/>
                  </a:lnTo>
                  <a:lnTo>
                    <a:pt x="55" y="72"/>
                  </a:lnTo>
                  <a:lnTo>
                    <a:pt x="55" y="69"/>
                  </a:lnTo>
                  <a:lnTo>
                    <a:pt x="59" y="66"/>
                  </a:lnTo>
                  <a:lnTo>
                    <a:pt x="62" y="62"/>
                  </a:lnTo>
                  <a:lnTo>
                    <a:pt x="66" y="60"/>
                  </a:lnTo>
                  <a:lnTo>
                    <a:pt x="66" y="57"/>
                  </a:lnTo>
                  <a:lnTo>
                    <a:pt x="69" y="55"/>
                  </a:lnTo>
                  <a:lnTo>
                    <a:pt x="73" y="52"/>
                  </a:lnTo>
                  <a:lnTo>
                    <a:pt x="76" y="50"/>
                  </a:lnTo>
                  <a:lnTo>
                    <a:pt x="76" y="47"/>
                  </a:lnTo>
                  <a:lnTo>
                    <a:pt x="79" y="43"/>
                  </a:lnTo>
                  <a:lnTo>
                    <a:pt x="83" y="41"/>
                  </a:lnTo>
                  <a:lnTo>
                    <a:pt x="83" y="38"/>
                  </a:lnTo>
                  <a:lnTo>
                    <a:pt x="86" y="36"/>
                  </a:lnTo>
                  <a:lnTo>
                    <a:pt x="90" y="34"/>
                  </a:lnTo>
                  <a:lnTo>
                    <a:pt x="93" y="32"/>
                  </a:lnTo>
                  <a:lnTo>
                    <a:pt x="93" y="29"/>
                  </a:lnTo>
                  <a:lnTo>
                    <a:pt x="97" y="27"/>
                  </a:lnTo>
                  <a:lnTo>
                    <a:pt x="100" y="26"/>
                  </a:lnTo>
                  <a:lnTo>
                    <a:pt x="100" y="24"/>
                  </a:lnTo>
                  <a:lnTo>
                    <a:pt x="104" y="22"/>
                  </a:lnTo>
                  <a:lnTo>
                    <a:pt x="107" y="21"/>
                  </a:lnTo>
                  <a:lnTo>
                    <a:pt x="110" y="19"/>
                  </a:lnTo>
                  <a:lnTo>
                    <a:pt x="110" y="17"/>
                  </a:lnTo>
                  <a:lnTo>
                    <a:pt x="114" y="16"/>
                  </a:lnTo>
                  <a:lnTo>
                    <a:pt x="117" y="14"/>
                  </a:lnTo>
                  <a:lnTo>
                    <a:pt x="121" y="12"/>
                  </a:lnTo>
                  <a:lnTo>
                    <a:pt x="121" y="10"/>
                  </a:lnTo>
                  <a:lnTo>
                    <a:pt x="124" y="9"/>
                  </a:lnTo>
                  <a:lnTo>
                    <a:pt x="128" y="8"/>
                  </a:lnTo>
                  <a:lnTo>
                    <a:pt x="128" y="7"/>
                  </a:lnTo>
                  <a:lnTo>
                    <a:pt x="131" y="4"/>
                  </a:lnTo>
                  <a:lnTo>
                    <a:pt x="135" y="4"/>
                  </a:lnTo>
                  <a:lnTo>
                    <a:pt x="138" y="3"/>
                  </a:lnTo>
                  <a:lnTo>
                    <a:pt x="138" y="2"/>
                  </a:lnTo>
                  <a:lnTo>
                    <a:pt x="141" y="0"/>
                  </a:lnTo>
                  <a:lnTo>
                    <a:pt x="145" y="0"/>
                  </a:lnTo>
                  <a:lnTo>
                    <a:pt x="148" y="0"/>
                  </a:lnTo>
                  <a:lnTo>
                    <a:pt x="152" y="0"/>
                  </a:lnTo>
                  <a:lnTo>
                    <a:pt x="155" y="0"/>
                  </a:lnTo>
                  <a:lnTo>
                    <a:pt x="159" y="0"/>
                  </a:lnTo>
                  <a:lnTo>
                    <a:pt x="162" y="2"/>
                  </a:lnTo>
                  <a:lnTo>
                    <a:pt x="166" y="3"/>
                  </a:lnTo>
                  <a:lnTo>
                    <a:pt x="166" y="4"/>
                  </a:lnTo>
                  <a:lnTo>
                    <a:pt x="169" y="5"/>
                  </a:lnTo>
                  <a:lnTo>
                    <a:pt x="172" y="8"/>
                  </a:lnTo>
                  <a:lnTo>
                    <a:pt x="172" y="9"/>
                  </a:lnTo>
                  <a:lnTo>
                    <a:pt x="176" y="12"/>
                  </a:lnTo>
                  <a:lnTo>
                    <a:pt x="179" y="16"/>
                  </a:lnTo>
                  <a:lnTo>
                    <a:pt x="183" y="18"/>
                  </a:lnTo>
                  <a:lnTo>
                    <a:pt x="183" y="22"/>
                  </a:lnTo>
                  <a:lnTo>
                    <a:pt x="186" y="26"/>
                  </a:lnTo>
                  <a:lnTo>
                    <a:pt x="190" y="28"/>
                  </a:lnTo>
                  <a:lnTo>
                    <a:pt x="193" y="31"/>
                  </a:lnTo>
                  <a:lnTo>
                    <a:pt x="193" y="34"/>
                  </a:lnTo>
                  <a:lnTo>
                    <a:pt x="197" y="37"/>
                  </a:lnTo>
                  <a:lnTo>
                    <a:pt x="200" y="38"/>
                  </a:lnTo>
                  <a:lnTo>
                    <a:pt x="200" y="41"/>
                  </a:lnTo>
                  <a:lnTo>
                    <a:pt x="203" y="42"/>
                  </a:lnTo>
                  <a:lnTo>
                    <a:pt x="207" y="43"/>
                  </a:lnTo>
                  <a:lnTo>
                    <a:pt x="210" y="46"/>
                  </a:lnTo>
                  <a:lnTo>
                    <a:pt x="210" y="47"/>
                  </a:lnTo>
                  <a:lnTo>
                    <a:pt x="214" y="48"/>
                  </a:lnTo>
                  <a:lnTo>
                    <a:pt x="217" y="51"/>
                  </a:lnTo>
                  <a:lnTo>
                    <a:pt x="217" y="52"/>
                  </a:lnTo>
                  <a:lnTo>
                    <a:pt x="221" y="55"/>
                  </a:lnTo>
                  <a:lnTo>
                    <a:pt x="224" y="56"/>
                  </a:lnTo>
                  <a:lnTo>
                    <a:pt x="228" y="58"/>
                  </a:lnTo>
                  <a:lnTo>
                    <a:pt x="228" y="60"/>
                  </a:lnTo>
                  <a:lnTo>
                    <a:pt x="231" y="62"/>
                  </a:lnTo>
                  <a:lnTo>
                    <a:pt x="234" y="65"/>
                  </a:lnTo>
                  <a:lnTo>
                    <a:pt x="238" y="67"/>
                  </a:lnTo>
                  <a:lnTo>
                    <a:pt x="238" y="71"/>
                  </a:lnTo>
                  <a:lnTo>
                    <a:pt x="241" y="75"/>
                  </a:lnTo>
                  <a:lnTo>
                    <a:pt x="245" y="80"/>
                  </a:lnTo>
                  <a:lnTo>
                    <a:pt x="245" y="85"/>
                  </a:lnTo>
                  <a:lnTo>
                    <a:pt x="248" y="91"/>
                  </a:lnTo>
                  <a:lnTo>
                    <a:pt x="252" y="96"/>
                  </a:lnTo>
                  <a:lnTo>
                    <a:pt x="255" y="103"/>
                  </a:lnTo>
                  <a:lnTo>
                    <a:pt x="255" y="109"/>
                  </a:lnTo>
                  <a:lnTo>
                    <a:pt x="259" y="114"/>
                  </a:lnTo>
                  <a:lnTo>
                    <a:pt x="262" y="120"/>
                  </a:lnTo>
                  <a:lnTo>
                    <a:pt x="265" y="124"/>
                  </a:lnTo>
                  <a:lnTo>
                    <a:pt x="265" y="129"/>
                  </a:lnTo>
                  <a:lnTo>
                    <a:pt x="269" y="133"/>
                  </a:lnTo>
                  <a:lnTo>
                    <a:pt x="272" y="138"/>
                  </a:lnTo>
                  <a:lnTo>
                    <a:pt x="272" y="143"/>
                  </a:lnTo>
                  <a:lnTo>
                    <a:pt x="276" y="148"/>
                  </a:lnTo>
                  <a:lnTo>
                    <a:pt x="279" y="153"/>
                  </a:lnTo>
                  <a:lnTo>
                    <a:pt x="283" y="159"/>
                  </a:lnTo>
                  <a:lnTo>
                    <a:pt x="283" y="166"/>
                  </a:lnTo>
                  <a:lnTo>
                    <a:pt x="286" y="172"/>
                  </a:lnTo>
                  <a:lnTo>
                    <a:pt x="290" y="178"/>
                  </a:lnTo>
                  <a:lnTo>
                    <a:pt x="290" y="183"/>
                  </a:lnTo>
                  <a:lnTo>
                    <a:pt x="293" y="188"/>
                  </a:lnTo>
                  <a:lnTo>
                    <a:pt x="296" y="193"/>
                  </a:lnTo>
                  <a:lnTo>
                    <a:pt x="300" y="197"/>
                  </a:lnTo>
                  <a:lnTo>
                    <a:pt x="300" y="201"/>
                  </a:lnTo>
                  <a:lnTo>
                    <a:pt x="303" y="205"/>
                  </a:lnTo>
                  <a:lnTo>
                    <a:pt x="307" y="209"/>
                  </a:lnTo>
                  <a:lnTo>
                    <a:pt x="310" y="212"/>
                  </a:lnTo>
                  <a:lnTo>
                    <a:pt x="310" y="215"/>
                  </a:lnTo>
                  <a:lnTo>
                    <a:pt x="314" y="217"/>
                  </a:lnTo>
                  <a:lnTo>
                    <a:pt x="317" y="220"/>
                  </a:lnTo>
                  <a:lnTo>
                    <a:pt x="317" y="222"/>
                  </a:lnTo>
                  <a:lnTo>
                    <a:pt x="320" y="22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26"/>
            <p:cNvSpPr>
              <a:spLocks/>
            </p:cNvSpPr>
            <p:nvPr/>
          </p:nvSpPr>
          <p:spPr bwMode="auto">
            <a:xfrm>
              <a:off x="2486025" y="1595438"/>
              <a:ext cx="207963" cy="12700"/>
            </a:xfrm>
            <a:custGeom>
              <a:avLst/>
              <a:gdLst/>
              <a:ahLst/>
              <a:cxnLst>
                <a:cxn ang="0">
                  <a:pos x="0" y="8"/>
                </a:cxn>
                <a:cxn ang="0">
                  <a:pos x="4" y="8"/>
                </a:cxn>
                <a:cxn ang="0">
                  <a:pos x="7" y="8"/>
                </a:cxn>
                <a:cxn ang="0">
                  <a:pos x="11" y="6"/>
                </a:cxn>
                <a:cxn ang="0">
                  <a:pos x="14" y="5"/>
                </a:cxn>
                <a:cxn ang="0">
                  <a:pos x="14" y="4"/>
                </a:cxn>
                <a:cxn ang="0">
                  <a:pos x="18" y="3"/>
                </a:cxn>
                <a:cxn ang="0">
                  <a:pos x="21" y="3"/>
                </a:cxn>
                <a:cxn ang="0">
                  <a:pos x="25" y="1"/>
                </a:cxn>
                <a:cxn ang="0">
                  <a:pos x="28" y="0"/>
                </a:cxn>
                <a:cxn ang="0">
                  <a:pos x="31" y="0"/>
                </a:cxn>
                <a:cxn ang="0">
                  <a:pos x="35" y="0"/>
                </a:cxn>
                <a:cxn ang="0">
                  <a:pos x="38" y="0"/>
                </a:cxn>
                <a:cxn ang="0">
                  <a:pos x="42" y="0"/>
                </a:cxn>
                <a:cxn ang="0">
                  <a:pos x="45" y="0"/>
                </a:cxn>
                <a:cxn ang="0">
                  <a:pos x="49" y="0"/>
                </a:cxn>
                <a:cxn ang="0">
                  <a:pos x="52" y="0"/>
                </a:cxn>
                <a:cxn ang="0">
                  <a:pos x="56" y="0"/>
                </a:cxn>
                <a:cxn ang="0">
                  <a:pos x="59" y="0"/>
                </a:cxn>
                <a:cxn ang="0">
                  <a:pos x="62" y="0"/>
                </a:cxn>
                <a:cxn ang="0">
                  <a:pos x="66" y="0"/>
                </a:cxn>
                <a:cxn ang="0">
                  <a:pos x="69" y="0"/>
                </a:cxn>
                <a:cxn ang="0">
                  <a:pos x="73" y="0"/>
                </a:cxn>
                <a:cxn ang="0">
                  <a:pos x="76" y="0"/>
                </a:cxn>
                <a:cxn ang="0">
                  <a:pos x="80" y="0"/>
                </a:cxn>
                <a:cxn ang="0">
                  <a:pos x="83" y="0"/>
                </a:cxn>
                <a:cxn ang="0">
                  <a:pos x="87" y="0"/>
                </a:cxn>
                <a:cxn ang="0">
                  <a:pos x="90" y="0"/>
                </a:cxn>
                <a:cxn ang="0">
                  <a:pos x="93" y="0"/>
                </a:cxn>
                <a:cxn ang="0">
                  <a:pos x="97" y="0"/>
                </a:cxn>
                <a:cxn ang="0">
                  <a:pos x="100" y="0"/>
                </a:cxn>
                <a:cxn ang="0">
                  <a:pos x="104" y="0"/>
                </a:cxn>
                <a:cxn ang="0">
                  <a:pos x="107" y="0"/>
                </a:cxn>
                <a:cxn ang="0">
                  <a:pos x="111" y="0"/>
                </a:cxn>
                <a:cxn ang="0">
                  <a:pos x="114" y="0"/>
                </a:cxn>
                <a:cxn ang="0">
                  <a:pos x="118" y="0"/>
                </a:cxn>
                <a:cxn ang="0">
                  <a:pos x="121" y="0"/>
                </a:cxn>
                <a:cxn ang="0">
                  <a:pos x="124" y="0"/>
                </a:cxn>
                <a:cxn ang="0">
                  <a:pos x="128" y="0"/>
                </a:cxn>
                <a:cxn ang="0">
                  <a:pos x="131" y="0"/>
                </a:cxn>
              </a:cxnLst>
              <a:rect l="0" t="0" r="r" b="b"/>
              <a:pathLst>
                <a:path w="131" h="8">
                  <a:moveTo>
                    <a:pt x="0" y="8"/>
                  </a:moveTo>
                  <a:lnTo>
                    <a:pt x="4" y="8"/>
                  </a:lnTo>
                  <a:lnTo>
                    <a:pt x="7" y="8"/>
                  </a:lnTo>
                  <a:lnTo>
                    <a:pt x="11" y="6"/>
                  </a:lnTo>
                  <a:lnTo>
                    <a:pt x="14" y="5"/>
                  </a:lnTo>
                  <a:lnTo>
                    <a:pt x="14" y="4"/>
                  </a:lnTo>
                  <a:lnTo>
                    <a:pt x="18" y="3"/>
                  </a:lnTo>
                  <a:lnTo>
                    <a:pt x="21" y="3"/>
                  </a:lnTo>
                  <a:lnTo>
                    <a:pt x="25" y="1"/>
                  </a:lnTo>
                  <a:lnTo>
                    <a:pt x="28" y="0"/>
                  </a:lnTo>
                  <a:lnTo>
                    <a:pt x="31" y="0"/>
                  </a:lnTo>
                  <a:lnTo>
                    <a:pt x="35" y="0"/>
                  </a:lnTo>
                  <a:lnTo>
                    <a:pt x="38" y="0"/>
                  </a:lnTo>
                  <a:lnTo>
                    <a:pt x="42" y="0"/>
                  </a:lnTo>
                  <a:lnTo>
                    <a:pt x="45" y="0"/>
                  </a:lnTo>
                  <a:lnTo>
                    <a:pt x="49" y="0"/>
                  </a:lnTo>
                  <a:lnTo>
                    <a:pt x="52" y="0"/>
                  </a:lnTo>
                  <a:lnTo>
                    <a:pt x="56" y="0"/>
                  </a:lnTo>
                  <a:lnTo>
                    <a:pt x="59" y="0"/>
                  </a:lnTo>
                  <a:lnTo>
                    <a:pt x="62" y="0"/>
                  </a:lnTo>
                  <a:lnTo>
                    <a:pt x="66" y="0"/>
                  </a:lnTo>
                  <a:lnTo>
                    <a:pt x="69" y="0"/>
                  </a:lnTo>
                  <a:lnTo>
                    <a:pt x="73" y="0"/>
                  </a:lnTo>
                  <a:lnTo>
                    <a:pt x="76" y="0"/>
                  </a:lnTo>
                  <a:lnTo>
                    <a:pt x="80" y="0"/>
                  </a:lnTo>
                  <a:lnTo>
                    <a:pt x="83" y="0"/>
                  </a:lnTo>
                  <a:lnTo>
                    <a:pt x="87" y="0"/>
                  </a:lnTo>
                  <a:lnTo>
                    <a:pt x="90" y="0"/>
                  </a:lnTo>
                  <a:lnTo>
                    <a:pt x="93" y="0"/>
                  </a:lnTo>
                  <a:lnTo>
                    <a:pt x="97" y="0"/>
                  </a:lnTo>
                  <a:lnTo>
                    <a:pt x="100" y="0"/>
                  </a:lnTo>
                  <a:lnTo>
                    <a:pt x="104" y="0"/>
                  </a:lnTo>
                  <a:lnTo>
                    <a:pt x="107" y="0"/>
                  </a:lnTo>
                  <a:lnTo>
                    <a:pt x="111" y="0"/>
                  </a:lnTo>
                  <a:lnTo>
                    <a:pt x="114" y="0"/>
                  </a:lnTo>
                  <a:lnTo>
                    <a:pt x="118" y="0"/>
                  </a:lnTo>
                  <a:lnTo>
                    <a:pt x="121" y="0"/>
                  </a:lnTo>
                  <a:lnTo>
                    <a:pt x="124" y="0"/>
                  </a:lnTo>
                  <a:lnTo>
                    <a:pt x="128" y="0"/>
                  </a:lnTo>
                  <a:lnTo>
                    <a:pt x="131"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 name="Group 227"/>
          <p:cNvGrpSpPr/>
          <p:nvPr/>
        </p:nvGrpSpPr>
        <p:grpSpPr>
          <a:xfrm>
            <a:off x="798000" y="2433434"/>
            <a:ext cx="1162268" cy="315827"/>
            <a:chOff x="398463" y="1252538"/>
            <a:chExt cx="2295525" cy="685800"/>
          </a:xfrm>
        </p:grpSpPr>
        <p:sp>
          <p:nvSpPr>
            <p:cNvPr id="28" name="Freeform 117"/>
            <p:cNvSpPr>
              <a:spLocks/>
            </p:cNvSpPr>
            <p:nvPr/>
          </p:nvSpPr>
          <p:spPr bwMode="auto">
            <a:xfrm>
              <a:off x="398463" y="1252538"/>
              <a:ext cx="574675" cy="344488"/>
            </a:xfrm>
            <a:custGeom>
              <a:avLst/>
              <a:gdLst/>
              <a:ahLst/>
              <a:cxnLst>
                <a:cxn ang="0">
                  <a:pos x="7" y="217"/>
                </a:cxn>
                <a:cxn ang="0">
                  <a:pos x="18" y="217"/>
                </a:cxn>
                <a:cxn ang="0">
                  <a:pos x="28" y="217"/>
                </a:cxn>
                <a:cxn ang="0">
                  <a:pos x="38" y="217"/>
                </a:cxn>
                <a:cxn ang="0">
                  <a:pos x="49" y="217"/>
                </a:cxn>
                <a:cxn ang="0">
                  <a:pos x="59" y="217"/>
                </a:cxn>
                <a:cxn ang="0">
                  <a:pos x="69" y="217"/>
                </a:cxn>
                <a:cxn ang="0">
                  <a:pos x="80" y="217"/>
                </a:cxn>
                <a:cxn ang="0">
                  <a:pos x="90" y="217"/>
                </a:cxn>
                <a:cxn ang="0">
                  <a:pos x="100" y="217"/>
                </a:cxn>
                <a:cxn ang="0">
                  <a:pos x="110" y="217"/>
                </a:cxn>
                <a:cxn ang="0">
                  <a:pos x="117" y="214"/>
                </a:cxn>
                <a:cxn ang="0">
                  <a:pos x="124" y="202"/>
                </a:cxn>
                <a:cxn ang="0">
                  <a:pos x="135" y="182"/>
                </a:cxn>
                <a:cxn ang="0">
                  <a:pos x="141" y="161"/>
                </a:cxn>
                <a:cxn ang="0">
                  <a:pos x="148" y="143"/>
                </a:cxn>
                <a:cxn ang="0">
                  <a:pos x="155" y="129"/>
                </a:cxn>
                <a:cxn ang="0">
                  <a:pos x="162" y="116"/>
                </a:cxn>
                <a:cxn ang="0">
                  <a:pos x="169" y="100"/>
                </a:cxn>
                <a:cxn ang="0">
                  <a:pos x="179" y="86"/>
                </a:cxn>
                <a:cxn ang="0">
                  <a:pos x="186" y="75"/>
                </a:cxn>
                <a:cxn ang="0">
                  <a:pos x="193" y="69"/>
                </a:cxn>
                <a:cxn ang="0">
                  <a:pos x="200" y="62"/>
                </a:cxn>
                <a:cxn ang="0">
                  <a:pos x="207" y="57"/>
                </a:cxn>
                <a:cxn ang="0">
                  <a:pos x="214" y="53"/>
                </a:cxn>
                <a:cxn ang="0">
                  <a:pos x="224" y="50"/>
                </a:cxn>
                <a:cxn ang="0">
                  <a:pos x="231" y="46"/>
                </a:cxn>
                <a:cxn ang="0">
                  <a:pos x="238" y="41"/>
                </a:cxn>
                <a:cxn ang="0">
                  <a:pos x="245" y="34"/>
                </a:cxn>
                <a:cxn ang="0">
                  <a:pos x="252" y="26"/>
                </a:cxn>
                <a:cxn ang="0">
                  <a:pos x="259" y="18"/>
                </a:cxn>
                <a:cxn ang="0">
                  <a:pos x="272" y="12"/>
                </a:cxn>
                <a:cxn ang="0">
                  <a:pos x="276" y="10"/>
                </a:cxn>
                <a:cxn ang="0">
                  <a:pos x="283" y="8"/>
                </a:cxn>
                <a:cxn ang="0">
                  <a:pos x="293" y="4"/>
                </a:cxn>
                <a:cxn ang="0">
                  <a:pos x="303" y="2"/>
                </a:cxn>
                <a:cxn ang="0">
                  <a:pos x="314" y="0"/>
                </a:cxn>
                <a:cxn ang="0">
                  <a:pos x="324" y="0"/>
                </a:cxn>
                <a:cxn ang="0">
                  <a:pos x="334" y="4"/>
                </a:cxn>
                <a:cxn ang="0">
                  <a:pos x="341" y="9"/>
                </a:cxn>
                <a:cxn ang="0">
                  <a:pos x="348" y="13"/>
                </a:cxn>
                <a:cxn ang="0">
                  <a:pos x="358" y="21"/>
                </a:cxn>
              </a:cxnLst>
              <a:rect l="0" t="0" r="r" b="b"/>
              <a:pathLst>
                <a:path w="362" h="217">
                  <a:moveTo>
                    <a:pt x="0" y="217"/>
                  </a:moveTo>
                  <a:lnTo>
                    <a:pt x="4" y="217"/>
                  </a:lnTo>
                  <a:lnTo>
                    <a:pt x="7" y="217"/>
                  </a:lnTo>
                  <a:lnTo>
                    <a:pt x="11" y="217"/>
                  </a:lnTo>
                  <a:lnTo>
                    <a:pt x="14" y="217"/>
                  </a:lnTo>
                  <a:lnTo>
                    <a:pt x="18" y="217"/>
                  </a:lnTo>
                  <a:lnTo>
                    <a:pt x="21" y="217"/>
                  </a:lnTo>
                  <a:lnTo>
                    <a:pt x="24" y="217"/>
                  </a:lnTo>
                  <a:lnTo>
                    <a:pt x="28" y="217"/>
                  </a:lnTo>
                  <a:lnTo>
                    <a:pt x="31" y="217"/>
                  </a:lnTo>
                  <a:lnTo>
                    <a:pt x="35" y="217"/>
                  </a:lnTo>
                  <a:lnTo>
                    <a:pt x="38" y="217"/>
                  </a:lnTo>
                  <a:lnTo>
                    <a:pt x="42" y="217"/>
                  </a:lnTo>
                  <a:lnTo>
                    <a:pt x="45" y="217"/>
                  </a:lnTo>
                  <a:lnTo>
                    <a:pt x="49" y="217"/>
                  </a:lnTo>
                  <a:lnTo>
                    <a:pt x="52" y="217"/>
                  </a:lnTo>
                  <a:lnTo>
                    <a:pt x="55" y="217"/>
                  </a:lnTo>
                  <a:lnTo>
                    <a:pt x="59" y="217"/>
                  </a:lnTo>
                  <a:lnTo>
                    <a:pt x="62" y="217"/>
                  </a:lnTo>
                  <a:lnTo>
                    <a:pt x="66" y="217"/>
                  </a:lnTo>
                  <a:lnTo>
                    <a:pt x="69" y="217"/>
                  </a:lnTo>
                  <a:lnTo>
                    <a:pt x="73" y="217"/>
                  </a:lnTo>
                  <a:lnTo>
                    <a:pt x="76" y="217"/>
                  </a:lnTo>
                  <a:lnTo>
                    <a:pt x="80" y="217"/>
                  </a:lnTo>
                  <a:lnTo>
                    <a:pt x="83" y="217"/>
                  </a:lnTo>
                  <a:lnTo>
                    <a:pt x="86" y="217"/>
                  </a:lnTo>
                  <a:lnTo>
                    <a:pt x="90" y="217"/>
                  </a:lnTo>
                  <a:lnTo>
                    <a:pt x="93" y="217"/>
                  </a:lnTo>
                  <a:lnTo>
                    <a:pt x="97" y="217"/>
                  </a:lnTo>
                  <a:lnTo>
                    <a:pt x="100" y="217"/>
                  </a:lnTo>
                  <a:lnTo>
                    <a:pt x="104" y="217"/>
                  </a:lnTo>
                  <a:lnTo>
                    <a:pt x="107" y="217"/>
                  </a:lnTo>
                  <a:lnTo>
                    <a:pt x="110" y="217"/>
                  </a:lnTo>
                  <a:lnTo>
                    <a:pt x="114" y="216"/>
                  </a:lnTo>
                  <a:lnTo>
                    <a:pt x="114" y="215"/>
                  </a:lnTo>
                  <a:lnTo>
                    <a:pt x="117" y="214"/>
                  </a:lnTo>
                  <a:lnTo>
                    <a:pt x="121" y="211"/>
                  </a:lnTo>
                  <a:lnTo>
                    <a:pt x="124" y="207"/>
                  </a:lnTo>
                  <a:lnTo>
                    <a:pt x="124" y="202"/>
                  </a:lnTo>
                  <a:lnTo>
                    <a:pt x="128" y="197"/>
                  </a:lnTo>
                  <a:lnTo>
                    <a:pt x="131" y="190"/>
                  </a:lnTo>
                  <a:lnTo>
                    <a:pt x="135" y="182"/>
                  </a:lnTo>
                  <a:lnTo>
                    <a:pt x="135" y="175"/>
                  </a:lnTo>
                  <a:lnTo>
                    <a:pt x="138" y="167"/>
                  </a:lnTo>
                  <a:lnTo>
                    <a:pt x="141" y="161"/>
                  </a:lnTo>
                  <a:lnTo>
                    <a:pt x="141" y="153"/>
                  </a:lnTo>
                  <a:lnTo>
                    <a:pt x="145" y="148"/>
                  </a:lnTo>
                  <a:lnTo>
                    <a:pt x="148" y="143"/>
                  </a:lnTo>
                  <a:lnTo>
                    <a:pt x="152" y="138"/>
                  </a:lnTo>
                  <a:lnTo>
                    <a:pt x="152" y="134"/>
                  </a:lnTo>
                  <a:lnTo>
                    <a:pt x="155" y="129"/>
                  </a:lnTo>
                  <a:lnTo>
                    <a:pt x="159" y="125"/>
                  </a:lnTo>
                  <a:lnTo>
                    <a:pt x="162" y="122"/>
                  </a:lnTo>
                  <a:lnTo>
                    <a:pt x="162" y="116"/>
                  </a:lnTo>
                  <a:lnTo>
                    <a:pt x="166" y="111"/>
                  </a:lnTo>
                  <a:lnTo>
                    <a:pt x="169" y="106"/>
                  </a:lnTo>
                  <a:lnTo>
                    <a:pt x="169" y="100"/>
                  </a:lnTo>
                  <a:lnTo>
                    <a:pt x="172" y="95"/>
                  </a:lnTo>
                  <a:lnTo>
                    <a:pt x="176" y="90"/>
                  </a:lnTo>
                  <a:lnTo>
                    <a:pt x="179" y="86"/>
                  </a:lnTo>
                  <a:lnTo>
                    <a:pt x="179" y="82"/>
                  </a:lnTo>
                  <a:lnTo>
                    <a:pt x="183" y="79"/>
                  </a:lnTo>
                  <a:lnTo>
                    <a:pt x="186" y="75"/>
                  </a:lnTo>
                  <a:lnTo>
                    <a:pt x="186" y="72"/>
                  </a:lnTo>
                  <a:lnTo>
                    <a:pt x="190" y="70"/>
                  </a:lnTo>
                  <a:lnTo>
                    <a:pt x="193" y="69"/>
                  </a:lnTo>
                  <a:lnTo>
                    <a:pt x="197" y="66"/>
                  </a:lnTo>
                  <a:lnTo>
                    <a:pt x="197" y="65"/>
                  </a:lnTo>
                  <a:lnTo>
                    <a:pt x="200" y="62"/>
                  </a:lnTo>
                  <a:lnTo>
                    <a:pt x="203" y="61"/>
                  </a:lnTo>
                  <a:lnTo>
                    <a:pt x="207" y="58"/>
                  </a:lnTo>
                  <a:lnTo>
                    <a:pt x="207" y="57"/>
                  </a:lnTo>
                  <a:lnTo>
                    <a:pt x="210" y="56"/>
                  </a:lnTo>
                  <a:lnTo>
                    <a:pt x="214" y="55"/>
                  </a:lnTo>
                  <a:lnTo>
                    <a:pt x="214" y="53"/>
                  </a:lnTo>
                  <a:lnTo>
                    <a:pt x="217" y="52"/>
                  </a:lnTo>
                  <a:lnTo>
                    <a:pt x="221" y="51"/>
                  </a:lnTo>
                  <a:lnTo>
                    <a:pt x="224" y="50"/>
                  </a:lnTo>
                  <a:lnTo>
                    <a:pt x="224" y="48"/>
                  </a:lnTo>
                  <a:lnTo>
                    <a:pt x="228" y="47"/>
                  </a:lnTo>
                  <a:lnTo>
                    <a:pt x="231" y="46"/>
                  </a:lnTo>
                  <a:lnTo>
                    <a:pt x="231" y="45"/>
                  </a:lnTo>
                  <a:lnTo>
                    <a:pt x="234" y="43"/>
                  </a:lnTo>
                  <a:lnTo>
                    <a:pt x="238" y="41"/>
                  </a:lnTo>
                  <a:lnTo>
                    <a:pt x="241" y="39"/>
                  </a:lnTo>
                  <a:lnTo>
                    <a:pt x="241" y="37"/>
                  </a:lnTo>
                  <a:lnTo>
                    <a:pt x="245" y="34"/>
                  </a:lnTo>
                  <a:lnTo>
                    <a:pt x="248" y="32"/>
                  </a:lnTo>
                  <a:lnTo>
                    <a:pt x="252" y="29"/>
                  </a:lnTo>
                  <a:lnTo>
                    <a:pt x="252" y="26"/>
                  </a:lnTo>
                  <a:lnTo>
                    <a:pt x="255" y="23"/>
                  </a:lnTo>
                  <a:lnTo>
                    <a:pt x="259" y="21"/>
                  </a:lnTo>
                  <a:lnTo>
                    <a:pt x="259" y="18"/>
                  </a:lnTo>
                  <a:lnTo>
                    <a:pt x="262" y="17"/>
                  </a:lnTo>
                  <a:lnTo>
                    <a:pt x="265" y="16"/>
                  </a:lnTo>
                  <a:lnTo>
                    <a:pt x="272" y="12"/>
                  </a:lnTo>
                  <a:lnTo>
                    <a:pt x="269" y="12"/>
                  </a:lnTo>
                  <a:lnTo>
                    <a:pt x="272" y="12"/>
                  </a:lnTo>
                  <a:lnTo>
                    <a:pt x="276" y="10"/>
                  </a:lnTo>
                  <a:lnTo>
                    <a:pt x="283" y="8"/>
                  </a:lnTo>
                  <a:lnTo>
                    <a:pt x="279" y="8"/>
                  </a:lnTo>
                  <a:lnTo>
                    <a:pt x="283" y="8"/>
                  </a:lnTo>
                  <a:lnTo>
                    <a:pt x="286" y="7"/>
                  </a:lnTo>
                  <a:lnTo>
                    <a:pt x="290" y="5"/>
                  </a:lnTo>
                  <a:lnTo>
                    <a:pt x="293" y="4"/>
                  </a:lnTo>
                  <a:lnTo>
                    <a:pt x="296" y="3"/>
                  </a:lnTo>
                  <a:lnTo>
                    <a:pt x="300" y="3"/>
                  </a:lnTo>
                  <a:lnTo>
                    <a:pt x="303" y="2"/>
                  </a:lnTo>
                  <a:lnTo>
                    <a:pt x="307" y="0"/>
                  </a:lnTo>
                  <a:lnTo>
                    <a:pt x="310" y="0"/>
                  </a:lnTo>
                  <a:lnTo>
                    <a:pt x="314" y="0"/>
                  </a:lnTo>
                  <a:lnTo>
                    <a:pt x="317" y="0"/>
                  </a:lnTo>
                  <a:lnTo>
                    <a:pt x="321" y="0"/>
                  </a:lnTo>
                  <a:lnTo>
                    <a:pt x="324" y="0"/>
                  </a:lnTo>
                  <a:lnTo>
                    <a:pt x="327" y="2"/>
                  </a:lnTo>
                  <a:lnTo>
                    <a:pt x="331" y="3"/>
                  </a:lnTo>
                  <a:lnTo>
                    <a:pt x="334" y="4"/>
                  </a:lnTo>
                  <a:lnTo>
                    <a:pt x="338" y="5"/>
                  </a:lnTo>
                  <a:lnTo>
                    <a:pt x="341" y="8"/>
                  </a:lnTo>
                  <a:lnTo>
                    <a:pt x="341" y="9"/>
                  </a:lnTo>
                  <a:lnTo>
                    <a:pt x="345" y="10"/>
                  </a:lnTo>
                  <a:lnTo>
                    <a:pt x="348" y="12"/>
                  </a:lnTo>
                  <a:lnTo>
                    <a:pt x="348" y="13"/>
                  </a:lnTo>
                  <a:lnTo>
                    <a:pt x="351" y="16"/>
                  </a:lnTo>
                  <a:lnTo>
                    <a:pt x="355" y="18"/>
                  </a:lnTo>
                  <a:lnTo>
                    <a:pt x="358" y="21"/>
                  </a:lnTo>
                  <a:lnTo>
                    <a:pt x="358" y="23"/>
                  </a:lnTo>
                  <a:lnTo>
                    <a:pt x="362" y="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18"/>
            <p:cNvSpPr>
              <a:spLocks/>
            </p:cNvSpPr>
            <p:nvPr/>
          </p:nvSpPr>
          <p:spPr bwMode="auto">
            <a:xfrm>
              <a:off x="973138" y="1293813"/>
              <a:ext cx="512763" cy="644525"/>
            </a:xfrm>
            <a:custGeom>
              <a:avLst/>
              <a:gdLst/>
              <a:ahLst/>
              <a:cxnLst>
                <a:cxn ang="0">
                  <a:pos x="7" y="6"/>
                </a:cxn>
                <a:cxn ang="0">
                  <a:pos x="14" y="20"/>
                </a:cxn>
                <a:cxn ang="0">
                  <a:pos x="20" y="39"/>
                </a:cxn>
                <a:cxn ang="0">
                  <a:pos x="27" y="60"/>
                </a:cxn>
                <a:cxn ang="0">
                  <a:pos x="34" y="79"/>
                </a:cxn>
                <a:cxn ang="0">
                  <a:pos x="41" y="96"/>
                </a:cxn>
                <a:cxn ang="0">
                  <a:pos x="51" y="109"/>
                </a:cxn>
                <a:cxn ang="0">
                  <a:pos x="58" y="126"/>
                </a:cxn>
                <a:cxn ang="0">
                  <a:pos x="65" y="145"/>
                </a:cxn>
                <a:cxn ang="0">
                  <a:pos x="72" y="174"/>
                </a:cxn>
                <a:cxn ang="0">
                  <a:pos x="79" y="213"/>
                </a:cxn>
                <a:cxn ang="0">
                  <a:pos x="86" y="258"/>
                </a:cxn>
                <a:cxn ang="0">
                  <a:pos x="96" y="296"/>
                </a:cxn>
                <a:cxn ang="0">
                  <a:pos x="103" y="325"/>
                </a:cxn>
                <a:cxn ang="0">
                  <a:pos x="110" y="345"/>
                </a:cxn>
                <a:cxn ang="0">
                  <a:pos x="117" y="366"/>
                </a:cxn>
                <a:cxn ang="0">
                  <a:pos x="124" y="382"/>
                </a:cxn>
                <a:cxn ang="0">
                  <a:pos x="131" y="393"/>
                </a:cxn>
                <a:cxn ang="0">
                  <a:pos x="141" y="400"/>
                </a:cxn>
                <a:cxn ang="0">
                  <a:pos x="148" y="403"/>
                </a:cxn>
                <a:cxn ang="0">
                  <a:pos x="158" y="406"/>
                </a:cxn>
                <a:cxn ang="0">
                  <a:pos x="169" y="403"/>
                </a:cxn>
                <a:cxn ang="0">
                  <a:pos x="175" y="398"/>
                </a:cxn>
                <a:cxn ang="0">
                  <a:pos x="186" y="390"/>
                </a:cxn>
                <a:cxn ang="0">
                  <a:pos x="193" y="379"/>
                </a:cxn>
                <a:cxn ang="0">
                  <a:pos x="200" y="367"/>
                </a:cxn>
                <a:cxn ang="0">
                  <a:pos x="206" y="354"/>
                </a:cxn>
                <a:cxn ang="0">
                  <a:pos x="213" y="343"/>
                </a:cxn>
                <a:cxn ang="0">
                  <a:pos x="220" y="331"/>
                </a:cxn>
                <a:cxn ang="0">
                  <a:pos x="230" y="320"/>
                </a:cxn>
                <a:cxn ang="0">
                  <a:pos x="237" y="309"/>
                </a:cxn>
                <a:cxn ang="0">
                  <a:pos x="244" y="299"/>
                </a:cxn>
                <a:cxn ang="0">
                  <a:pos x="251" y="285"/>
                </a:cxn>
                <a:cxn ang="0">
                  <a:pos x="258" y="267"/>
                </a:cxn>
                <a:cxn ang="0">
                  <a:pos x="268" y="244"/>
                </a:cxn>
                <a:cxn ang="0">
                  <a:pos x="275" y="222"/>
                </a:cxn>
                <a:cxn ang="0">
                  <a:pos x="282" y="200"/>
                </a:cxn>
                <a:cxn ang="0">
                  <a:pos x="289" y="180"/>
                </a:cxn>
                <a:cxn ang="0">
                  <a:pos x="296" y="165"/>
                </a:cxn>
                <a:cxn ang="0">
                  <a:pos x="303" y="154"/>
                </a:cxn>
                <a:cxn ang="0">
                  <a:pos x="313" y="143"/>
                </a:cxn>
                <a:cxn ang="0">
                  <a:pos x="320" y="133"/>
                </a:cxn>
              </a:cxnLst>
              <a:rect l="0" t="0" r="r" b="b"/>
              <a:pathLst>
                <a:path w="323" h="406">
                  <a:moveTo>
                    <a:pt x="0" y="0"/>
                  </a:moveTo>
                  <a:lnTo>
                    <a:pt x="3" y="2"/>
                  </a:lnTo>
                  <a:lnTo>
                    <a:pt x="7" y="6"/>
                  </a:lnTo>
                  <a:lnTo>
                    <a:pt x="7" y="11"/>
                  </a:lnTo>
                  <a:lnTo>
                    <a:pt x="10" y="15"/>
                  </a:lnTo>
                  <a:lnTo>
                    <a:pt x="14" y="20"/>
                  </a:lnTo>
                  <a:lnTo>
                    <a:pt x="14" y="26"/>
                  </a:lnTo>
                  <a:lnTo>
                    <a:pt x="17" y="32"/>
                  </a:lnTo>
                  <a:lnTo>
                    <a:pt x="20" y="39"/>
                  </a:lnTo>
                  <a:lnTo>
                    <a:pt x="24" y="45"/>
                  </a:lnTo>
                  <a:lnTo>
                    <a:pt x="24" y="51"/>
                  </a:lnTo>
                  <a:lnTo>
                    <a:pt x="27" y="60"/>
                  </a:lnTo>
                  <a:lnTo>
                    <a:pt x="31" y="66"/>
                  </a:lnTo>
                  <a:lnTo>
                    <a:pt x="34" y="73"/>
                  </a:lnTo>
                  <a:lnTo>
                    <a:pt x="34" y="79"/>
                  </a:lnTo>
                  <a:lnTo>
                    <a:pt x="38" y="85"/>
                  </a:lnTo>
                  <a:lnTo>
                    <a:pt x="41" y="90"/>
                  </a:lnTo>
                  <a:lnTo>
                    <a:pt x="41" y="96"/>
                  </a:lnTo>
                  <a:lnTo>
                    <a:pt x="45" y="101"/>
                  </a:lnTo>
                  <a:lnTo>
                    <a:pt x="48" y="106"/>
                  </a:lnTo>
                  <a:lnTo>
                    <a:pt x="51" y="109"/>
                  </a:lnTo>
                  <a:lnTo>
                    <a:pt x="51" y="114"/>
                  </a:lnTo>
                  <a:lnTo>
                    <a:pt x="55" y="119"/>
                  </a:lnTo>
                  <a:lnTo>
                    <a:pt x="58" y="126"/>
                  </a:lnTo>
                  <a:lnTo>
                    <a:pt x="58" y="132"/>
                  </a:lnTo>
                  <a:lnTo>
                    <a:pt x="62" y="138"/>
                  </a:lnTo>
                  <a:lnTo>
                    <a:pt x="65" y="145"/>
                  </a:lnTo>
                  <a:lnTo>
                    <a:pt x="69" y="154"/>
                  </a:lnTo>
                  <a:lnTo>
                    <a:pt x="69" y="164"/>
                  </a:lnTo>
                  <a:lnTo>
                    <a:pt x="72" y="174"/>
                  </a:lnTo>
                  <a:lnTo>
                    <a:pt x="76" y="186"/>
                  </a:lnTo>
                  <a:lnTo>
                    <a:pt x="79" y="199"/>
                  </a:lnTo>
                  <a:lnTo>
                    <a:pt x="79" y="213"/>
                  </a:lnTo>
                  <a:lnTo>
                    <a:pt x="82" y="227"/>
                  </a:lnTo>
                  <a:lnTo>
                    <a:pt x="86" y="242"/>
                  </a:lnTo>
                  <a:lnTo>
                    <a:pt x="86" y="258"/>
                  </a:lnTo>
                  <a:lnTo>
                    <a:pt x="89" y="272"/>
                  </a:lnTo>
                  <a:lnTo>
                    <a:pt x="93" y="285"/>
                  </a:lnTo>
                  <a:lnTo>
                    <a:pt x="96" y="296"/>
                  </a:lnTo>
                  <a:lnTo>
                    <a:pt x="96" y="306"/>
                  </a:lnTo>
                  <a:lnTo>
                    <a:pt x="100" y="316"/>
                  </a:lnTo>
                  <a:lnTo>
                    <a:pt x="103" y="325"/>
                  </a:lnTo>
                  <a:lnTo>
                    <a:pt x="103" y="333"/>
                  </a:lnTo>
                  <a:lnTo>
                    <a:pt x="107" y="339"/>
                  </a:lnTo>
                  <a:lnTo>
                    <a:pt x="110" y="345"/>
                  </a:lnTo>
                  <a:lnTo>
                    <a:pt x="113" y="352"/>
                  </a:lnTo>
                  <a:lnTo>
                    <a:pt x="113" y="358"/>
                  </a:lnTo>
                  <a:lnTo>
                    <a:pt x="117" y="366"/>
                  </a:lnTo>
                  <a:lnTo>
                    <a:pt x="120" y="371"/>
                  </a:lnTo>
                  <a:lnTo>
                    <a:pt x="124" y="377"/>
                  </a:lnTo>
                  <a:lnTo>
                    <a:pt x="124" y="382"/>
                  </a:lnTo>
                  <a:lnTo>
                    <a:pt x="127" y="387"/>
                  </a:lnTo>
                  <a:lnTo>
                    <a:pt x="131" y="390"/>
                  </a:lnTo>
                  <a:lnTo>
                    <a:pt x="131" y="393"/>
                  </a:lnTo>
                  <a:lnTo>
                    <a:pt x="134" y="396"/>
                  </a:lnTo>
                  <a:lnTo>
                    <a:pt x="138" y="398"/>
                  </a:lnTo>
                  <a:lnTo>
                    <a:pt x="141" y="400"/>
                  </a:lnTo>
                  <a:lnTo>
                    <a:pt x="141" y="401"/>
                  </a:lnTo>
                  <a:lnTo>
                    <a:pt x="144" y="402"/>
                  </a:lnTo>
                  <a:lnTo>
                    <a:pt x="148" y="403"/>
                  </a:lnTo>
                  <a:lnTo>
                    <a:pt x="151" y="405"/>
                  </a:lnTo>
                  <a:lnTo>
                    <a:pt x="155" y="405"/>
                  </a:lnTo>
                  <a:lnTo>
                    <a:pt x="158" y="406"/>
                  </a:lnTo>
                  <a:lnTo>
                    <a:pt x="162" y="405"/>
                  </a:lnTo>
                  <a:lnTo>
                    <a:pt x="165" y="405"/>
                  </a:lnTo>
                  <a:lnTo>
                    <a:pt x="169" y="403"/>
                  </a:lnTo>
                  <a:lnTo>
                    <a:pt x="172" y="402"/>
                  </a:lnTo>
                  <a:lnTo>
                    <a:pt x="175" y="401"/>
                  </a:lnTo>
                  <a:lnTo>
                    <a:pt x="175" y="398"/>
                  </a:lnTo>
                  <a:lnTo>
                    <a:pt x="179" y="396"/>
                  </a:lnTo>
                  <a:lnTo>
                    <a:pt x="182" y="393"/>
                  </a:lnTo>
                  <a:lnTo>
                    <a:pt x="186" y="390"/>
                  </a:lnTo>
                  <a:lnTo>
                    <a:pt x="186" y="386"/>
                  </a:lnTo>
                  <a:lnTo>
                    <a:pt x="189" y="383"/>
                  </a:lnTo>
                  <a:lnTo>
                    <a:pt x="193" y="379"/>
                  </a:lnTo>
                  <a:lnTo>
                    <a:pt x="196" y="374"/>
                  </a:lnTo>
                  <a:lnTo>
                    <a:pt x="196" y="371"/>
                  </a:lnTo>
                  <a:lnTo>
                    <a:pt x="200" y="367"/>
                  </a:lnTo>
                  <a:lnTo>
                    <a:pt x="203" y="362"/>
                  </a:lnTo>
                  <a:lnTo>
                    <a:pt x="203" y="358"/>
                  </a:lnTo>
                  <a:lnTo>
                    <a:pt x="206" y="354"/>
                  </a:lnTo>
                  <a:lnTo>
                    <a:pt x="210" y="350"/>
                  </a:lnTo>
                  <a:lnTo>
                    <a:pt x="213" y="347"/>
                  </a:lnTo>
                  <a:lnTo>
                    <a:pt x="213" y="343"/>
                  </a:lnTo>
                  <a:lnTo>
                    <a:pt x="217" y="339"/>
                  </a:lnTo>
                  <a:lnTo>
                    <a:pt x="220" y="335"/>
                  </a:lnTo>
                  <a:lnTo>
                    <a:pt x="220" y="331"/>
                  </a:lnTo>
                  <a:lnTo>
                    <a:pt x="224" y="328"/>
                  </a:lnTo>
                  <a:lnTo>
                    <a:pt x="227" y="324"/>
                  </a:lnTo>
                  <a:lnTo>
                    <a:pt x="230" y="320"/>
                  </a:lnTo>
                  <a:lnTo>
                    <a:pt x="230" y="316"/>
                  </a:lnTo>
                  <a:lnTo>
                    <a:pt x="234" y="313"/>
                  </a:lnTo>
                  <a:lnTo>
                    <a:pt x="237" y="309"/>
                  </a:lnTo>
                  <a:lnTo>
                    <a:pt x="241" y="305"/>
                  </a:lnTo>
                  <a:lnTo>
                    <a:pt x="241" y="302"/>
                  </a:lnTo>
                  <a:lnTo>
                    <a:pt x="244" y="299"/>
                  </a:lnTo>
                  <a:lnTo>
                    <a:pt x="248" y="295"/>
                  </a:lnTo>
                  <a:lnTo>
                    <a:pt x="248" y="290"/>
                  </a:lnTo>
                  <a:lnTo>
                    <a:pt x="251" y="285"/>
                  </a:lnTo>
                  <a:lnTo>
                    <a:pt x="255" y="280"/>
                  </a:lnTo>
                  <a:lnTo>
                    <a:pt x="258" y="273"/>
                  </a:lnTo>
                  <a:lnTo>
                    <a:pt x="258" y="267"/>
                  </a:lnTo>
                  <a:lnTo>
                    <a:pt x="261" y="261"/>
                  </a:lnTo>
                  <a:lnTo>
                    <a:pt x="265" y="253"/>
                  </a:lnTo>
                  <a:lnTo>
                    <a:pt x="268" y="244"/>
                  </a:lnTo>
                  <a:lnTo>
                    <a:pt x="268" y="237"/>
                  </a:lnTo>
                  <a:lnTo>
                    <a:pt x="272" y="229"/>
                  </a:lnTo>
                  <a:lnTo>
                    <a:pt x="275" y="222"/>
                  </a:lnTo>
                  <a:lnTo>
                    <a:pt x="275" y="214"/>
                  </a:lnTo>
                  <a:lnTo>
                    <a:pt x="279" y="207"/>
                  </a:lnTo>
                  <a:lnTo>
                    <a:pt x="282" y="200"/>
                  </a:lnTo>
                  <a:lnTo>
                    <a:pt x="286" y="193"/>
                  </a:lnTo>
                  <a:lnTo>
                    <a:pt x="286" y="186"/>
                  </a:lnTo>
                  <a:lnTo>
                    <a:pt x="289" y="180"/>
                  </a:lnTo>
                  <a:lnTo>
                    <a:pt x="292" y="175"/>
                  </a:lnTo>
                  <a:lnTo>
                    <a:pt x="292" y="170"/>
                  </a:lnTo>
                  <a:lnTo>
                    <a:pt x="296" y="165"/>
                  </a:lnTo>
                  <a:lnTo>
                    <a:pt x="299" y="161"/>
                  </a:lnTo>
                  <a:lnTo>
                    <a:pt x="303" y="156"/>
                  </a:lnTo>
                  <a:lnTo>
                    <a:pt x="303" y="154"/>
                  </a:lnTo>
                  <a:lnTo>
                    <a:pt x="306" y="150"/>
                  </a:lnTo>
                  <a:lnTo>
                    <a:pt x="310" y="147"/>
                  </a:lnTo>
                  <a:lnTo>
                    <a:pt x="313" y="143"/>
                  </a:lnTo>
                  <a:lnTo>
                    <a:pt x="313" y="141"/>
                  </a:lnTo>
                  <a:lnTo>
                    <a:pt x="317" y="137"/>
                  </a:lnTo>
                  <a:lnTo>
                    <a:pt x="320" y="133"/>
                  </a:lnTo>
                  <a:lnTo>
                    <a:pt x="320" y="130"/>
                  </a:lnTo>
                  <a:lnTo>
                    <a:pt x="323" y="1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19"/>
            <p:cNvSpPr>
              <a:spLocks/>
            </p:cNvSpPr>
            <p:nvPr/>
          </p:nvSpPr>
          <p:spPr bwMode="auto">
            <a:xfrm>
              <a:off x="1485900" y="1349376"/>
              <a:ext cx="525463" cy="511175"/>
            </a:xfrm>
            <a:custGeom>
              <a:avLst/>
              <a:gdLst/>
              <a:ahLst/>
              <a:cxnLst>
                <a:cxn ang="0">
                  <a:pos x="7" y="82"/>
                </a:cxn>
                <a:cxn ang="0">
                  <a:pos x="14" y="69"/>
                </a:cxn>
                <a:cxn ang="0">
                  <a:pos x="21" y="59"/>
                </a:cxn>
                <a:cxn ang="0">
                  <a:pos x="28" y="52"/>
                </a:cxn>
                <a:cxn ang="0">
                  <a:pos x="35" y="48"/>
                </a:cxn>
                <a:cxn ang="0">
                  <a:pos x="42" y="44"/>
                </a:cxn>
                <a:cxn ang="0">
                  <a:pos x="52" y="40"/>
                </a:cxn>
                <a:cxn ang="0">
                  <a:pos x="59" y="35"/>
                </a:cxn>
                <a:cxn ang="0">
                  <a:pos x="66" y="30"/>
                </a:cxn>
                <a:cxn ang="0">
                  <a:pos x="73" y="24"/>
                </a:cxn>
                <a:cxn ang="0">
                  <a:pos x="80" y="18"/>
                </a:cxn>
                <a:cxn ang="0">
                  <a:pos x="87" y="13"/>
                </a:cxn>
                <a:cxn ang="0">
                  <a:pos x="100" y="6"/>
                </a:cxn>
                <a:cxn ang="0">
                  <a:pos x="104" y="5"/>
                </a:cxn>
                <a:cxn ang="0">
                  <a:pos x="111" y="2"/>
                </a:cxn>
                <a:cxn ang="0">
                  <a:pos x="121" y="0"/>
                </a:cxn>
                <a:cxn ang="0">
                  <a:pos x="131" y="0"/>
                </a:cxn>
                <a:cxn ang="0">
                  <a:pos x="142" y="1"/>
                </a:cxn>
                <a:cxn ang="0">
                  <a:pos x="152" y="4"/>
                </a:cxn>
                <a:cxn ang="0">
                  <a:pos x="159" y="9"/>
                </a:cxn>
                <a:cxn ang="0">
                  <a:pos x="166" y="20"/>
                </a:cxn>
                <a:cxn ang="0">
                  <a:pos x="173" y="38"/>
                </a:cxn>
                <a:cxn ang="0">
                  <a:pos x="179" y="55"/>
                </a:cxn>
                <a:cxn ang="0">
                  <a:pos x="186" y="73"/>
                </a:cxn>
                <a:cxn ang="0">
                  <a:pos x="197" y="90"/>
                </a:cxn>
                <a:cxn ang="0">
                  <a:pos x="204" y="107"/>
                </a:cxn>
                <a:cxn ang="0">
                  <a:pos x="210" y="124"/>
                </a:cxn>
                <a:cxn ang="0">
                  <a:pos x="217" y="139"/>
                </a:cxn>
                <a:cxn ang="0">
                  <a:pos x="224" y="153"/>
                </a:cxn>
                <a:cxn ang="0">
                  <a:pos x="231" y="167"/>
                </a:cxn>
                <a:cxn ang="0">
                  <a:pos x="241" y="182"/>
                </a:cxn>
                <a:cxn ang="0">
                  <a:pos x="248" y="198"/>
                </a:cxn>
                <a:cxn ang="0">
                  <a:pos x="255" y="214"/>
                </a:cxn>
                <a:cxn ang="0">
                  <a:pos x="262" y="232"/>
                </a:cxn>
                <a:cxn ang="0">
                  <a:pos x="269" y="250"/>
                </a:cxn>
                <a:cxn ang="0">
                  <a:pos x="276" y="270"/>
                </a:cxn>
                <a:cxn ang="0">
                  <a:pos x="286" y="286"/>
                </a:cxn>
                <a:cxn ang="0">
                  <a:pos x="293" y="300"/>
                </a:cxn>
                <a:cxn ang="0">
                  <a:pos x="300" y="309"/>
                </a:cxn>
                <a:cxn ang="0">
                  <a:pos x="307" y="317"/>
                </a:cxn>
                <a:cxn ang="0">
                  <a:pos x="314" y="320"/>
                </a:cxn>
                <a:cxn ang="0">
                  <a:pos x="324" y="322"/>
                </a:cxn>
              </a:cxnLst>
              <a:rect l="0" t="0" r="r" b="b"/>
              <a:pathLst>
                <a:path w="331" h="322">
                  <a:moveTo>
                    <a:pt x="0" y="91"/>
                  </a:moveTo>
                  <a:lnTo>
                    <a:pt x="4" y="87"/>
                  </a:lnTo>
                  <a:lnTo>
                    <a:pt x="7" y="82"/>
                  </a:lnTo>
                  <a:lnTo>
                    <a:pt x="7" y="78"/>
                  </a:lnTo>
                  <a:lnTo>
                    <a:pt x="11" y="74"/>
                  </a:lnTo>
                  <a:lnTo>
                    <a:pt x="14" y="69"/>
                  </a:lnTo>
                  <a:lnTo>
                    <a:pt x="14" y="66"/>
                  </a:lnTo>
                  <a:lnTo>
                    <a:pt x="18" y="62"/>
                  </a:lnTo>
                  <a:lnTo>
                    <a:pt x="21" y="59"/>
                  </a:lnTo>
                  <a:lnTo>
                    <a:pt x="25" y="57"/>
                  </a:lnTo>
                  <a:lnTo>
                    <a:pt x="25" y="54"/>
                  </a:lnTo>
                  <a:lnTo>
                    <a:pt x="28" y="52"/>
                  </a:lnTo>
                  <a:lnTo>
                    <a:pt x="31" y="50"/>
                  </a:lnTo>
                  <a:lnTo>
                    <a:pt x="35" y="49"/>
                  </a:lnTo>
                  <a:lnTo>
                    <a:pt x="35" y="48"/>
                  </a:lnTo>
                  <a:lnTo>
                    <a:pt x="38" y="47"/>
                  </a:lnTo>
                  <a:lnTo>
                    <a:pt x="42" y="45"/>
                  </a:lnTo>
                  <a:lnTo>
                    <a:pt x="42" y="44"/>
                  </a:lnTo>
                  <a:lnTo>
                    <a:pt x="45" y="43"/>
                  </a:lnTo>
                  <a:lnTo>
                    <a:pt x="49" y="42"/>
                  </a:lnTo>
                  <a:lnTo>
                    <a:pt x="52" y="40"/>
                  </a:lnTo>
                  <a:lnTo>
                    <a:pt x="52" y="38"/>
                  </a:lnTo>
                  <a:lnTo>
                    <a:pt x="56" y="37"/>
                  </a:lnTo>
                  <a:lnTo>
                    <a:pt x="59" y="35"/>
                  </a:lnTo>
                  <a:lnTo>
                    <a:pt x="62" y="34"/>
                  </a:lnTo>
                  <a:lnTo>
                    <a:pt x="62" y="31"/>
                  </a:lnTo>
                  <a:lnTo>
                    <a:pt x="66" y="30"/>
                  </a:lnTo>
                  <a:lnTo>
                    <a:pt x="69" y="28"/>
                  </a:lnTo>
                  <a:lnTo>
                    <a:pt x="69" y="26"/>
                  </a:lnTo>
                  <a:lnTo>
                    <a:pt x="73" y="24"/>
                  </a:lnTo>
                  <a:lnTo>
                    <a:pt x="76" y="21"/>
                  </a:lnTo>
                  <a:lnTo>
                    <a:pt x="80" y="20"/>
                  </a:lnTo>
                  <a:lnTo>
                    <a:pt x="80" y="18"/>
                  </a:lnTo>
                  <a:lnTo>
                    <a:pt x="83" y="15"/>
                  </a:lnTo>
                  <a:lnTo>
                    <a:pt x="87" y="14"/>
                  </a:lnTo>
                  <a:lnTo>
                    <a:pt x="87" y="13"/>
                  </a:lnTo>
                  <a:lnTo>
                    <a:pt x="90" y="10"/>
                  </a:lnTo>
                  <a:lnTo>
                    <a:pt x="93" y="9"/>
                  </a:lnTo>
                  <a:lnTo>
                    <a:pt x="100" y="6"/>
                  </a:lnTo>
                  <a:lnTo>
                    <a:pt x="97" y="6"/>
                  </a:lnTo>
                  <a:lnTo>
                    <a:pt x="100" y="6"/>
                  </a:lnTo>
                  <a:lnTo>
                    <a:pt x="104" y="5"/>
                  </a:lnTo>
                  <a:lnTo>
                    <a:pt x="111" y="2"/>
                  </a:lnTo>
                  <a:lnTo>
                    <a:pt x="107" y="2"/>
                  </a:lnTo>
                  <a:lnTo>
                    <a:pt x="111" y="2"/>
                  </a:lnTo>
                  <a:lnTo>
                    <a:pt x="114" y="1"/>
                  </a:lnTo>
                  <a:lnTo>
                    <a:pt x="118" y="0"/>
                  </a:lnTo>
                  <a:lnTo>
                    <a:pt x="121" y="0"/>
                  </a:lnTo>
                  <a:lnTo>
                    <a:pt x="124" y="0"/>
                  </a:lnTo>
                  <a:lnTo>
                    <a:pt x="128" y="0"/>
                  </a:lnTo>
                  <a:lnTo>
                    <a:pt x="131" y="0"/>
                  </a:lnTo>
                  <a:lnTo>
                    <a:pt x="135" y="0"/>
                  </a:lnTo>
                  <a:lnTo>
                    <a:pt x="138" y="0"/>
                  </a:lnTo>
                  <a:lnTo>
                    <a:pt x="142" y="1"/>
                  </a:lnTo>
                  <a:lnTo>
                    <a:pt x="145" y="1"/>
                  </a:lnTo>
                  <a:lnTo>
                    <a:pt x="148" y="2"/>
                  </a:lnTo>
                  <a:lnTo>
                    <a:pt x="152" y="4"/>
                  </a:lnTo>
                  <a:lnTo>
                    <a:pt x="152" y="5"/>
                  </a:lnTo>
                  <a:lnTo>
                    <a:pt x="155" y="6"/>
                  </a:lnTo>
                  <a:lnTo>
                    <a:pt x="159" y="9"/>
                  </a:lnTo>
                  <a:lnTo>
                    <a:pt x="159" y="13"/>
                  </a:lnTo>
                  <a:lnTo>
                    <a:pt x="162" y="16"/>
                  </a:lnTo>
                  <a:lnTo>
                    <a:pt x="166" y="20"/>
                  </a:lnTo>
                  <a:lnTo>
                    <a:pt x="169" y="26"/>
                  </a:lnTo>
                  <a:lnTo>
                    <a:pt x="169" y="31"/>
                  </a:lnTo>
                  <a:lnTo>
                    <a:pt x="173" y="38"/>
                  </a:lnTo>
                  <a:lnTo>
                    <a:pt x="176" y="44"/>
                  </a:lnTo>
                  <a:lnTo>
                    <a:pt x="176" y="50"/>
                  </a:lnTo>
                  <a:lnTo>
                    <a:pt x="179" y="55"/>
                  </a:lnTo>
                  <a:lnTo>
                    <a:pt x="183" y="62"/>
                  </a:lnTo>
                  <a:lnTo>
                    <a:pt x="186" y="68"/>
                  </a:lnTo>
                  <a:lnTo>
                    <a:pt x="186" y="73"/>
                  </a:lnTo>
                  <a:lnTo>
                    <a:pt x="190" y="79"/>
                  </a:lnTo>
                  <a:lnTo>
                    <a:pt x="193" y="84"/>
                  </a:lnTo>
                  <a:lnTo>
                    <a:pt x="197" y="90"/>
                  </a:lnTo>
                  <a:lnTo>
                    <a:pt x="197" y="95"/>
                  </a:lnTo>
                  <a:lnTo>
                    <a:pt x="200" y="101"/>
                  </a:lnTo>
                  <a:lnTo>
                    <a:pt x="204" y="107"/>
                  </a:lnTo>
                  <a:lnTo>
                    <a:pt x="204" y="112"/>
                  </a:lnTo>
                  <a:lnTo>
                    <a:pt x="207" y="119"/>
                  </a:lnTo>
                  <a:lnTo>
                    <a:pt x="210" y="124"/>
                  </a:lnTo>
                  <a:lnTo>
                    <a:pt x="214" y="129"/>
                  </a:lnTo>
                  <a:lnTo>
                    <a:pt x="214" y="134"/>
                  </a:lnTo>
                  <a:lnTo>
                    <a:pt x="217" y="139"/>
                  </a:lnTo>
                  <a:lnTo>
                    <a:pt x="221" y="144"/>
                  </a:lnTo>
                  <a:lnTo>
                    <a:pt x="224" y="149"/>
                  </a:lnTo>
                  <a:lnTo>
                    <a:pt x="224" y="153"/>
                  </a:lnTo>
                  <a:lnTo>
                    <a:pt x="228" y="158"/>
                  </a:lnTo>
                  <a:lnTo>
                    <a:pt x="231" y="163"/>
                  </a:lnTo>
                  <a:lnTo>
                    <a:pt x="231" y="167"/>
                  </a:lnTo>
                  <a:lnTo>
                    <a:pt x="235" y="172"/>
                  </a:lnTo>
                  <a:lnTo>
                    <a:pt x="238" y="177"/>
                  </a:lnTo>
                  <a:lnTo>
                    <a:pt x="241" y="182"/>
                  </a:lnTo>
                  <a:lnTo>
                    <a:pt x="241" y="188"/>
                  </a:lnTo>
                  <a:lnTo>
                    <a:pt x="245" y="193"/>
                  </a:lnTo>
                  <a:lnTo>
                    <a:pt x="248" y="198"/>
                  </a:lnTo>
                  <a:lnTo>
                    <a:pt x="248" y="203"/>
                  </a:lnTo>
                  <a:lnTo>
                    <a:pt x="252" y="209"/>
                  </a:lnTo>
                  <a:lnTo>
                    <a:pt x="255" y="214"/>
                  </a:lnTo>
                  <a:lnTo>
                    <a:pt x="259" y="221"/>
                  </a:lnTo>
                  <a:lnTo>
                    <a:pt x="259" y="226"/>
                  </a:lnTo>
                  <a:lnTo>
                    <a:pt x="262" y="232"/>
                  </a:lnTo>
                  <a:lnTo>
                    <a:pt x="266" y="238"/>
                  </a:lnTo>
                  <a:lnTo>
                    <a:pt x="269" y="243"/>
                  </a:lnTo>
                  <a:lnTo>
                    <a:pt x="269" y="250"/>
                  </a:lnTo>
                  <a:lnTo>
                    <a:pt x="272" y="257"/>
                  </a:lnTo>
                  <a:lnTo>
                    <a:pt x="276" y="264"/>
                  </a:lnTo>
                  <a:lnTo>
                    <a:pt x="276" y="270"/>
                  </a:lnTo>
                  <a:lnTo>
                    <a:pt x="279" y="275"/>
                  </a:lnTo>
                  <a:lnTo>
                    <a:pt x="283" y="281"/>
                  </a:lnTo>
                  <a:lnTo>
                    <a:pt x="286" y="286"/>
                  </a:lnTo>
                  <a:lnTo>
                    <a:pt x="286" y="291"/>
                  </a:lnTo>
                  <a:lnTo>
                    <a:pt x="290" y="296"/>
                  </a:lnTo>
                  <a:lnTo>
                    <a:pt x="293" y="300"/>
                  </a:lnTo>
                  <a:lnTo>
                    <a:pt x="293" y="303"/>
                  </a:lnTo>
                  <a:lnTo>
                    <a:pt x="297" y="307"/>
                  </a:lnTo>
                  <a:lnTo>
                    <a:pt x="300" y="309"/>
                  </a:lnTo>
                  <a:lnTo>
                    <a:pt x="303" y="312"/>
                  </a:lnTo>
                  <a:lnTo>
                    <a:pt x="303" y="314"/>
                  </a:lnTo>
                  <a:lnTo>
                    <a:pt x="307" y="317"/>
                  </a:lnTo>
                  <a:lnTo>
                    <a:pt x="310" y="318"/>
                  </a:lnTo>
                  <a:lnTo>
                    <a:pt x="317" y="320"/>
                  </a:lnTo>
                  <a:lnTo>
                    <a:pt x="314" y="320"/>
                  </a:lnTo>
                  <a:lnTo>
                    <a:pt x="317" y="320"/>
                  </a:lnTo>
                  <a:lnTo>
                    <a:pt x="321" y="322"/>
                  </a:lnTo>
                  <a:lnTo>
                    <a:pt x="324" y="322"/>
                  </a:lnTo>
                  <a:lnTo>
                    <a:pt x="328" y="322"/>
                  </a:lnTo>
                  <a:lnTo>
                    <a:pt x="331" y="322"/>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20"/>
            <p:cNvSpPr>
              <a:spLocks/>
            </p:cNvSpPr>
            <p:nvPr/>
          </p:nvSpPr>
          <p:spPr bwMode="auto">
            <a:xfrm>
              <a:off x="2011363" y="1419226"/>
              <a:ext cx="563563" cy="441325"/>
            </a:xfrm>
            <a:custGeom>
              <a:avLst/>
              <a:gdLst/>
              <a:ahLst/>
              <a:cxnLst>
                <a:cxn ang="0">
                  <a:pos x="7" y="276"/>
                </a:cxn>
                <a:cxn ang="0">
                  <a:pos x="17" y="273"/>
                </a:cxn>
                <a:cxn ang="0">
                  <a:pos x="28" y="270"/>
                </a:cxn>
                <a:cxn ang="0">
                  <a:pos x="34" y="266"/>
                </a:cxn>
                <a:cxn ang="0">
                  <a:pos x="45" y="263"/>
                </a:cxn>
                <a:cxn ang="0">
                  <a:pos x="52" y="259"/>
                </a:cxn>
                <a:cxn ang="0">
                  <a:pos x="58" y="255"/>
                </a:cxn>
                <a:cxn ang="0">
                  <a:pos x="65" y="251"/>
                </a:cxn>
                <a:cxn ang="0">
                  <a:pos x="72" y="247"/>
                </a:cxn>
                <a:cxn ang="0">
                  <a:pos x="79" y="242"/>
                </a:cxn>
                <a:cxn ang="0">
                  <a:pos x="89" y="239"/>
                </a:cxn>
                <a:cxn ang="0">
                  <a:pos x="96" y="232"/>
                </a:cxn>
                <a:cxn ang="0">
                  <a:pos x="103" y="225"/>
                </a:cxn>
                <a:cxn ang="0">
                  <a:pos x="110" y="213"/>
                </a:cxn>
                <a:cxn ang="0">
                  <a:pos x="117" y="199"/>
                </a:cxn>
                <a:cxn ang="0">
                  <a:pos x="127" y="186"/>
                </a:cxn>
                <a:cxn ang="0">
                  <a:pos x="134" y="172"/>
                </a:cxn>
                <a:cxn ang="0">
                  <a:pos x="141" y="160"/>
                </a:cxn>
                <a:cxn ang="0">
                  <a:pos x="148" y="152"/>
                </a:cxn>
                <a:cxn ang="0">
                  <a:pos x="155" y="139"/>
                </a:cxn>
                <a:cxn ang="0">
                  <a:pos x="162" y="123"/>
                </a:cxn>
                <a:cxn ang="0">
                  <a:pos x="172" y="101"/>
                </a:cxn>
                <a:cxn ang="0">
                  <a:pos x="179" y="78"/>
                </a:cxn>
                <a:cxn ang="0">
                  <a:pos x="186" y="57"/>
                </a:cxn>
                <a:cxn ang="0">
                  <a:pos x="193" y="37"/>
                </a:cxn>
                <a:cxn ang="0">
                  <a:pos x="200" y="23"/>
                </a:cxn>
                <a:cxn ang="0">
                  <a:pos x="207" y="15"/>
                </a:cxn>
                <a:cxn ang="0">
                  <a:pos x="217" y="11"/>
                </a:cxn>
                <a:cxn ang="0">
                  <a:pos x="227" y="8"/>
                </a:cxn>
                <a:cxn ang="0">
                  <a:pos x="238" y="5"/>
                </a:cxn>
                <a:cxn ang="0">
                  <a:pos x="248" y="3"/>
                </a:cxn>
                <a:cxn ang="0">
                  <a:pos x="258" y="1"/>
                </a:cxn>
                <a:cxn ang="0">
                  <a:pos x="269" y="0"/>
                </a:cxn>
                <a:cxn ang="0">
                  <a:pos x="279" y="0"/>
                </a:cxn>
                <a:cxn ang="0">
                  <a:pos x="289" y="0"/>
                </a:cxn>
                <a:cxn ang="0">
                  <a:pos x="299" y="1"/>
                </a:cxn>
                <a:cxn ang="0">
                  <a:pos x="310" y="3"/>
                </a:cxn>
                <a:cxn ang="0">
                  <a:pos x="320" y="6"/>
                </a:cxn>
                <a:cxn ang="0">
                  <a:pos x="327" y="10"/>
                </a:cxn>
                <a:cxn ang="0">
                  <a:pos x="334" y="14"/>
                </a:cxn>
                <a:cxn ang="0">
                  <a:pos x="341" y="19"/>
                </a:cxn>
                <a:cxn ang="0">
                  <a:pos x="351" y="27"/>
                </a:cxn>
              </a:cxnLst>
              <a:rect l="0" t="0" r="r" b="b"/>
              <a:pathLst>
                <a:path w="355" h="278">
                  <a:moveTo>
                    <a:pt x="0" y="278"/>
                  </a:moveTo>
                  <a:lnTo>
                    <a:pt x="3" y="278"/>
                  </a:lnTo>
                  <a:lnTo>
                    <a:pt x="7" y="276"/>
                  </a:lnTo>
                  <a:lnTo>
                    <a:pt x="10" y="275"/>
                  </a:lnTo>
                  <a:lnTo>
                    <a:pt x="14" y="274"/>
                  </a:lnTo>
                  <a:lnTo>
                    <a:pt x="17" y="273"/>
                  </a:lnTo>
                  <a:lnTo>
                    <a:pt x="21" y="271"/>
                  </a:lnTo>
                  <a:lnTo>
                    <a:pt x="24" y="271"/>
                  </a:lnTo>
                  <a:lnTo>
                    <a:pt x="28" y="270"/>
                  </a:lnTo>
                  <a:lnTo>
                    <a:pt x="28" y="269"/>
                  </a:lnTo>
                  <a:lnTo>
                    <a:pt x="31" y="268"/>
                  </a:lnTo>
                  <a:lnTo>
                    <a:pt x="34" y="266"/>
                  </a:lnTo>
                  <a:lnTo>
                    <a:pt x="38" y="265"/>
                  </a:lnTo>
                  <a:lnTo>
                    <a:pt x="41" y="264"/>
                  </a:lnTo>
                  <a:lnTo>
                    <a:pt x="45" y="263"/>
                  </a:lnTo>
                  <a:lnTo>
                    <a:pt x="45" y="261"/>
                  </a:lnTo>
                  <a:lnTo>
                    <a:pt x="48" y="260"/>
                  </a:lnTo>
                  <a:lnTo>
                    <a:pt x="52" y="259"/>
                  </a:lnTo>
                  <a:lnTo>
                    <a:pt x="55" y="258"/>
                  </a:lnTo>
                  <a:lnTo>
                    <a:pt x="55" y="256"/>
                  </a:lnTo>
                  <a:lnTo>
                    <a:pt x="58" y="255"/>
                  </a:lnTo>
                  <a:lnTo>
                    <a:pt x="62" y="254"/>
                  </a:lnTo>
                  <a:lnTo>
                    <a:pt x="62" y="252"/>
                  </a:lnTo>
                  <a:lnTo>
                    <a:pt x="65" y="251"/>
                  </a:lnTo>
                  <a:lnTo>
                    <a:pt x="69" y="250"/>
                  </a:lnTo>
                  <a:lnTo>
                    <a:pt x="72" y="249"/>
                  </a:lnTo>
                  <a:lnTo>
                    <a:pt x="72" y="247"/>
                  </a:lnTo>
                  <a:lnTo>
                    <a:pt x="76" y="246"/>
                  </a:lnTo>
                  <a:lnTo>
                    <a:pt x="79" y="245"/>
                  </a:lnTo>
                  <a:lnTo>
                    <a:pt x="79" y="242"/>
                  </a:lnTo>
                  <a:lnTo>
                    <a:pt x="83" y="241"/>
                  </a:lnTo>
                  <a:lnTo>
                    <a:pt x="86" y="240"/>
                  </a:lnTo>
                  <a:lnTo>
                    <a:pt x="89" y="239"/>
                  </a:lnTo>
                  <a:lnTo>
                    <a:pt x="89" y="236"/>
                  </a:lnTo>
                  <a:lnTo>
                    <a:pt x="93" y="235"/>
                  </a:lnTo>
                  <a:lnTo>
                    <a:pt x="96" y="232"/>
                  </a:lnTo>
                  <a:lnTo>
                    <a:pt x="100" y="230"/>
                  </a:lnTo>
                  <a:lnTo>
                    <a:pt x="100" y="227"/>
                  </a:lnTo>
                  <a:lnTo>
                    <a:pt x="103" y="225"/>
                  </a:lnTo>
                  <a:lnTo>
                    <a:pt x="107" y="221"/>
                  </a:lnTo>
                  <a:lnTo>
                    <a:pt x="107" y="217"/>
                  </a:lnTo>
                  <a:lnTo>
                    <a:pt x="110" y="213"/>
                  </a:lnTo>
                  <a:lnTo>
                    <a:pt x="114" y="208"/>
                  </a:lnTo>
                  <a:lnTo>
                    <a:pt x="117" y="205"/>
                  </a:lnTo>
                  <a:lnTo>
                    <a:pt x="117" y="199"/>
                  </a:lnTo>
                  <a:lnTo>
                    <a:pt x="120" y="194"/>
                  </a:lnTo>
                  <a:lnTo>
                    <a:pt x="124" y="189"/>
                  </a:lnTo>
                  <a:lnTo>
                    <a:pt x="127" y="186"/>
                  </a:lnTo>
                  <a:lnTo>
                    <a:pt x="127" y="181"/>
                  </a:lnTo>
                  <a:lnTo>
                    <a:pt x="131" y="176"/>
                  </a:lnTo>
                  <a:lnTo>
                    <a:pt x="134" y="172"/>
                  </a:lnTo>
                  <a:lnTo>
                    <a:pt x="134" y="168"/>
                  </a:lnTo>
                  <a:lnTo>
                    <a:pt x="138" y="164"/>
                  </a:lnTo>
                  <a:lnTo>
                    <a:pt x="141" y="160"/>
                  </a:lnTo>
                  <a:lnTo>
                    <a:pt x="145" y="158"/>
                  </a:lnTo>
                  <a:lnTo>
                    <a:pt x="145" y="154"/>
                  </a:lnTo>
                  <a:lnTo>
                    <a:pt x="148" y="152"/>
                  </a:lnTo>
                  <a:lnTo>
                    <a:pt x="151" y="148"/>
                  </a:lnTo>
                  <a:lnTo>
                    <a:pt x="151" y="144"/>
                  </a:lnTo>
                  <a:lnTo>
                    <a:pt x="155" y="139"/>
                  </a:lnTo>
                  <a:lnTo>
                    <a:pt x="158" y="134"/>
                  </a:lnTo>
                  <a:lnTo>
                    <a:pt x="162" y="129"/>
                  </a:lnTo>
                  <a:lnTo>
                    <a:pt x="162" y="123"/>
                  </a:lnTo>
                  <a:lnTo>
                    <a:pt x="165" y="116"/>
                  </a:lnTo>
                  <a:lnTo>
                    <a:pt x="169" y="109"/>
                  </a:lnTo>
                  <a:lnTo>
                    <a:pt x="172" y="101"/>
                  </a:lnTo>
                  <a:lnTo>
                    <a:pt x="172" y="93"/>
                  </a:lnTo>
                  <a:lnTo>
                    <a:pt x="176" y="86"/>
                  </a:lnTo>
                  <a:lnTo>
                    <a:pt x="179" y="78"/>
                  </a:lnTo>
                  <a:lnTo>
                    <a:pt x="179" y="72"/>
                  </a:lnTo>
                  <a:lnTo>
                    <a:pt x="182" y="64"/>
                  </a:lnTo>
                  <a:lnTo>
                    <a:pt x="186" y="57"/>
                  </a:lnTo>
                  <a:lnTo>
                    <a:pt x="189" y="51"/>
                  </a:lnTo>
                  <a:lnTo>
                    <a:pt x="189" y="43"/>
                  </a:lnTo>
                  <a:lnTo>
                    <a:pt x="193" y="37"/>
                  </a:lnTo>
                  <a:lnTo>
                    <a:pt x="196" y="32"/>
                  </a:lnTo>
                  <a:lnTo>
                    <a:pt x="196" y="27"/>
                  </a:lnTo>
                  <a:lnTo>
                    <a:pt x="200" y="23"/>
                  </a:lnTo>
                  <a:lnTo>
                    <a:pt x="203" y="20"/>
                  </a:lnTo>
                  <a:lnTo>
                    <a:pt x="207" y="17"/>
                  </a:lnTo>
                  <a:lnTo>
                    <a:pt x="207" y="15"/>
                  </a:lnTo>
                  <a:lnTo>
                    <a:pt x="210" y="14"/>
                  </a:lnTo>
                  <a:lnTo>
                    <a:pt x="213" y="13"/>
                  </a:lnTo>
                  <a:lnTo>
                    <a:pt x="217" y="11"/>
                  </a:lnTo>
                  <a:lnTo>
                    <a:pt x="220" y="10"/>
                  </a:lnTo>
                  <a:lnTo>
                    <a:pt x="224" y="9"/>
                  </a:lnTo>
                  <a:lnTo>
                    <a:pt x="227" y="8"/>
                  </a:lnTo>
                  <a:lnTo>
                    <a:pt x="231" y="8"/>
                  </a:lnTo>
                  <a:lnTo>
                    <a:pt x="234" y="6"/>
                  </a:lnTo>
                  <a:lnTo>
                    <a:pt x="238" y="5"/>
                  </a:lnTo>
                  <a:lnTo>
                    <a:pt x="241" y="4"/>
                  </a:lnTo>
                  <a:lnTo>
                    <a:pt x="244" y="4"/>
                  </a:lnTo>
                  <a:lnTo>
                    <a:pt x="248" y="3"/>
                  </a:lnTo>
                  <a:lnTo>
                    <a:pt x="251" y="1"/>
                  </a:lnTo>
                  <a:lnTo>
                    <a:pt x="255" y="1"/>
                  </a:lnTo>
                  <a:lnTo>
                    <a:pt x="258" y="1"/>
                  </a:lnTo>
                  <a:lnTo>
                    <a:pt x="262" y="0"/>
                  </a:lnTo>
                  <a:lnTo>
                    <a:pt x="265" y="0"/>
                  </a:lnTo>
                  <a:lnTo>
                    <a:pt x="269" y="0"/>
                  </a:lnTo>
                  <a:lnTo>
                    <a:pt x="272" y="0"/>
                  </a:lnTo>
                  <a:lnTo>
                    <a:pt x="275" y="0"/>
                  </a:lnTo>
                  <a:lnTo>
                    <a:pt x="279" y="0"/>
                  </a:lnTo>
                  <a:lnTo>
                    <a:pt x="282" y="0"/>
                  </a:lnTo>
                  <a:lnTo>
                    <a:pt x="286" y="0"/>
                  </a:lnTo>
                  <a:lnTo>
                    <a:pt x="289" y="0"/>
                  </a:lnTo>
                  <a:lnTo>
                    <a:pt x="293" y="0"/>
                  </a:lnTo>
                  <a:lnTo>
                    <a:pt x="296" y="1"/>
                  </a:lnTo>
                  <a:lnTo>
                    <a:pt x="299" y="1"/>
                  </a:lnTo>
                  <a:lnTo>
                    <a:pt x="303" y="1"/>
                  </a:lnTo>
                  <a:lnTo>
                    <a:pt x="306" y="3"/>
                  </a:lnTo>
                  <a:lnTo>
                    <a:pt x="310" y="3"/>
                  </a:lnTo>
                  <a:lnTo>
                    <a:pt x="313" y="4"/>
                  </a:lnTo>
                  <a:lnTo>
                    <a:pt x="317" y="5"/>
                  </a:lnTo>
                  <a:lnTo>
                    <a:pt x="320" y="6"/>
                  </a:lnTo>
                  <a:lnTo>
                    <a:pt x="324" y="8"/>
                  </a:lnTo>
                  <a:lnTo>
                    <a:pt x="324" y="9"/>
                  </a:lnTo>
                  <a:lnTo>
                    <a:pt x="327" y="10"/>
                  </a:lnTo>
                  <a:lnTo>
                    <a:pt x="330" y="11"/>
                  </a:lnTo>
                  <a:lnTo>
                    <a:pt x="334" y="13"/>
                  </a:lnTo>
                  <a:lnTo>
                    <a:pt x="334" y="14"/>
                  </a:lnTo>
                  <a:lnTo>
                    <a:pt x="337" y="15"/>
                  </a:lnTo>
                  <a:lnTo>
                    <a:pt x="341" y="17"/>
                  </a:lnTo>
                  <a:lnTo>
                    <a:pt x="341" y="19"/>
                  </a:lnTo>
                  <a:lnTo>
                    <a:pt x="344" y="22"/>
                  </a:lnTo>
                  <a:lnTo>
                    <a:pt x="348" y="23"/>
                  </a:lnTo>
                  <a:lnTo>
                    <a:pt x="351" y="27"/>
                  </a:lnTo>
                  <a:lnTo>
                    <a:pt x="351" y="29"/>
                  </a:lnTo>
                  <a:lnTo>
                    <a:pt x="355" y="33"/>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21"/>
            <p:cNvSpPr>
              <a:spLocks/>
            </p:cNvSpPr>
            <p:nvPr/>
          </p:nvSpPr>
          <p:spPr bwMode="auto">
            <a:xfrm>
              <a:off x="2574925" y="1471613"/>
              <a:ext cx="119063" cy="142875"/>
            </a:xfrm>
            <a:custGeom>
              <a:avLst/>
              <a:gdLst/>
              <a:ahLst/>
              <a:cxnLst>
                <a:cxn ang="0">
                  <a:pos x="0" y="0"/>
                </a:cxn>
                <a:cxn ang="0">
                  <a:pos x="3" y="4"/>
                </a:cxn>
                <a:cxn ang="0">
                  <a:pos x="6" y="9"/>
                </a:cxn>
                <a:cxn ang="0">
                  <a:pos x="6" y="13"/>
                </a:cxn>
                <a:cxn ang="0">
                  <a:pos x="10" y="18"/>
                </a:cxn>
                <a:cxn ang="0">
                  <a:pos x="13" y="21"/>
                </a:cxn>
                <a:cxn ang="0">
                  <a:pos x="13" y="26"/>
                </a:cxn>
                <a:cxn ang="0">
                  <a:pos x="17" y="30"/>
                </a:cxn>
                <a:cxn ang="0">
                  <a:pos x="20" y="34"/>
                </a:cxn>
                <a:cxn ang="0">
                  <a:pos x="24" y="37"/>
                </a:cxn>
                <a:cxn ang="0">
                  <a:pos x="24" y="40"/>
                </a:cxn>
                <a:cxn ang="0">
                  <a:pos x="27" y="43"/>
                </a:cxn>
                <a:cxn ang="0">
                  <a:pos x="31" y="44"/>
                </a:cxn>
                <a:cxn ang="0">
                  <a:pos x="31" y="47"/>
                </a:cxn>
                <a:cxn ang="0">
                  <a:pos x="34" y="49"/>
                </a:cxn>
                <a:cxn ang="0">
                  <a:pos x="37" y="50"/>
                </a:cxn>
                <a:cxn ang="0">
                  <a:pos x="41" y="52"/>
                </a:cxn>
                <a:cxn ang="0">
                  <a:pos x="41" y="54"/>
                </a:cxn>
                <a:cxn ang="0">
                  <a:pos x="44" y="57"/>
                </a:cxn>
                <a:cxn ang="0">
                  <a:pos x="48" y="58"/>
                </a:cxn>
                <a:cxn ang="0">
                  <a:pos x="51" y="60"/>
                </a:cxn>
                <a:cxn ang="0">
                  <a:pos x="51" y="63"/>
                </a:cxn>
                <a:cxn ang="0">
                  <a:pos x="55" y="67"/>
                </a:cxn>
                <a:cxn ang="0">
                  <a:pos x="58" y="69"/>
                </a:cxn>
                <a:cxn ang="0">
                  <a:pos x="58" y="73"/>
                </a:cxn>
                <a:cxn ang="0">
                  <a:pos x="62" y="76"/>
                </a:cxn>
                <a:cxn ang="0">
                  <a:pos x="65" y="79"/>
                </a:cxn>
                <a:cxn ang="0">
                  <a:pos x="68" y="83"/>
                </a:cxn>
                <a:cxn ang="0">
                  <a:pos x="68" y="84"/>
                </a:cxn>
                <a:cxn ang="0">
                  <a:pos x="72" y="86"/>
                </a:cxn>
                <a:cxn ang="0">
                  <a:pos x="75" y="88"/>
                </a:cxn>
                <a:cxn ang="0">
                  <a:pos x="75" y="90"/>
                </a:cxn>
              </a:cxnLst>
              <a:rect l="0" t="0" r="r" b="b"/>
              <a:pathLst>
                <a:path w="75" h="90">
                  <a:moveTo>
                    <a:pt x="0" y="0"/>
                  </a:moveTo>
                  <a:lnTo>
                    <a:pt x="3" y="4"/>
                  </a:lnTo>
                  <a:lnTo>
                    <a:pt x="6" y="9"/>
                  </a:lnTo>
                  <a:lnTo>
                    <a:pt x="6" y="13"/>
                  </a:lnTo>
                  <a:lnTo>
                    <a:pt x="10" y="18"/>
                  </a:lnTo>
                  <a:lnTo>
                    <a:pt x="13" y="21"/>
                  </a:lnTo>
                  <a:lnTo>
                    <a:pt x="13" y="26"/>
                  </a:lnTo>
                  <a:lnTo>
                    <a:pt x="17" y="30"/>
                  </a:lnTo>
                  <a:lnTo>
                    <a:pt x="20" y="34"/>
                  </a:lnTo>
                  <a:lnTo>
                    <a:pt x="24" y="37"/>
                  </a:lnTo>
                  <a:lnTo>
                    <a:pt x="24" y="40"/>
                  </a:lnTo>
                  <a:lnTo>
                    <a:pt x="27" y="43"/>
                  </a:lnTo>
                  <a:lnTo>
                    <a:pt x="31" y="44"/>
                  </a:lnTo>
                  <a:lnTo>
                    <a:pt x="31" y="47"/>
                  </a:lnTo>
                  <a:lnTo>
                    <a:pt x="34" y="49"/>
                  </a:lnTo>
                  <a:lnTo>
                    <a:pt x="37" y="50"/>
                  </a:lnTo>
                  <a:lnTo>
                    <a:pt x="41" y="52"/>
                  </a:lnTo>
                  <a:lnTo>
                    <a:pt x="41" y="54"/>
                  </a:lnTo>
                  <a:lnTo>
                    <a:pt x="44" y="57"/>
                  </a:lnTo>
                  <a:lnTo>
                    <a:pt x="48" y="58"/>
                  </a:lnTo>
                  <a:lnTo>
                    <a:pt x="51" y="60"/>
                  </a:lnTo>
                  <a:lnTo>
                    <a:pt x="51" y="63"/>
                  </a:lnTo>
                  <a:lnTo>
                    <a:pt x="55" y="67"/>
                  </a:lnTo>
                  <a:lnTo>
                    <a:pt x="58" y="69"/>
                  </a:lnTo>
                  <a:lnTo>
                    <a:pt x="58" y="73"/>
                  </a:lnTo>
                  <a:lnTo>
                    <a:pt x="62" y="76"/>
                  </a:lnTo>
                  <a:lnTo>
                    <a:pt x="65" y="79"/>
                  </a:lnTo>
                  <a:lnTo>
                    <a:pt x="68" y="83"/>
                  </a:lnTo>
                  <a:lnTo>
                    <a:pt x="68" y="84"/>
                  </a:lnTo>
                  <a:lnTo>
                    <a:pt x="72" y="86"/>
                  </a:lnTo>
                  <a:lnTo>
                    <a:pt x="75" y="88"/>
                  </a:lnTo>
                  <a:lnTo>
                    <a:pt x="75" y="90"/>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 name="Right Brace 6"/>
          <p:cNvSpPr/>
          <p:nvPr/>
        </p:nvSpPr>
        <p:spPr>
          <a:xfrm>
            <a:off x="2052526" y="2286000"/>
            <a:ext cx="154345" cy="509653"/>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a:off x="2051750" y="1652846"/>
            <a:ext cx="154345" cy="400632"/>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2164955" y="1887929"/>
            <a:ext cx="160724" cy="136393"/>
          </a:xfrm>
          <a:prstGeom prst="rect">
            <a:avLst/>
          </a:prstGeom>
          <a:noFill/>
        </p:spPr>
        <p:txBody>
          <a:bodyPr wrap="none" rtlCol="0">
            <a:spAutoFit/>
          </a:bodyPr>
          <a:lstStyle/>
          <a:p>
            <a:r>
              <a:rPr lang="en-US" sz="1200" i="1" dirty="0" smtClean="0">
                <a:latin typeface="Times New Roman" pitchFamily="18" charset="0"/>
                <a:cs typeface="Times New Roman" pitchFamily="18" charset="0"/>
              </a:rPr>
              <a:t>P</a:t>
            </a:r>
            <a:endParaRPr lang="en-US" sz="1200" i="1" dirty="0">
              <a:latin typeface="Times New Roman" pitchFamily="18" charset="0"/>
              <a:cs typeface="Times New Roman" pitchFamily="18" charset="0"/>
            </a:endParaRPr>
          </a:p>
        </p:txBody>
      </p:sp>
      <p:sp>
        <p:nvSpPr>
          <p:cNvPr id="10" name="TextBox 9"/>
          <p:cNvSpPr txBox="1"/>
          <p:nvPr/>
        </p:nvSpPr>
        <p:spPr>
          <a:xfrm>
            <a:off x="2164954" y="2576978"/>
            <a:ext cx="169950" cy="136393"/>
          </a:xfrm>
          <a:prstGeom prst="rect">
            <a:avLst/>
          </a:prstGeom>
          <a:noFill/>
        </p:spPr>
        <p:txBody>
          <a:bodyPr wrap="none" rtlCol="0">
            <a:spAutoFit/>
          </a:bodyPr>
          <a:lstStyle/>
          <a:p>
            <a:r>
              <a:rPr lang="en-US" sz="1200" i="1" dirty="0" smtClean="0">
                <a:latin typeface="Times New Roman" pitchFamily="18" charset="0"/>
                <a:cs typeface="Times New Roman" pitchFamily="18" charset="0"/>
              </a:rPr>
              <a:t>U</a:t>
            </a:r>
            <a:endParaRPr lang="en-US" sz="1200" i="1" dirty="0">
              <a:latin typeface="Times New Roman" pitchFamily="18" charset="0"/>
              <a:cs typeface="Times New Roman" pitchFamily="18" charset="0"/>
            </a:endParaRPr>
          </a:p>
        </p:txBody>
      </p:sp>
      <p:sp>
        <p:nvSpPr>
          <p:cNvPr id="11" name="TextBox 10"/>
          <p:cNvSpPr txBox="1"/>
          <p:nvPr/>
        </p:nvSpPr>
        <p:spPr>
          <a:xfrm>
            <a:off x="1856782" y="2341230"/>
            <a:ext cx="192093" cy="128815"/>
          </a:xfrm>
          <a:prstGeom prst="rect">
            <a:avLst/>
          </a:prstGeom>
          <a:noFill/>
        </p:spPr>
        <p:txBody>
          <a:bodyPr wrap="none" rtlCol="0">
            <a:spAutoFit/>
          </a:bodyPr>
          <a:lstStyle/>
          <a:p>
            <a:r>
              <a:rPr lang="en-US" sz="1100" i="1" dirty="0" smtClean="0">
                <a:latin typeface="Times New Roman" pitchFamily="18" charset="0"/>
                <a:cs typeface="Times New Roman" pitchFamily="18" charset="0"/>
              </a:rPr>
              <a:t>U</a:t>
            </a:r>
            <a:r>
              <a:rPr lang="en-US" sz="1100" baseline="-25000" dirty="0" smtClean="0">
                <a:latin typeface="Times New Roman" pitchFamily="18" charset="0"/>
                <a:cs typeface="Times New Roman" pitchFamily="18" charset="0"/>
              </a:rPr>
              <a:t>1</a:t>
            </a:r>
            <a:endParaRPr lang="en-US" sz="1100" baseline="-25000" dirty="0">
              <a:latin typeface="Times New Roman" pitchFamily="18" charset="0"/>
              <a:cs typeface="Times New Roman" pitchFamily="18" charset="0"/>
            </a:endParaRPr>
          </a:p>
        </p:txBody>
      </p:sp>
      <p:sp>
        <p:nvSpPr>
          <p:cNvPr id="12" name="TextBox 11"/>
          <p:cNvSpPr txBox="1"/>
          <p:nvPr/>
        </p:nvSpPr>
        <p:spPr>
          <a:xfrm>
            <a:off x="1856782" y="2611510"/>
            <a:ext cx="192093" cy="128815"/>
          </a:xfrm>
          <a:prstGeom prst="rect">
            <a:avLst/>
          </a:prstGeom>
          <a:noFill/>
        </p:spPr>
        <p:txBody>
          <a:bodyPr wrap="none" rtlCol="0">
            <a:spAutoFit/>
          </a:bodyPr>
          <a:lstStyle/>
          <a:p>
            <a:r>
              <a:rPr lang="en-US" sz="1100" i="1" dirty="0" smtClean="0">
                <a:latin typeface="Times New Roman" pitchFamily="18" charset="0"/>
                <a:cs typeface="Times New Roman" pitchFamily="18" charset="0"/>
              </a:rPr>
              <a:t>U</a:t>
            </a:r>
            <a:r>
              <a:rPr lang="en-US" sz="1100" baseline="-25000" dirty="0" smtClean="0">
                <a:latin typeface="Times New Roman" pitchFamily="18" charset="0"/>
                <a:cs typeface="Times New Roman" pitchFamily="18" charset="0"/>
              </a:rPr>
              <a:t>2</a:t>
            </a:r>
            <a:endParaRPr lang="en-US" sz="1100" baseline="-25000" dirty="0">
              <a:latin typeface="Times New Roman" pitchFamily="18" charset="0"/>
              <a:cs typeface="Times New Roman" pitchFamily="18" charset="0"/>
            </a:endParaRPr>
          </a:p>
        </p:txBody>
      </p:sp>
      <p:sp>
        <p:nvSpPr>
          <p:cNvPr id="13" name="TextBox 12"/>
          <p:cNvSpPr txBox="1"/>
          <p:nvPr/>
        </p:nvSpPr>
        <p:spPr>
          <a:xfrm>
            <a:off x="1860664" y="1854061"/>
            <a:ext cx="182867" cy="128815"/>
          </a:xfrm>
          <a:prstGeom prst="rect">
            <a:avLst/>
          </a:prstGeom>
          <a:noFill/>
        </p:spPr>
        <p:txBody>
          <a:bodyPr wrap="none" rtlCol="0">
            <a:spAutoFit/>
          </a:bodyPr>
          <a:lstStyle/>
          <a:p>
            <a:r>
              <a:rPr lang="en-US" sz="1100" i="1" dirty="0" smtClean="0">
                <a:latin typeface="Times New Roman" pitchFamily="18" charset="0"/>
                <a:cs typeface="Times New Roman" pitchFamily="18" charset="0"/>
              </a:rPr>
              <a:t>P</a:t>
            </a:r>
            <a:r>
              <a:rPr lang="en-US" sz="1100" baseline="-25000" dirty="0" smtClean="0">
                <a:latin typeface="Times New Roman" pitchFamily="18" charset="0"/>
                <a:cs typeface="Times New Roman" pitchFamily="18" charset="0"/>
              </a:rPr>
              <a:t>1</a:t>
            </a:r>
            <a:endParaRPr lang="en-US" sz="1100" baseline="-25000" dirty="0">
              <a:latin typeface="Times New Roman" pitchFamily="18" charset="0"/>
              <a:cs typeface="Times New Roman" pitchFamily="18" charset="0"/>
            </a:endParaRPr>
          </a:p>
        </p:txBody>
      </p:sp>
      <p:grpSp>
        <p:nvGrpSpPr>
          <p:cNvPr id="14" name="Group 13"/>
          <p:cNvGrpSpPr/>
          <p:nvPr/>
        </p:nvGrpSpPr>
        <p:grpSpPr>
          <a:xfrm>
            <a:off x="609600" y="1600200"/>
            <a:ext cx="143036" cy="424310"/>
            <a:chOff x="3917578" y="1342448"/>
            <a:chExt cx="211204" cy="732354"/>
          </a:xfrm>
        </p:grpSpPr>
        <p:grpSp>
          <p:nvGrpSpPr>
            <p:cNvPr id="22" name="Group 21"/>
            <p:cNvGrpSpPr/>
            <p:nvPr/>
          </p:nvGrpSpPr>
          <p:grpSpPr>
            <a:xfrm>
              <a:off x="3917578" y="1427327"/>
              <a:ext cx="45719" cy="549112"/>
              <a:chOff x="1998291" y="3503776"/>
              <a:chExt cx="68634" cy="712639"/>
            </a:xfrm>
          </p:grpSpPr>
          <p:cxnSp>
            <p:nvCxnSpPr>
              <p:cNvPr id="25" name="Straight Connector 24"/>
              <p:cNvCxnSpPr/>
              <p:nvPr/>
            </p:nvCxnSpPr>
            <p:spPr>
              <a:xfrm>
                <a:off x="1998291" y="3503776"/>
                <a:ext cx="0" cy="70930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998291" y="3507558"/>
                <a:ext cx="686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98291" y="4216415"/>
                <a:ext cx="686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3988452" y="1890136"/>
              <a:ext cx="130805" cy="184666"/>
            </a:xfrm>
            <a:prstGeom prst="rect">
              <a:avLst/>
            </a:prstGeom>
            <a:noFill/>
          </p:spPr>
          <p:txBody>
            <a:bodyPr wrap="none" lIns="0" rtlCol="0">
              <a:spAutoFit/>
            </a:bodyPr>
            <a:lstStyle/>
            <a:p>
              <a:r>
                <a:rPr lang="en-US" sz="600" dirty="0" smtClean="0">
                  <a:latin typeface="Times New Roman" pitchFamily="18" charset="0"/>
                  <a:cs typeface="Times New Roman" pitchFamily="18" charset="0"/>
                </a:rPr>
                <a:t>0</a:t>
              </a:r>
              <a:endParaRPr lang="en-US" sz="600" baseline="-25000" dirty="0">
                <a:latin typeface="Times New Roman" pitchFamily="18" charset="0"/>
                <a:cs typeface="Times New Roman" pitchFamily="18" charset="0"/>
              </a:endParaRPr>
            </a:p>
          </p:txBody>
        </p:sp>
        <p:sp>
          <p:nvSpPr>
            <p:cNvPr id="24" name="TextBox 23"/>
            <p:cNvSpPr txBox="1"/>
            <p:nvPr/>
          </p:nvSpPr>
          <p:spPr>
            <a:xfrm>
              <a:off x="3997977" y="1342448"/>
              <a:ext cx="130805" cy="184666"/>
            </a:xfrm>
            <a:prstGeom prst="rect">
              <a:avLst/>
            </a:prstGeom>
            <a:noFill/>
          </p:spPr>
          <p:txBody>
            <a:bodyPr wrap="none" lIns="0" rtlCol="0">
              <a:spAutoFit/>
            </a:bodyPr>
            <a:lstStyle/>
            <a:p>
              <a:r>
                <a:rPr lang="en-US" sz="600" dirty="0" smtClean="0">
                  <a:latin typeface="Times New Roman" pitchFamily="18" charset="0"/>
                  <a:cs typeface="Times New Roman" pitchFamily="18" charset="0"/>
                </a:rPr>
                <a:t>1</a:t>
              </a:r>
              <a:endParaRPr lang="en-US" sz="600" baseline="-25000" dirty="0">
                <a:latin typeface="Times New Roman" pitchFamily="18" charset="0"/>
                <a:cs typeface="Times New Roman" pitchFamily="18" charset="0"/>
              </a:endParaRPr>
            </a:p>
          </p:txBody>
        </p:sp>
      </p:grpSp>
      <p:grpSp>
        <p:nvGrpSpPr>
          <p:cNvPr id="15" name="Group 14"/>
          <p:cNvGrpSpPr/>
          <p:nvPr/>
        </p:nvGrpSpPr>
        <p:grpSpPr>
          <a:xfrm>
            <a:off x="609600" y="2317038"/>
            <a:ext cx="143036" cy="424310"/>
            <a:chOff x="3917578" y="1342448"/>
            <a:chExt cx="211204" cy="732354"/>
          </a:xfrm>
        </p:grpSpPr>
        <p:grpSp>
          <p:nvGrpSpPr>
            <p:cNvPr id="16" name="Group 692"/>
            <p:cNvGrpSpPr/>
            <p:nvPr/>
          </p:nvGrpSpPr>
          <p:grpSpPr>
            <a:xfrm>
              <a:off x="3917578" y="1427327"/>
              <a:ext cx="45719" cy="549112"/>
              <a:chOff x="1998291" y="3503776"/>
              <a:chExt cx="68634" cy="712639"/>
            </a:xfrm>
          </p:grpSpPr>
          <p:cxnSp>
            <p:nvCxnSpPr>
              <p:cNvPr id="19" name="Straight Connector 18"/>
              <p:cNvCxnSpPr/>
              <p:nvPr/>
            </p:nvCxnSpPr>
            <p:spPr>
              <a:xfrm>
                <a:off x="1998291" y="3503776"/>
                <a:ext cx="0" cy="70930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98291" y="3507558"/>
                <a:ext cx="686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98291" y="4216415"/>
                <a:ext cx="686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3988452" y="1890136"/>
              <a:ext cx="130805" cy="184666"/>
            </a:xfrm>
            <a:prstGeom prst="rect">
              <a:avLst/>
            </a:prstGeom>
            <a:noFill/>
          </p:spPr>
          <p:txBody>
            <a:bodyPr wrap="none" lIns="0" rtlCol="0">
              <a:spAutoFit/>
            </a:bodyPr>
            <a:lstStyle/>
            <a:p>
              <a:r>
                <a:rPr lang="en-US" sz="600" dirty="0" smtClean="0">
                  <a:latin typeface="Times New Roman" pitchFamily="18" charset="0"/>
                  <a:cs typeface="Times New Roman" pitchFamily="18" charset="0"/>
                </a:rPr>
                <a:t>0</a:t>
              </a:r>
              <a:endParaRPr lang="en-US" sz="600" baseline="-25000" dirty="0">
                <a:latin typeface="Times New Roman" pitchFamily="18" charset="0"/>
                <a:cs typeface="Times New Roman" pitchFamily="18" charset="0"/>
              </a:endParaRPr>
            </a:p>
          </p:txBody>
        </p:sp>
        <p:sp>
          <p:nvSpPr>
            <p:cNvPr id="18" name="TextBox 17"/>
            <p:cNvSpPr txBox="1"/>
            <p:nvPr/>
          </p:nvSpPr>
          <p:spPr>
            <a:xfrm>
              <a:off x="3997977" y="1342448"/>
              <a:ext cx="130805" cy="184666"/>
            </a:xfrm>
            <a:prstGeom prst="rect">
              <a:avLst/>
            </a:prstGeom>
            <a:noFill/>
          </p:spPr>
          <p:txBody>
            <a:bodyPr wrap="none" lIns="0" rtlCol="0">
              <a:spAutoFit/>
            </a:bodyPr>
            <a:lstStyle/>
            <a:p>
              <a:r>
                <a:rPr lang="en-US" sz="600" dirty="0" smtClean="0">
                  <a:latin typeface="Times New Roman" pitchFamily="18" charset="0"/>
                  <a:cs typeface="Times New Roman" pitchFamily="18" charset="0"/>
                </a:rPr>
                <a:t>1</a:t>
              </a:r>
              <a:endParaRPr lang="en-US" sz="600" baseline="-25000" dirty="0">
                <a:latin typeface="Times New Roman" pitchFamily="18" charset="0"/>
                <a:cs typeface="Times New Roman" pitchFamily="18" charset="0"/>
              </a:endParaRPr>
            </a:p>
          </p:txBody>
        </p:sp>
      </p:grpSp>
      <p:grpSp>
        <p:nvGrpSpPr>
          <p:cNvPr id="598" name="Group 597"/>
          <p:cNvGrpSpPr/>
          <p:nvPr/>
        </p:nvGrpSpPr>
        <p:grpSpPr>
          <a:xfrm>
            <a:off x="533400" y="5029200"/>
            <a:ext cx="2971800" cy="698212"/>
            <a:chOff x="533400" y="5029200"/>
            <a:chExt cx="2971800" cy="698212"/>
          </a:xfrm>
        </p:grpSpPr>
        <p:grpSp>
          <p:nvGrpSpPr>
            <p:cNvPr id="46" name="Group 45"/>
            <p:cNvGrpSpPr/>
            <p:nvPr/>
          </p:nvGrpSpPr>
          <p:grpSpPr>
            <a:xfrm>
              <a:off x="533400" y="5117812"/>
              <a:ext cx="1455617" cy="591540"/>
              <a:chOff x="381000" y="3838575"/>
              <a:chExt cx="2054225" cy="679450"/>
            </a:xfrm>
          </p:grpSpPr>
          <p:sp>
            <p:nvSpPr>
              <p:cNvPr id="352" name="Freeform 146"/>
              <p:cNvSpPr>
                <a:spLocks/>
              </p:cNvSpPr>
              <p:nvPr/>
            </p:nvSpPr>
            <p:spPr bwMode="auto">
              <a:xfrm>
                <a:off x="381000" y="4111625"/>
                <a:ext cx="488950" cy="266700"/>
              </a:xfrm>
              <a:custGeom>
                <a:avLst/>
                <a:gdLst/>
                <a:ahLst/>
                <a:cxnLst>
                  <a:cxn ang="0">
                    <a:pos x="6" y="49"/>
                  </a:cxn>
                  <a:cxn ang="0">
                    <a:pos x="18" y="45"/>
                  </a:cxn>
                  <a:cxn ang="0">
                    <a:pos x="21" y="44"/>
                  </a:cxn>
                  <a:cxn ang="0">
                    <a:pos x="28" y="40"/>
                  </a:cxn>
                  <a:cxn ang="0">
                    <a:pos x="34" y="36"/>
                  </a:cxn>
                  <a:cxn ang="0">
                    <a:pos x="43" y="32"/>
                  </a:cxn>
                  <a:cxn ang="0">
                    <a:pos x="49" y="28"/>
                  </a:cxn>
                  <a:cxn ang="0">
                    <a:pos x="55" y="25"/>
                  </a:cxn>
                  <a:cxn ang="0">
                    <a:pos x="61" y="19"/>
                  </a:cxn>
                  <a:cxn ang="0">
                    <a:pos x="71" y="13"/>
                  </a:cxn>
                  <a:cxn ang="0">
                    <a:pos x="77" y="8"/>
                  </a:cxn>
                  <a:cxn ang="0">
                    <a:pos x="83" y="4"/>
                  </a:cxn>
                  <a:cxn ang="0">
                    <a:pos x="92" y="2"/>
                  </a:cxn>
                  <a:cxn ang="0">
                    <a:pos x="102" y="0"/>
                  </a:cxn>
                  <a:cxn ang="0">
                    <a:pos x="111" y="0"/>
                  </a:cxn>
                  <a:cxn ang="0">
                    <a:pos x="120" y="2"/>
                  </a:cxn>
                  <a:cxn ang="0">
                    <a:pos x="129" y="4"/>
                  </a:cxn>
                  <a:cxn ang="0">
                    <a:pos x="138" y="6"/>
                  </a:cxn>
                  <a:cxn ang="0">
                    <a:pos x="148" y="8"/>
                  </a:cxn>
                  <a:cxn ang="0">
                    <a:pos x="157" y="11"/>
                  </a:cxn>
                  <a:cxn ang="0">
                    <a:pos x="163" y="14"/>
                  </a:cxn>
                  <a:cxn ang="0">
                    <a:pos x="169" y="19"/>
                  </a:cxn>
                  <a:cxn ang="0">
                    <a:pos x="175" y="27"/>
                  </a:cxn>
                  <a:cxn ang="0">
                    <a:pos x="185" y="36"/>
                  </a:cxn>
                  <a:cxn ang="0">
                    <a:pos x="191" y="46"/>
                  </a:cxn>
                  <a:cxn ang="0">
                    <a:pos x="197" y="58"/>
                  </a:cxn>
                  <a:cxn ang="0">
                    <a:pos x="203" y="65"/>
                  </a:cxn>
                  <a:cxn ang="0">
                    <a:pos x="209" y="72"/>
                  </a:cxn>
                  <a:cxn ang="0">
                    <a:pos x="215" y="75"/>
                  </a:cxn>
                  <a:cxn ang="0">
                    <a:pos x="225" y="82"/>
                  </a:cxn>
                  <a:cxn ang="0">
                    <a:pos x="231" y="87"/>
                  </a:cxn>
                  <a:cxn ang="0">
                    <a:pos x="237" y="93"/>
                  </a:cxn>
                  <a:cxn ang="0">
                    <a:pos x="243" y="99"/>
                  </a:cxn>
                  <a:cxn ang="0">
                    <a:pos x="249" y="110"/>
                  </a:cxn>
                  <a:cxn ang="0">
                    <a:pos x="256" y="122"/>
                  </a:cxn>
                  <a:cxn ang="0">
                    <a:pos x="265" y="135"/>
                  </a:cxn>
                  <a:cxn ang="0">
                    <a:pos x="271" y="144"/>
                  </a:cxn>
                  <a:cxn ang="0">
                    <a:pos x="277" y="149"/>
                  </a:cxn>
                  <a:cxn ang="0">
                    <a:pos x="283" y="153"/>
                  </a:cxn>
                  <a:cxn ang="0">
                    <a:pos x="289" y="155"/>
                  </a:cxn>
                  <a:cxn ang="0">
                    <a:pos x="296" y="160"/>
                  </a:cxn>
                  <a:cxn ang="0">
                    <a:pos x="305" y="164"/>
                  </a:cxn>
                </a:cxnLst>
                <a:rect l="0" t="0" r="r" b="b"/>
                <a:pathLst>
                  <a:path w="308" h="168">
                    <a:moveTo>
                      <a:pt x="0" y="50"/>
                    </a:moveTo>
                    <a:lnTo>
                      <a:pt x="3" y="49"/>
                    </a:lnTo>
                    <a:lnTo>
                      <a:pt x="6" y="49"/>
                    </a:lnTo>
                    <a:lnTo>
                      <a:pt x="9" y="47"/>
                    </a:lnTo>
                    <a:lnTo>
                      <a:pt x="12" y="47"/>
                    </a:lnTo>
                    <a:lnTo>
                      <a:pt x="18" y="45"/>
                    </a:lnTo>
                    <a:lnTo>
                      <a:pt x="15" y="45"/>
                    </a:lnTo>
                    <a:lnTo>
                      <a:pt x="18" y="45"/>
                    </a:lnTo>
                    <a:lnTo>
                      <a:pt x="21" y="44"/>
                    </a:lnTo>
                    <a:lnTo>
                      <a:pt x="21" y="42"/>
                    </a:lnTo>
                    <a:lnTo>
                      <a:pt x="25" y="41"/>
                    </a:lnTo>
                    <a:lnTo>
                      <a:pt x="28" y="40"/>
                    </a:lnTo>
                    <a:lnTo>
                      <a:pt x="31" y="39"/>
                    </a:lnTo>
                    <a:lnTo>
                      <a:pt x="31" y="37"/>
                    </a:lnTo>
                    <a:lnTo>
                      <a:pt x="34" y="36"/>
                    </a:lnTo>
                    <a:lnTo>
                      <a:pt x="37" y="35"/>
                    </a:lnTo>
                    <a:lnTo>
                      <a:pt x="40" y="33"/>
                    </a:lnTo>
                    <a:lnTo>
                      <a:pt x="43" y="32"/>
                    </a:lnTo>
                    <a:lnTo>
                      <a:pt x="46" y="31"/>
                    </a:lnTo>
                    <a:lnTo>
                      <a:pt x="46" y="30"/>
                    </a:lnTo>
                    <a:lnTo>
                      <a:pt x="49" y="28"/>
                    </a:lnTo>
                    <a:lnTo>
                      <a:pt x="52" y="27"/>
                    </a:lnTo>
                    <a:lnTo>
                      <a:pt x="55" y="26"/>
                    </a:lnTo>
                    <a:lnTo>
                      <a:pt x="55" y="25"/>
                    </a:lnTo>
                    <a:lnTo>
                      <a:pt x="58" y="23"/>
                    </a:lnTo>
                    <a:lnTo>
                      <a:pt x="61" y="21"/>
                    </a:lnTo>
                    <a:lnTo>
                      <a:pt x="61" y="19"/>
                    </a:lnTo>
                    <a:lnTo>
                      <a:pt x="65" y="17"/>
                    </a:lnTo>
                    <a:lnTo>
                      <a:pt x="68" y="16"/>
                    </a:lnTo>
                    <a:lnTo>
                      <a:pt x="71" y="13"/>
                    </a:lnTo>
                    <a:lnTo>
                      <a:pt x="71" y="12"/>
                    </a:lnTo>
                    <a:lnTo>
                      <a:pt x="74" y="9"/>
                    </a:lnTo>
                    <a:lnTo>
                      <a:pt x="77" y="8"/>
                    </a:lnTo>
                    <a:lnTo>
                      <a:pt x="80" y="7"/>
                    </a:lnTo>
                    <a:lnTo>
                      <a:pt x="80" y="6"/>
                    </a:lnTo>
                    <a:lnTo>
                      <a:pt x="83" y="4"/>
                    </a:lnTo>
                    <a:lnTo>
                      <a:pt x="86" y="3"/>
                    </a:lnTo>
                    <a:lnTo>
                      <a:pt x="89" y="3"/>
                    </a:lnTo>
                    <a:lnTo>
                      <a:pt x="92" y="2"/>
                    </a:lnTo>
                    <a:lnTo>
                      <a:pt x="95" y="2"/>
                    </a:lnTo>
                    <a:lnTo>
                      <a:pt x="98" y="2"/>
                    </a:lnTo>
                    <a:lnTo>
                      <a:pt x="102" y="0"/>
                    </a:lnTo>
                    <a:lnTo>
                      <a:pt x="105" y="0"/>
                    </a:lnTo>
                    <a:lnTo>
                      <a:pt x="108" y="0"/>
                    </a:lnTo>
                    <a:lnTo>
                      <a:pt x="111" y="0"/>
                    </a:lnTo>
                    <a:lnTo>
                      <a:pt x="114" y="0"/>
                    </a:lnTo>
                    <a:lnTo>
                      <a:pt x="117" y="0"/>
                    </a:lnTo>
                    <a:lnTo>
                      <a:pt x="120" y="2"/>
                    </a:lnTo>
                    <a:lnTo>
                      <a:pt x="123" y="2"/>
                    </a:lnTo>
                    <a:lnTo>
                      <a:pt x="126" y="3"/>
                    </a:lnTo>
                    <a:lnTo>
                      <a:pt x="129" y="4"/>
                    </a:lnTo>
                    <a:lnTo>
                      <a:pt x="132" y="4"/>
                    </a:lnTo>
                    <a:lnTo>
                      <a:pt x="135" y="6"/>
                    </a:lnTo>
                    <a:lnTo>
                      <a:pt x="138" y="6"/>
                    </a:lnTo>
                    <a:lnTo>
                      <a:pt x="142" y="7"/>
                    </a:lnTo>
                    <a:lnTo>
                      <a:pt x="145" y="8"/>
                    </a:lnTo>
                    <a:lnTo>
                      <a:pt x="148" y="8"/>
                    </a:lnTo>
                    <a:lnTo>
                      <a:pt x="151" y="9"/>
                    </a:lnTo>
                    <a:lnTo>
                      <a:pt x="154" y="9"/>
                    </a:lnTo>
                    <a:lnTo>
                      <a:pt x="157" y="11"/>
                    </a:lnTo>
                    <a:lnTo>
                      <a:pt x="160" y="12"/>
                    </a:lnTo>
                    <a:lnTo>
                      <a:pt x="160" y="13"/>
                    </a:lnTo>
                    <a:lnTo>
                      <a:pt x="163" y="14"/>
                    </a:lnTo>
                    <a:lnTo>
                      <a:pt x="166" y="16"/>
                    </a:lnTo>
                    <a:lnTo>
                      <a:pt x="166" y="18"/>
                    </a:lnTo>
                    <a:lnTo>
                      <a:pt x="169" y="19"/>
                    </a:lnTo>
                    <a:lnTo>
                      <a:pt x="172" y="22"/>
                    </a:lnTo>
                    <a:lnTo>
                      <a:pt x="175" y="25"/>
                    </a:lnTo>
                    <a:lnTo>
                      <a:pt x="175" y="27"/>
                    </a:lnTo>
                    <a:lnTo>
                      <a:pt x="179" y="30"/>
                    </a:lnTo>
                    <a:lnTo>
                      <a:pt x="182" y="33"/>
                    </a:lnTo>
                    <a:lnTo>
                      <a:pt x="185" y="36"/>
                    </a:lnTo>
                    <a:lnTo>
                      <a:pt x="185" y="40"/>
                    </a:lnTo>
                    <a:lnTo>
                      <a:pt x="188" y="44"/>
                    </a:lnTo>
                    <a:lnTo>
                      <a:pt x="191" y="46"/>
                    </a:lnTo>
                    <a:lnTo>
                      <a:pt x="191" y="50"/>
                    </a:lnTo>
                    <a:lnTo>
                      <a:pt x="194" y="54"/>
                    </a:lnTo>
                    <a:lnTo>
                      <a:pt x="197" y="58"/>
                    </a:lnTo>
                    <a:lnTo>
                      <a:pt x="200" y="60"/>
                    </a:lnTo>
                    <a:lnTo>
                      <a:pt x="200" y="63"/>
                    </a:lnTo>
                    <a:lnTo>
                      <a:pt x="203" y="65"/>
                    </a:lnTo>
                    <a:lnTo>
                      <a:pt x="206" y="68"/>
                    </a:lnTo>
                    <a:lnTo>
                      <a:pt x="206" y="69"/>
                    </a:lnTo>
                    <a:lnTo>
                      <a:pt x="209" y="72"/>
                    </a:lnTo>
                    <a:lnTo>
                      <a:pt x="212" y="73"/>
                    </a:lnTo>
                    <a:lnTo>
                      <a:pt x="215" y="74"/>
                    </a:lnTo>
                    <a:lnTo>
                      <a:pt x="215" y="75"/>
                    </a:lnTo>
                    <a:lnTo>
                      <a:pt x="219" y="78"/>
                    </a:lnTo>
                    <a:lnTo>
                      <a:pt x="222" y="79"/>
                    </a:lnTo>
                    <a:lnTo>
                      <a:pt x="225" y="82"/>
                    </a:lnTo>
                    <a:lnTo>
                      <a:pt x="225" y="83"/>
                    </a:lnTo>
                    <a:lnTo>
                      <a:pt x="228" y="85"/>
                    </a:lnTo>
                    <a:lnTo>
                      <a:pt x="231" y="87"/>
                    </a:lnTo>
                    <a:lnTo>
                      <a:pt x="231" y="89"/>
                    </a:lnTo>
                    <a:lnTo>
                      <a:pt x="234" y="91"/>
                    </a:lnTo>
                    <a:lnTo>
                      <a:pt x="237" y="93"/>
                    </a:lnTo>
                    <a:lnTo>
                      <a:pt x="240" y="94"/>
                    </a:lnTo>
                    <a:lnTo>
                      <a:pt x="240" y="97"/>
                    </a:lnTo>
                    <a:lnTo>
                      <a:pt x="243" y="99"/>
                    </a:lnTo>
                    <a:lnTo>
                      <a:pt x="246" y="103"/>
                    </a:lnTo>
                    <a:lnTo>
                      <a:pt x="249" y="106"/>
                    </a:lnTo>
                    <a:lnTo>
                      <a:pt x="249" y="110"/>
                    </a:lnTo>
                    <a:lnTo>
                      <a:pt x="252" y="113"/>
                    </a:lnTo>
                    <a:lnTo>
                      <a:pt x="256" y="118"/>
                    </a:lnTo>
                    <a:lnTo>
                      <a:pt x="256" y="122"/>
                    </a:lnTo>
                    <a:lnTo>
                      <a:pt x="259" y="127"/>
                    </a:lnTo>
                    <a:lnTo>
                      <a:pt x="262" y="131"/>
                    </a:lnTo>
                    <a:lnTo>
                      <a:pt x="265" y="135"/>
                    </a:lnTo>
                    <a:lnTo>
                      <a:pt x="265" y="139"/>
                    </a:lnTo>
                    <a:lnTo>
                      <a:pt x="268" y="141"/>
                    </a:lnTo>
                    <a:lnTo>
                      <a:pt x="271" y="144"/>
                    </a:lnTo>
                    <a:lnTo>
                      <a:pt x="271" y="146"/>
                    </a:lnTo>
                    <a:lnTo>
                      <a:pt x="274" y="148"/>
                    </a:lnTo>
                    <a:lnTo>
                      <a:pt x="277" y="149"/>
                    </a:lnTo>
                    <a:lnTo>
                      <a:pt x="280" y="150"/>
                    </a:lnTo>
                    <a:lnTo>
                      <a:pt x="280" y="151"/>
                    </a:lnTo>
                    <a:lnTo>
                      <a:pt x="283" y="153"/>
                    </a:lnTo>
                    <a:lnTo>
                      <a:pt x="286" y="153"/>
                    </a:lnTo>
                    <a:lnTo>
                      <a:pt x="289" y="154"/>
                    </a:lnTo>
                    <a:lnTo>
                      <a:pt x="289" y="155"/>
                    </a:lnTo>
                    <a:lnTo>
                      <a:pt x="292" y="157"/>
                    </a:lnTo>
                    <a:lnTo>
                      <a:pt x="296" y="158"/>
                    </a:lnTo>
                    <a:lnTo>
                      <a:pt x="296" y="160"/>
                    </a:lnTo>
                    <a:lnTo>
                      <a:pt x="299" y="162"/>
                    </a:lnTo>
                    <a:lnTo>
                      <a:pt x="302" y="163"/>
                    </a:lnTo>
                    <a:lnTo>
                      <a:pt x="305" y="164"/>
                    </a:lnTo>
                    <a:lnTo>
                      <a:pt x="305" y="167"/>
                    </a:lnTo>
                    <a:lnTo>
                      <a:pt x="308" y="168"/>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147"/>
              <p:cNvSpPr>
                <a:spLocks/>
              </p:cNvSpPr>
              <p:nvPr/>
            </p:nvSpPr>
            <p:spPr bwMode="auto">
              <a:xfrm>
                <a:off x="869950" y="4016375"/>
                <a:ext cx="479425" cy="374650"/>
              </a:xfrm>
              <a:custGeom>
                <a:avLst/>
                <a:gdLst/>
                <a:ahLst/>
                <a:cxnLst>
                  <a:cxn ang="0">
                    <a:pos x="3" y="231"/>
                  </a:cxn>
                  <a:cxn ang="0">
                    <a:pos x="12" y="234"/>
                  </a:cxn>
                  <a:cxn ang="0">
                    <a:pos x="21" y="236"/>
                  </a:cxn>
                  <a:cxn ang="0">
                    <a:pos x="31" y="233"/>
                  </a:cxn>
                  <a:cxn ang="0">
                    <a:pos x="37" y="231"/>
                  </a:cxn>
                  <a:cxn ang="0">
                    <a:pos x="46" y="225"/>
                  </a:cxn>
                  <a:cxn ang="0">
                    <a:pos x="52" y="220"/>
                  </a:cxn>
                  <a:cxn ang="0">
                    <a:pos x="58" y="214"/>
                  </a:cxn>
                  <a:cxn ang="0">
                    <a:pos x="65" y="206"/>
                  </a:cxn>
                  <a:cxn ang="0">
                    <a:pos x="71" y="199"/>
                  </a:cxn>
                  <a:cxn ang="0">
                    <a:pos x="77" y="190"/>
                  </a:cxn>
                  <a:cxn ang="0">
                    <a:pos x="86" y="184"/>
                  </a:cxn>
                  <a:cxn ang="0">
                    <a:pos x="92" y="178"/>
                  </a:cxn>
                  <a:cxn ang="0">
                    <a:pos x="98" y="175"/>
                  </a:cxn>
                  <a:cxn ang="0">
                    <a:pos x="105" y="171"/>
                  </a:cxn>
                  <a:cxn ang="0">
                    <a:pos x="114" y="166"/>
                  </a:cxn>
                  <a:cxn ang="0">
                    <a:pos x="120" y="161"/>
                  </a:cxn>
                  <a:cxn ang="0">
                    <a:pos x="126" y="153"/>
                  </a:cxn>
                  <a:cxn ang="0">
                    <a:pos x="132" y="147"/>
                  </a:cxn>
                  <a:cxn ang="0">
                    <a:pos x="142" y="142"/>
                  </a:cxn>
                  <a:cxn ang="0">
                    <a:pos x="148" y="134"/>
                  </a:cxn>
                  <a:cxn ang="0">
                    <a:pos x="154" y="125"/>
                  </a:cxn>
                  <a:cxn ang="0">
                    <a:pos x="160" y="111"/>
                  </a:cxn>
                  <a:cxn ang="0">
                    <a:pos x="166" y="97"/>
                  </a:cxn>
                  <a:cxn ang="0">
                    <a:pos x="172" y="87"/>
                  </a:cxn>
                  <a:cxn ang="0">
                    <a:pos x="182" y="79"/>
                  </a:cxn>
                  <a:cxn ang="0">
                    <a:pos x="188" y="71"/>
                  </a:cxn>
                  <a:cxn ang="0">
                    <a:pos x="194" y="58"/>
                  </a:cxn>
                  <a:cxn ang="0">
                    <a:pos x="200" y="44"/>
                  </a:cxn>
                  <a:cxn ang="0">
                    <a:pos x="206" y="33"/>
                  </a:cxn>
                  <a:cxn ang="0">
                    <a:pos x="212" y="22"/>
                  </a:cxn>
                  <a:cxn ang="0">
                    <a:pos x="222" y="15"/>
                  </a:cxn>
                  <a:cxn ang="0">
                    <a:pos x="228" y="8"/>
                  </a:cxn>
                  <a:cxn ang="0">
                    <a:pos x="234" y="5"/>
                  </a:cxn>
                  <a:cxn ang="0">
                    <a:pos x="243" y="1"/>
                  </a:cxn>
                  <a:cxn ang="0">
                    <a:pos x="252" y="0"/>
                  </a:cxn>
                  <a:cxn ang="0">
                    <a:pos x="262" y="0"/>
                  </a:cxn>
                  <a:cxn ang="0">
                    <a:pos x="271" y="2"/>
                  </a:cxn>
                  <a:cxn ang="0">
                    <a:pos x="277" y="7"/>
                  </a:cxn>
                  <a:cxn ang="0">
                    <a:pos x="283" y="12"/>
                  </a:cxn>
                  <a:cxn ang="0">
                    <a:pos x="289" y="19"/>
                  </a:cxn>
                  <a:cxn ang="0">
                    <a:pos x="296" y="26"/>
                  </a:cxn>
                </a:cxnLst>
                <a:rect l="0" t="0" r="r" b="b"/>
                <a:pathLst>
                  <a:path w="302" h="236">
                    <a:moveTo>
                      <a:pt x="0" y="228"/>
                    </a:moveTo>
                    <a:lnTo>
                      <a:pt x="3" y="229"/>
                    </a:lnTo>
                    <a:lnTo>
                      <a:pt x="3" y="231"/>
                    </a:lnTo>
                    <a:lnTo>
                      <a:pt x="6" y="232"/>
                    </a:lnTo>
                    <a:lnTo>
                      <a:pt x="9" y="233"/>
                    </a:lnTo>
                    <a:lnTo>
                      <a:pt x="12" y="234"/>
                    </a:lnTo>
                    <a:lnTo>
                      <a:pt x="15" y="236"/>
                    </a:lnTo>
                    <a:lnTo>
                      <a:pt x="18" y="236"/>
                    </a:lnTo>
                    <a:lnTo>
                      <a:pt x="21" y="236"/>
                    </a:lnTo>
                    <a:lnTo>
                      <a:pt x="25" y="236"/>
                    </a:lnTo>
                    <a:lnTo>
                      <a:pt x="28" y="234"/>
                    </a:lnTo>
                    <a:lnTo>
                      <a:pt x="31" y="233"/>
                    </a:lnTo>
                    <a:lnTo>
                      <a:pt x="34" y="233"/>
                    </a:lnTo>
                    <a:lnTo>
                      <a:pt x="37" y="232"/>
                    </a:lnTo>
                    <a:lnTo>
                      <a:pt x="37" y="231"/>
                    </a:lnTo>
                    <a:lnTo>
                      <a:pt x="40" y="229"/>
                    </a:lnTo>
                    <a:lnTo>
                      <a:pt x="43" y="227"/>
                    </a:lnTo>
                    <a:lnTo>
                      <a:pt x="46" y="225"/>
                    </a:lnTo>
                    <a:lnTo>
                      <a:pt x="46" y="224"/>
                    </a:lnTo>
                    <a:lnTo>
                      <a:pt x="49" y="222"/>
                    </a:lnTo>
                    <a:lnTo>
                      <a:pt x="52" y="220"/>
                    </a:lnTo>
                    <a:lnTo>
                      <a:pt x="52" y="218"/>
                    </a:lnTo>
                    <a:lnTo>
                      <a:pt x="55" y="217"/>
                    </a:lnTo>
                    <a:lnTo>
                      <a:pt x="58" y="214"/>
                    </a:lnTo>
                    <a:lnTo>
                      <a:pt x="62" y="211"/>
                    </a:lnTo>
                    <a:lnTo>
                      <a:pt x="62" y="209"/>
                    </a:lnTo>
                    <a:lnTo>
                      <a:pt x="65" y="206"/>
                    </a:lnTo>
                    <a:lnTo>
                      <a:pt x="68" y="204"/>
                    </a:lnTo>
                    <a:lnTo>
                      <a:pt x="68" y="201"/>
                    </a:lnTo>
                    <a:lnTo>
                      <a:pt x="71" y="199"/>
                    </a:lnTo>
                    <a:lnTo>
                      <a:pt x="74" y="195"/>
                    </a:lnTo>
                    <a:lnTo>
                      <a:pt x="77" y="192"/>
                    </a:lnTo>
                    <a:lnTo>
                      <a:pt x="77" y="190"/>
                    </a:lnTo>
                    <a:lnTo>
                      <a:pt x="80" y="187"/>
                    </a:lnTo>
                    <a:lnTo>
                      <a:pt x="83" y="185"/>
                    </a:lnTo>
                    <a:lnTo>
                      <a:pt x="86" y="184"/>
                    </a:lnTo>
                    <a:lnTo>
                      <a:pt x="86" y="181"/>
                    </a:lnTo>
                    <a:lnTo>
                      <a:pt x="89" y="180"/>
                    </a:lnTo>
                    <a:lnTo>
                      <a:pt x="92" y="178"/>
                    </a:lnTo>
                    <a:lnTo>
                      <a:pt x="92" y="177"/>
                    </a:lnTo>
                    <a:lnTo>
                      <a:pt x="95" y="176"/>
                    </a:lnTo>
                    <a:lnTo>
                      <a:pt x="98" y="175"/>
                    </a:lnTo>
                    <a:lnTo>
                      <a:pt x="102" y="173"/>
                    </a:lnTo>
                    <a:lnTo>
                      <a:pt x="102" y="172"/>
                    </a:lnTo>
                    <a:lnTo>
                      <a:pt x="105" y="171"/>
                    </a:lnTo>
                    <a:lnTo>
                      <a:pt x="108" y="170"/>
                    </a:lnTo>
                    <a:lnTo>
                      <a:pt x="111" y="168"/>
                    </a:lnTo>
                    <a:lnTo>
                      <a:pt x="114" y="166"/>
                    </a:lnTo>
                    <a:lnTo>
                      <a:pt x="117" y="165"/>
                    </a:lnTo>
                    <a:lnTo>
                      <a:pt x="117" y="163"/>
                    </a:lnTo>
                    <a:lnTo>
                      <a:pt x="120" y="161"/>
                    </a:lnTo>
                    <a:lnTo>
                      <a:pt x="123" y="158"/>
                    </a:lnTo>
                    <a:lnTo>
                      <a:pt x="126" y="156"/>
                    </a:lnTo>
                    <a:lnTo>
                      <a:pt x="126" y="153"/>
                    </a:lnTo>
                    <a:lnTo>
                      <a:pt x="129" y="151"/>
                    </a:lnTo>
                    <a:lnTo>
                      <a:pt x="132" y="149"/>
                    </a:lnTo>
                    <a:lnTo>
                      <a:pt x="132" y="147"/>
                    </a:lnTo>
                    <a:lnTo>
                      <a:pt x="135" y="144"/>
                    </a:lnTo>
                    <a:lnTo>
                      <a:pt x="139" y="143"/>
                    </a:lnTo>
                    <a:lnTo>
                      <a:pt x="142" y="142"/>
                    </a:lnTo>
                    <a:lnTo>
                      <a:pt x="142" y="139"/>
                    </a:lnTo>
                    <a:lnTo>
                      <a:pt x="145" y="137"/>
                    </a:lnTo>
                    <a:lnTo>
                      <a:pt x="148" y="134"/>
                    </a:lnTo>
                    <a:lnTo>
                      <a:pt x="151" y="132"/>
                    </a:lnTo>
                    <a:lnTo>
                      <a:pt x="151" y="128"/>
                    </a:lnTo>
                    <a:lnTo>
                      <a:pt x="154" y="125"/>
                    </a:lnTo>
                    <a:lnTo>
                      <a:pt x="157" y="120"/>
                    </a:lnTo>
                    <a:lnTo>
                      <a:pt x="157" y="116"/>
                    </a:lnTo>
                    <a:lnTo>
                      <a:pt x="160" y="111"/>
                    </a:lnTo>
                    <a:lnTo>
                      <a:pt x="163" y="106"/>
                    </a:lnTo>
                    <a:lnTo>
                      <a:pt x="166" y="101"/>
                    </a:lnTo>
                    <a:lnTo>
                      <a:pt x="166" y="97"/>
                    </a:lnTo>
                    <a:lnTo>
                      <a:pt x="169" y="93"/>
                    </a:lnTo>
                    <a:lnTo>
                      <a:pt x="172" y="91"/>
                    </a:lnTo>
                    <a:lnTo>
                      <a:pt x="172" y="87"/>
                    </a:lnTo>
                    <a:lnTo>
                      <a:pt x="175" y="85"/>
                    </a:lnTo>
                    <a:lnTo>
                      <a:pt x="179" y="82"/>
                    </a:lnTo>
                    <a:lnTo>
                      <a:pt x="182" y="79"/>
                    </a:lnTo>
                    <a:lnTo>
                      <a:pt x="182" y="77"/>
                    </a:lnTo>
                    <a:lnTo>
                      <a:pt x="185" y="74"/>
                    </a:lnTo>
                    <a:lnTo>
                      <a:pt x="188" y="71"/>
                    </a:lnTo>
                    <a:lnTo>
                      <a:pt x="191" y="67"/>
                    </a:lnTo>
                    <a:lnTo>
                      <a:pt x="191" y="63"/>
                    </a:lnTo>
                    <a:lnTo>
                      <a:pt x="194" y="58"/>
                    </a:lnTo>
                    <a:lnTo>
                      <a:pt x="197" y="53"/>
                    </a:lnTo>
                    <a:lnTo>
                      <a:pt x="197" y="49"/>
                    </a:lnTo>
                    <a:lnTo>
                      <a:pt x="200" y="44"/>
                    </a:lnTo>
                    <a:lnTo>
                      <a:pt x="203" y="40"/>
                    </a:lnTo>
                    <a:lnTo>
                      <a:pt x="206" y="36"/>
                    </a:lnTo>
                    <a:lnTo>
                      <a:pt x="206" y="33"/>
                    </a:lnTo>
                    <a:lnTo>
                      <a:pt x="209" y="29"/>
                    </a:lnTo>
                    <a:lnTo>
                      <a:pt x="212" y="25"/>
                    </a:lnTo>
                    <a:lnTo>
                      <a:pt x="212" y="22"/>
                    </a:lnTo>
                    <a:lnTo>
                      <a:pt x="216" y="20"/>
                    </a:lnTo>
                    <a:lnTo>
                      <a:pt x="219" y="17"/>
                    </a:lnTo>
                    <a:lnTo>
                      <a:pt x="222" y="15"/>
                    </a:lnTo>
                    <a:lnTo>
                      <a:pt x="222" y="12"/>
                    </a:lnTo>
                    <a:lnTo>
                      <a:pt x="225" y="11"/>
                    </a:lnTo>
                    <a:lnTo>
                      <a:pt x="228" y="8"/>
                    </a:lnTo>
                    <a:lnTo>
                      <a:pt x="231" y="7"/>
                    </a:lnTo>
                    <a:lnTo>
                      <a:pt x="231" y="6"/>
                    </a:lnTo>
                    <a:lnTo>
                      <a:pt x="234" y="5"/>
                    </a:lnTo>
                    <a:lnTo>
                      <a:pt x="237" y="3"/>
                    </a:lnTo>
                    <a:lnTo>
                      <a:pt x="240" y="2"/>
                    </a:lnTo>
                    <a:lnTo>
                      <a:pt x="243" y="1"/>
                    </a:lnTo>
                    <a:lnTo>
                      <a:pt x="246" y="1"/>
                    </a:lnTo>
                    <a:lnTo>
                      <a:pt x="249" y="0"/>
                    </a:lnTo>
                    <a:lnTo>
                      <a:pt x="252" y="0"/>
                    </a:lnTo>
                    <a:lnTo>
                      <a:pt x="256" y="0"/>
                    </a:lnTo>
                    <a:lnTo>
                      <a:pt x="259" y="0"/>
                    </a:lnTo>
                    <a:lnTo>
                      <a:pt x="262" y="0"/>
                    </a:lnTo>
                    <a:lnTo>
                      <a:pt x="265" y="1"/>
                    </a:lnTo>
                    <a:lnTo>
                      <a:pt x="268" y="1"/>
                    </a:lnTo>
                    <a:lnTo>
                      <a:pt x="271" y="2"/>
                    </a:lnTo>
                    <a:lnTo>
                      <a:pt x="271" y="3"/>
                    </a:lnTo>
                    <a:lnTo>
                      <a:pt x="274" y="5"/>
                    </a:lnTo>
                    <a:lnTo>
                      <a:pt x="277" y="7"/>
                    </a:lnTo>
                    <a:lnTo>
                      <a:pt x="277" y="8"/>
                    </a:lnTo>
                    <a:lnTo>
                      <a:pt x="280" y="10"/>
                    </a:lnTo>
                    <a:lnTo>
                      <a:pt x="283" y="12"/>
                    </a:lnTo>
                    <a:lnTo>
                      <a:pt x="286" y="14"/>
                    </a:lnTo>
                    <a:lnTo>
                      <a:pt x="286" y="16"/>
                    </a:lnTo>
                    <a:lnTo>
                      <a:pt x="289" y="19"/>
                    </a:lnTo>
                    <a:lnTo>
                      <a:pt x="293" y="20"/>
                    </a:lnTo>
                    <a:lnTo>
                      <a:pt x="296" y="24"/>
                    </a:lnTo>
                    <a:lnTo>
                      <a:pt x="296" y="26"/>
                    </a:lnTo>
                    <a:lnTo>
                      <a:pt x="299" y="30"/>
                    </a:lnTo>
                    <a:lnTo>
                      <a:pt x="302" y="3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148"/>
              <p:cNvSpPr>
                <a:spLocks/>
              </p:cNvSpPr>
              <p:nvPr/>
            </p:nvSpPr>
            <p:spPr bwMode="auto">
              <a:xfrm>
                <a:off x="1349375" y="4070350"/>
                <a:ext cx="454025" cy="447675"/>
              </a:xfrm>
              <a:custGeom>
                <a:avLst/>
                <a:gdLst/>
                <a:ahLst/>
                <a:cxnLst>
                  <a:cxn ang="0">
                    <a:pos x="3" y="11"/>
                  </a:cxn>
                  <a:cxn ang="0">
                    <a:pos x="9" y="28"/>
                  </a:cxn>
                  <a:cxn ang="0">
                    <a:pos x="15" y="45"/>
                  </a:cxn>
                  <a:cxn ang="0">
                    <a:pos x="24" y="67"/>
                  </a:cxn>
                  <a:cxn ang="0">
                    <a:pos x="31" y="99"/>
                  </a:cxn>
                  <a:cxn ang="0">
                    <a:pos x="37" y="142"/>
                  </a:cxn>
                  <a:cxn ang="0">
                    <a:pos x="43" y="181"/>
                  </a:cxn>
                  <a:cxn ang="0">
                    <a:pos x="49" y="208"/>
                  </a:cxn>
                  <a:cxn ang="0">
                    <a:pos x="58" y="218"/>
                  </a:cxn>
                  <a:cxn ang="0">
                    <a:pos x="64" y="223"/>
                  </a:cxn>
                  <a:cxn ang="0">
                    <a:pos x="71" y="226"/>
                  </a:cxn>
                  <a:cxn ang="0">
                    <a:pos x="77" y="231"/>
                  </a:cxn>
                  <a:cxn ang="0">
                    <a:pos x="83" y="237"/>
                  </a:cxn>
                  <a:cxn ang="0">
                    <a:pos x="89" y="246"/>
                  </a:cxn>
                  <a:cxn ang="0">
                    <a:pos x="98" y="255"/>
                  </a:cxn>
                  <a:cxn ang="0">
                    <a:pos x="105" y="260"/>
                  </a:cxn>
                  <a:cxn ang="0">
                    <a:pos x="111" y="263"/>
                  </a:cxn>
                  <a:cxn ang="0">
                    <a:pos x="117" y="268"/>
                  </a:cxn>
                  <a:cxn ang="0">
                    <a:pos x="123" y="273"/>
                  </a:cxn>
                  <a:cxn ang="0">
                    <a:pos x="129" y="278"/>
                  </a:cxn>
                  <a:cxn ang="0">
                    <a:pos x="138" y="282"/>
                  </a:cxn>
                  <a:cxn ang="0">
                    <a:pos x="148" y="280"/>
                  </a:cxn>
                  <a:cxn ang="0">
                    <a:pos x="154" y="276"/>
                  </a:cxn>
                  <a:cxn ang="0">
                    <a:pos x="160" y="273"/>
                  </a:cxn>
                  <a:cxn ang="0">
                    <a:pos x="169" y="269"/>
                  </a:cxn>
                  <a:cxn ang="0">
                    <a:pos x="175" y="264"/>
                  </a:cxn>
                  <a:cxn ang="0">
                    <a:pos x="182" y="259"/>
                  </a:cxn>
                  <a:cxn ang="0">
                    <a:pos x="188" y="251"/>
                  </a:cxn>
                  <a:cxn ang="0">
                    <a:pos x="194" y="245"/>
                  </a:cxn>
                  <a:cxn ang="0">
                    <a:pos x="203" y="240"/>
                  </a:cxn>
                  <a:cxn ang="0">
                    <a:pos x="209" y="235"/>
                  </a:cxn>
                  <a:cxn ang="0">
                    <a:pos x="215" y="226"/>
                  </a:cxn>
                  <a:cxn ang="0">
                    <a:pos x="222" y="207"/>
                  </a:cxn>
                  <a:cxn ang="0">
                    <a:pos x="228" y="184"/>
                  </a:cxn>
                  <a:cxn ang="0">
                    <a:pos x="234" y="160"/>
                  </a:cxn>
                  <a:cxn ang="0">
                    <a:pos x="243" y="144"/>
                  </a:cxn>
                  <a:cxn ang="0">
                    <a:pos x="249" y="133"/>
                  </a:cxn>
                  <a:cxn ang="0">
                    <a:pos x="255" y="118"/>
                  </a:cxn>
                  <a:cxn ang="0">
                    <a:pos x="262" y="98"/>
                  </a:cxn>
                  <a:cxn ang="0">
                    <a:pos x="268" y="72"/>
                  </a:cxn>
                  <a:cxn ang="0">
                    <a:pos x="274" y="47"/>
                  </a:cxn>
                  <a:cxn ang="0">
                    <a:pos x="283" y="24"/>
                  </a:cxn>
                </a:cxnLst>
                <a:rect l="0" t="0" r="r" b="b"/>
                <a:pathLst>
                  <a:path w="286" h="282">
                    <a:moveTo>
                      <a:pt x="0" y="0"/>
                    </a:moveTo>
                    <a:lnTo>
                      <a:pt x="0" y="5"/>
                    </a:lnTo>
                    <a:lnTo>
                      <a:pt x="3" y="11"/>
                    </a:lnTo>
                    <a:lnTo>
                      <a:pt x="6" y="16"/>
                    </a:lnTo>
                    <a:lnTo>
                      <a:pt x="9" y="21"/>
                    </a:lnTo>
                    <a:lnTo>
                      <a:pt x="9" y="28"/>
                    </a:lnTo>
                    <a:lnTo>
                      <a:pt x="12" y="34"/>
                    </a:lnTo>
                    <a:lnTo>
                      <a:pt x="15" y="39"/>
                    </a:lnTo>
                    <a:lnTo>
                      <a:pt x="15" y="45"/>
                    </a:lnTo>
                    <a:lnTo>
                      <a:pt x="18" y="52"/>
                    </a:lnTo>
                    <a:lnTo>
                      <a:pt x="21" y="59"/>
                    </a:lnTo>
                    <a:lnTo>
                      <a:pt x="24" y="67"/>
                    </a:lnTo>
                    <a:lnTo>
                      <a:pt x="24" y="77"/>
                    </a:lnTo>
                    <a:lnTo>
                      <a:pt x="27" y="87"/>
                    </a:lnTo>
                    <a:lnTo>
                      <a:pt x="31" y="99"/>
                    </a:lnTo>
                    <a:lnTo>
                      <a:pt x="34" y="113"/>
                    </a:lnTo>
                    <a:lnTo>
                      <a:pt x="34" y="127"/>
                    </a:lnTo>
                    <a:lnTo>
                      <a:pt x="37" y="142"/>
                    </a:lnTo>
                    <a:lnTo>
                      <a:pt x="40" y="157"/>
                    </a:lnTo>
                    <a:lnTo>
                      <a:pt x="40" y="170"/>
                    </a:lnTo>
                    <a:lnTo>
                      <a:pt x="43" y="181"/>
                    </a:lnTo>
                    <a:lnTo>
                      <a:pt x="46" y="191"/>
                    </a:lnTo>
                    <a:lnTo>
                      <a:pt x="49" y="200"/>
                    </a:lnTo>
                    <a:lnTo>
                      <a:pt x="49" y="208"/>
                    </a:lnTo>
                    <a:lnTo>
                      <a:pt x="52" y="213"/>
                    </a:lnTo>
                    <a:lnTo>
                      <a:pt x="55" y="217"/>
                    </a:lnTo>
                    <a:lnTo>
                      <a:pt x="58" y="218"/>
                    </a:lnTo>
                    <a:lnTo>
                      <a:pt x="58" y="221"/>
                    </a:lnTo>
                    <a:lnTo>
                      <a:pt x="61" y="222"/>
                    </a:lnTo>
                    <a:lnTo>
                      <a:pt x="64" y="223"/>
                    </a:lnTo>
                    <a:lnTo>
                      <a:pt x="64" y="224"/>
                    </a:lnTo>
                    <a:lnTo>
                      <a:pt x="68" y="226"/>
                    </a:lnTo>
                    <a:lnTo>
                      <a:pt x="71" y="226"/>
                    </a:lnTo>
                    <a:lnTo>
                      <a:pt x="74" y="227"/>
                    </a:lnTo>
                    <a:lnTo>
                      <a:pt x="74" y="230"/>
                    </a:lnTo>
                    <a:lnTo>
                      <a:pt x="77" y="231"/>
                    </a:lnTo>
                    <a:lnTo>
                      <a:pt x="80" y="233"/>
                    </a:lnTo>
                    <a:lnTo>
                      <a:pt x="80" y="235"/>
                    </a:lnTo>
                    <a:lnTo>
                      <a:pt x="83" y="237"/>
                    </a:lnTo>
                    <a:lnTo>
                      <a:pt x="86" y="240"/>
                    </a:lnTo>
                    <a:lnTo>
                      <a:pt x="89" y="243"/>
                    </a:lnTo>
                    <a:lnTo>
                      <a:pt x="89" y="246"/>
                    </a:lnTo>
                    <a:lnTo>
                      <a:pt x="92" y="250"/>
                    </a:lnTo>
                    <a:lnTo>
                      <a:pt x="95" y="252"/>
                    </a:lnTo>
                    <a:lnTo>
                      <a:pt x="98" y="255"/>
                    </a:lnTo>
                    <a:lnTo>
                      <a:pt x="98" y="256"/>
                    </a:lnTo>
                    <a:lnTo>
                      <a:pt x="101" y="259"/>
                    </a:lnTo>
                    <a:lnTo>
                      <a:pt x="105" y="260"/>
                    </a:lnTo>
                    <a:lnTo>
                      <a:pt x="105" y="261"/>
                    </a:lnTo>
                    <a:lnTo>
                      <a:pt x="108" y="263"/>
                    </a:lnTo>
                    <a:lnTo>
                      <a:pt x="111" y="263"/>
                    </a:lnTo>
                    <a:lnTo>
                      <a:pt x="114" y="264"/>
                    </a:lnTo>
                    <a:lnTo>
                      <a:pt x="114" y="265"/>
                    </a:lnTo>
                    <a:lnTo>
                      <a:pt x="117" y="268"/>
                    </a:lnTo>
                    <a:lnTo>
                      <a:pt x="120" y="269"/>
                    </a:lnTo>
                    <a:lnTo>
                      <a:pt x="120" y="270"/>
                    </a:lnTo>
                    <a:lnTo>
                      <a:pt x="123" y="273"/>
                    </a:lnTo>
                    <a:lnTo>
                      <a:pt x="126" y="274"/>
                    </a:lnTo>
                    <a:lnTo>
                      <a:pt x="129" y="276"/>
                    </a:lnTo>
                    <a:lnTo>
                      <a:pt x="129" y="278"/>
                    </a:lnTo>
                    <a:lnTo>
                      <a:pt x="132" y="279"/>
                    </a:lnTo>
                    <a:lnTo>
                      <a:pt x="135" y="280"/>
                    </a:lnTo>
                    <a:lnTo>
                      <a:pt x="138" y="282"/>
                    </a:lnTo>
                    <a:lnTo>
                      <a:pt x="141" y="282"/>
                    </a:lnTo>
                    <a:lnTo>
                      <a:pt x="145" y="282"/>
                    </a:lnTo>
                    <a:lnTo>
                      <a:pt x="148" y="280"/>
                    </a:lnTo>
                    <a:lnTo>
                      <a:pt x="151" y="279"/>
                    </a:lnTo>
                    <a:lnTo>
                      <a:pt x="154" y="278"/>
                    </a:lnTo>
                    <a:lnTo>
                      <a:pt x="154" y="276"/>
                    </a:lnTo>
                    <a:lnTo>
                      <a:pt x="157" y="275"/>
                    </a:lnTo>
                    <a:lnTo>
                      <a:pt x="160" y="274"/>
                    </a:lnTo>
                    <a:lnTo>
                      <a:pt x="160" y="273"/>
                    </a:lnTo>
                    <a:lnTo>
                      <a:pt x="163" y="271"/>
                    </a:lnTo>
                    <a:lnTo>
                      <a:pt x="166" y="270"/>
                    </a:lnTo>
                    <a:lnTo>
                      <a:pt x="169" y="269"/>
                    </a:lnTo>
                    <a:lnTo>
                      <a:pt x="169" y="268"/>
                    </a:lnTo>
                    <a:lnTo>
                      <a:pt x="172" y="266"/>
                    </a:lnTo>
                    <a:lnTo>
                      <a:pt x="175" y="264"/>
                    </a:lnTo>
                    <a:lnTo>
                      <a:pt x="178" y="263"/>
                    </a:lnTo>
                    <a:lnTo>
                      <a:pt x="178" y="261"/>
                    </a:lnTo>
                    <a:lnTo>
                      <a:pt x="182" y="259"/>
                    </a:lnTo>
                    <a:lnTo>
                      <a:pt x="185" y="256"/>
                    </a:lnTo>
                    <a:lnTo>
                      <a:pt x="185" y="254"/>
                    </a:lnTo>
                    <a:lnTo>
                      <a:pt x="188" y="251"/>
                    </a:lnTo>
                    <a:lnTo>
                      <a:pt x="191" y="250"/>
                    </a:lnTo>
                    <a:lnTo>
                      <a:pt x="194" y="247"/>
                    </a:lnTo>
                    <a:lnTo>
                      <a:pt x="194" y="245"/>
                    </a:lnTo>
                    <a:lnTo>
                      <a:pt x="197" y="243"/>
                    </a:lnTo>
                    <a:lnTo>
                      <a:pt x="200" y="241"/>
                    </a:lnTo>
                    <a:lnTo>
                      <a:pt x="203" y="240"/>
                    </a:lnTo>
                    <a:lnTo>
                      <a:pt x="203" y="238"/>
                    </a:lnTo>
                    <a:lnTo>
                      <a:pt x="206" y="237"/>
                    </a:lnTo>
                    <a:lnTo>
                      <a:pt x="209" y="235"/>
                    </a:lnTo>
                    <a:lnTo>
                      <a:pt x="209" y="232"/>
                    </a:lnTo>
                    <a:lnTo>
                      <a:pt x="212" y="230"/>
                    </a:lnTo>
                    <a:lnTo>
                      <a:pt x="215" y="226"/>
                    </a:lnTo>
                    <a:lnTo>
                      <a:pt x="218" y="221"/>
                    </a:lnTo>
                    <a:lnTo>
                      <a:pt x="218" y="214"/>
                    </a:lnTo>
                    <a:lnTo>
                      <a:pt x="222" y="207"/>
                    </a:lnTo>
                    <a:lnTo>
                      <a:pt x="225" y="199"/>
                    </a:lnTo>
                    <a:lnTo>
                      <a:pt x="225" y="191"/>
                    </a:lnTo>
                    <a:lnTo>
                      <a:pt x="228" y="184"/>
                    </a:lnTo>
                    <a:lnTo>
                      <a:pt x="231" y="175"/>
                    </a:lnTo>
                    <a:lnTo>
                      <a:pt x="234" y="167"/>
                    </a:lnTo>
                    <a:lnTo>
                      <a:pt x="234" y="160"/>
                    </a:lnTo>
                    <a:lnTo>
                      <a:pt x="237" y="155"/>
                    </a:lnTo>
                    <a:lnTo>
                      <a:pt x="240" y="148"/>
                    </a:lnTo>
                    <a:lnTo>
                      <a:pt x="243" y="144"/>
                    </a:lnTo>
                    <a:lnTo>
                      <a:pt x="243" y="141"/>
                    </a:lnTo>
                    <a:lnTo>
                      <a:pt x="246" y="137"/>
                    </a:lnTo>
                    <a:lnTo>
                      <a:pt x="249" y="133"/>
                    </a:lnTo>
                    <a:lnTo>
                      <a:pt x="249" y="128"/>
                    </a:lnTo>
                    <a:lnTo>
                      <a:pt x="252" y="124"/>
                    </a:lnTo>
                    <a:lnTo>
                      <a:pt x="255" y="118"/>
                    </a:lnTo>
                    <a:lnTo>
                      <a:pt x="259" y="111"/>
                    </a:lnTo>
                    <a:lnTo>
                      <a:pt x="259" y="105"/>
                    </a:lnTo>
                    <a:lnTo>
                      <a:pt x="262" y="98"/>
                    </a:lnTo>
                    <a:lnTo>
                      <a:pt x="265" y="89"/>
                    </a:lnTo>
                    <a:lnTo>
                      <a:pt x="265" y="81"/>
                    </a:lnTo>
                    <a:lnTo>
                      <a:pt x="268" y="72"/>
                    </a:lnTo>
                    <a:lnTo>
                      <a:pt x="271" y="63"/>
                    </a:lnTo>
                    <a:lnTo>
                      <a:pt x="274" y="54"/>
                    </a:lnTo>
                    <a:lnTo>
                      <a:pt x="274" y="47"/>
                    </a:lnTo>
                    <a:lnTo>
                      <a:pt x="277" y="39"/>
                    </a:lnTo>
                    <a:lnTo>
                      <a:pt x="280" y="32"/>
                    </a:lnTo>
                    <a:lnTo>
                      <a:pt x="283" y="24"/>
                    </a:lnTo>
                    <a:lnTo>
                      <a:pt x="283" y="18"/>
                    </a:lnTo>
                    <a:lnTo>
                      <a:pt x="286" y="1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149"/>
              <p:cNvSpPr>
                <a:spLocks/>
              </p:cNvSpPr>
              <p:nvPr/>
            </p:nvSpPr>
            <p:spPr bwMode="auto">
              <a:xfrm>
                <a:off x="1803400" y="3838575"/>
                <a:ext cx="469900" cy="352425"/>
              </a:xfrm>
              <a:custGeom>
                <a:avLst/>
                <a:gdLst/>
                <a:ahLst/>
                <a:cxnLst>
                  <a:cxn ang="0">
                    <a:pos x="3" y="145"/>
                  </a:cxn>
                  <a:cxn ang="0">
                    <a:pos x="13" y="129"/>
                  </a:cxn>
                  <a:cxn ang="0">
                    <a:pos x="19" y="117"/>
                  </a:cxn>
                  <a:cxn ang="0">
                    <a:pos x="25" y="105"/>
                  </a:cxn>
                  <a:cxn ang="0">
                    <a:pos x="31" y="91"/>
                  </a:cxn>
                  <a:cxn ang="0">
                    <a:pos x="37" y="80"/>
                  </a:cxn>
                  <a:cxn ang="0">
                    <a:pos x="43" y="68"/>
                  </a:cxn>
                  <a:cxn ang="0">
                    <a:pos x="53" y="60"/>
                  </a:cxn>
                  <a:cxn ang="0">
                    <a:pos x="59" y="52"/>
                  </a:cxn>
                  <a:cxn ang="0">
                    <a:pos x="65" y="44"/>
                  </a:cxn>
                  <a:cxn ang="0">
                    <a:pos x="71" y="37"/>
                  </a:cxn>
                  <a:cxn ang="0">
                    <a:pos x="77" y="29"/>
                  </a:cxn>
                  <a:cxn ang="0">
                    <a:pos x="83" y="24"/>
                  </a:cxn>
                  <a:cxn ang="0">
                    <a:pos x="93" y="19"/>
                  </a:cxn>
                  <a:cxn ang="0">
                    <a:pos x="99" y="14"/>
                  </a:cxn>
                  <a:cxn ang="0">
                    <a:pos x="105" y="10"/>
                  </a:cxn>
                  <a:cxn ang="0">
                    <a:pos x="111" y="5"/>
                  </a:cxn>
                  <a:cxn ang="0">
                    <a:pos x="120" y="1"/>
                  </a:cxn>
                  <a:cxn ang="0">
                    <a:pos x="130" y="0"/>
                  </a:cxn>
                  <a:cxn ang="0">
                    <a:pos x="139" y="2"/>
                  </a:cxn>
                  <a:cxn ang="0">
                    <a:pos x="148" y="7"/>
                  </a:cxn>
                  <a:cxn ang="0">
                    <a:pos x="154" y="15"/>
                  </a:cxn>
                  <a:cxn ang="0">
                    <a:pos x="160" y="25"/>
                  </a:cxn>
                  <a:cxn ang="0">
                    <a:pos x="167" y="34"/>
                  </a:cxn>
                  <a:cxn ang="0">
                    <a:pos x="173" y="40"/>
                  </a:cxn>
                  <a:cxn ang="0">
                    <a:pos x="182" y="46"/>
                  </a:cxn>
                  <a:cxn ang="0">
                    <a:pos x="188" y="51"/>
                  </a:cxn>
                  <a:cxn ang="0">
                    <a:pos x="194" y="56"/>
                  </a:cxn>
                  <a:cxn ang="0">
                    <a:pos x="200" y="62"/>
                  </a:cxn>
                  <a:cxn ang="0">
                    <a:pos x="207" y="71"/>
                  </a:cxn>
                  <a:cxn ang="0">
                    <a:pos x="213" y="85"/>
                  </a:cxn>
                  <a:cxn ang="0">
                    <a:pos x="222" y="101"/>
                  </a:cxn>
                  <a:cxn ang="0">
                    <a:pos x="228" y="119"/>
                  </a:cxn>
                  <a:cxn ang="0">
                    <a:pos x="234" y="132"/>
                  </a:cxn>
                  <a:cxn ang="0">
                    <a:pos x="241" y="147"/>
                  </a:cxn>
                  <a:cxn ang="0">
                    <a:pos x="247" y="165"/>
                  </a:cxn>
                  <a:cxn ang="0">
                    <a:pos x="253" y="183"/>
                  </a:cxn>
                  <a:cxn ang="0">
                    <a:pos x="262" y="197"/>
                  </a:cxn>
                  <a:cxn ang="0">
                    <a:pos x="268" y="208"/>
                  </a:cxn>
                  <a:cxn ang="0">
                    <a:pos x="274" y="216"/>
                  </a:cxn>
                  <a:cxn ang="0">
                    <a:pos x="281" y="222"/>
                  </a:cxn>
                  <a:cxn ang="0">
                    <a:pos x="290" y="221"/>
                  </a:cxn>
                </a:cxnLst>
                <a:rect l="0" t="0" r="r" b="b"/>
                <a:pathLst>
                  <a:path w="296" h="222">
                    <a:moveTo>
                      <a:pt x="0" y="156"/>
                    </a:moveTo>
                    <a:lnTo>
                      <a:pt x="3" y="151"/>
                    </a:lnTo>
                    <a:lnTo>
                      <a:pt x="3" y="145"/>
                    </a:lnTo>
                    <a:lnTo>
                      <a:pt x="6" y="139"/>
                    </a:lnTo>
                    <a:lnTo>
                      <a:pt x="9" y="134"/>
                    </a:lnTo>
                    <a:lnTo>
                      <a:pt x="13" y="129"/>
                    </a:lnTo>
                    <a:lnTo>
                      <a:pt x="13" y="126"/>
                    </a:lnTo>
                    <a:lnTo>
                      <a:pt x="16" y="120"/>
                    </a:lnTo>
                    <a:lnTo>
                      <a:pt x="19" y="117"/>
                    </a:lnTo>
                    <a:lnTo>
                      <a:pt x="22" y="113"/>
                    </a:lnTo>
                    <a:lnTo>
                      <a:pt x="22" y="109"/>
                    </a:lnTo>
                    <a:lnTo>
                      <a:pt x="25" y="105"/>
                    </a:lnTo>
                    <a:lnTo>
                      <a:pt x="28" y="100"/>
                    </a:lnTo>
                    <a:lnTo>
                      <a:pt x="28" y="96"/>
                    </a:lnTo>
                    <a:lnTo>
                      <a:pt x="31" y="91"/>
                    </a:lnTo>
                    <a:lnTo>
                      <a:pt x="34" y="87"/>
                    </a:lnTo>
                    <a:lnTo>
                      <a:pt x="37" y="84"/>
                    </a:lnTo>
                    <a:lnTo>
                      <a:pt x="37" y="80"/>
                    </a:lnTo>
                    <a:lnTo>
                      <a:pt x="40" y="76"/>
                    </a:lnTo>
                    <a:lnTo>
                      <a:pt x="43" y="72"/>
                    </a:lnTo>
                    <a:lnTo>
                      <a:pt x="43" y="68"/>
                    </a:lnTo>
                    <a:lnTo>
                      <a:pt x="46" y="66"/>
                    </a:lnTo>
                    <a:lnTo>
                      <a:pt x="50" y="62"/>
                    </a:lnTo>
                    <a:lnTo>
                      <a:pt x="53" y="60"/>
                    </a:lnTo>
                    <a:lnTo>
                      <a:pt x="53" y="57"/>
                    </a:lnTo>
                    <a:lnTo>
                      <a:pt x="56" y="54"/>
                    </a:lnTo>
                    <a:lnTo>
                      <a:pt x="59" y="52"/>
                    </a:lnTo>
                    <a:lnTo>
                      <a:pt x="62" y="49"/>
                    </a:lnTo>
                    <a:lnTo>
                      <a:pt x="62" y="47"/>
                    </a:lnTo>
                    <a:lnTo>
                      <a:pt x="65" y="44"/>
                    </a:lnTo>
                    <a:lnTo>
                      <a:pt x="68" y="42"/>
                    </a:lnTo>
                    <a:lnTo>
                      <a:pt x="68" y="39"/>
                    </a:lnTo>
                    <a:lnTo>
                      <a:pt x="71" y="37"/>
                    </a:lnTo>
                    <a:lnTo>
                      <a:pt x="74" y="34"/>
                    </a:lnTo>
                    <a:lnTo>
                      <a:pt x="77" y="32"/>
                    </a:lnTo>
                    <a:lnTo>
                      <a:pt x="77" y="29"/>
                    </a:lnTo>
                    <a:lnTo>
                      <a:pt x="80" y="28"/>
                    </a:lnTo>
                    <a:lnTo>
                      <a:pt x="83" y="25"/>
                    </a:lnTo>
                    <a:lnTo>
                      <a:pt x="83" y="24"/>
                    </a:lnTo>
                    <a:lnTo>
                      <a:pt x="86" y="23"/>
                    </a:lnTo>
                    <a:lnTo>
                      <a:pt x="90" y="20"/>
                    </a:lnTo>
                    <a:lnTo>
                      <a:pt x="93" y="19"/>
                    </a:lnTo>
                    <a:lnTo>
                      <a:pt x="93" y="18"/>
                    </a:lnTo>
                    <a:lnTo>
                      <a:pt x="96" y="16"/>
                    </a:lnTo>
                    <a:lnTo>
                      <a:pt x="99" y="14"/>
                    </a:lnTo>
                    <a:lnTo>
                      <a:pt x="102" y="13"/>
                    </a:lnTo>
                    <a:lnTo>
                      <a:pt x="102" y="11"/>
                    </a:lnTo>
                    <a:lnTo>
                      <a:pt x="105" y="10"/>
                    </a:lnTo>
                    <a:lnTo>
                      <a:pt x="108" y="7"/>
                    </a:lnTo>
                    <a:lnTo>
                      <a:pt x="108" y="6"/>
                    </a:lnTo>
                    <a:lnTo>
                      <a:pt x="111" y="5"/>
                    </a:lnTo>
                    <a:lnTo>
                      <a:pt x="114" y="4"/>
                    </a:lnTo>
                    <a:lnTo>
                      <a:pt x="117" y="2"/>
                    </a:lnTo>
                    <a:lnTo>
                      <a:pt x="120" y="1"/>
                    </a:lnTo>
                    <a:lnTo>
                      <a:pt x="123" y="1"/>
                    </a:lnTo>
                    <a:lnTo>
                      <a:pt x="127" y="0"/>
                    </a:lnTo>
                    <a:lnTo>
                      <a:pt x="130" y="0"/>
                    </a:lnTo>
                    <a:lnTo>
                      <a:pt x="133" y="1"/>
                    </a:lnTo>
                    <a:lnTo>
                      <a:pt x="136" y="1"/>
                    </a:lnTo>
                    <a:lnTo>
                      <a:pt x="139" y="2"/>
                    </a:lnTo>
                    <a:lnTo>
                      <a:pt x="142" y="4"/>
                    </a:lnTo>
                    <a:lnTo>
                      <a:pt x="145" y="6"/>
                    </a:lnTo>
                    <a:lnTo>
                      <a:pt x="148" y="7"/>
                    </a:lnTo>
                    <a:lnTo>
                      <a:pt x="148" y="10"/>
                    </a:lnTo>
                    <a:lnTo>
                      <a:pt x="151" y="13"/>
                    </a:lnTo>
                    <a:lnTo>
                      <a:pt x="154" y="15"/>
                    </a:lnTo>
                    <a:lnTo>
                      <a:pt x="157" y="19"/>
                    </a:lnTo>
                    <a:lnTo>
                      <a:pt x="157" y="21"/>
                    </a:lnTo>
                    <a:lnTo>
                      <a:pt x="160" y="25"/>
                    </a:lnTo>
                    <a:lnTo>
                      <a:pt x="163" y="28"/>
                    </a:lnTo>
                    <a:lnTo>
                      <a:pt x="167" y="32"/>
                    </a:lnTo>
                    <a:lnTo>
                      <a:pt x="167" y="34"/>
                    </a:lnTo>
                    <a:lnTo>
                      <a:pt x="170" y="37"/>
                    </a:lnTo>
                    <a:lnTo>
                      <a:pt x="173" y="39"/>
                    </a:lnTo>
                    <a:lnTo>
                      <a:pt x="173" y="40"/>
                    </a:lnTo>
                    <a:lnTo>
                      <a:pt x="176" y="42"/>
                    </a:lnTo>
                    <a:lnTo>
                      <a:pt x="179" y="44"/>
                    </a:lnTo>
                    <a:lnTo>
                      <a:pt x="182" y="46"/>
                    </a:lnTo>
                    <a:lnTo>
                      <a:pt x="182" y="47"/>
                    </a:lnTo>
                    <a:lnTo>
                      <a:pt x="185" y="48"/>
                    </a:lnTo>
                    <a:lnTo>
                      <a:pt x="188" y="51"/>
                    </a:lnTo>
                    <a:lnTo>
                      <a:pt x="188" y="52"/>
                    </a:lnTo>
                    <a:lnTo>
                      <a:pt x="191" y="54"/>
                    </a:lnTo>
                    <a:lnTo>
                      <a:pt x="194" y="56"/>
                    </a:lnTo>
                    <a:lnTo>
                      <a:pt x="197" y="58"/>
                    </a:lnTo>
                    <a:lnTo>
                      <a:pt x="197" y="60"/>
                    </a:lnTo>
                    <a:lnTo>
                      <a:pt x="200" y="62"/>
                    </a:lnTo>
                    <a:lnTo>
                      <a:pt x="204" y="65"/>
                    </a:lnTo>
                    <a:lnTo>
                      <a:pt x="207" y="67"/>
                    </a:lnTo>
                    <a:lnTo>
                      <a:pt x="207" y="71"/>
                    </a:lnTo>
                    <a:lnTo>
                      <a:pt x="210" y="75"/>
                    </a:lnTo>
                    <a:lnTo>
                      <a:pt x="213" y="80"/>
                    </a:lnTo>
                    <a:lnTo>
                      <a:pt x="213" y="85"/>
                    </a:lnTo>
                    <a:lnTo>
                      <a:pt x="216" y="90"/>
                    </a:lnTo>
                    <a:lnTo>
                      <a:pt x="219" y="96"/>
                    </a:lnTo>
                    <a:lnTo>
                      <a:pt x="222" y="101"/>
                    </a:lnTo>
                    <a:lnTo>
                      <a:pt x="222" y="108"/>
                    </a:lnTo>
                    <a:lnTo>
                      <a:pt x="225" y="114"/>
                    </a:lnTo>
                    <a:lnTo>
                      <a:pt x="228" y="119"/>
                    </a:lnTo>
                    <a:lnTo>
                      <a:pt x="231" y="123"/>
                    </a:lnTo>
                    <a:lnTo>
                      <a:pt x="231" y="128"/>
                    </a:lnTo>
                    <a:lnTo>
                      <a:pt x="234" y="132"/>
                    </a:lnTo>
                    <a:lnTo>
                      <a:pt x="237" y="137"/>
                    </a:lnTo>
                    <a:lnTo>
                      <a:pt x="237" y="142"/>
                    </a:lnTo>
                    <a:lnTo>
                      <a:pt x="241" y="147"/>
                    </a:lnTo>
                    <a:lnTo>
                      <a:pt x="244" y="152"/>
                    </a:lnTo>
                    <a:lnTo>
                      <a:pt x="247" y="159"/>
                    </a:lnTo>
                    <a:lnTo>
                      <a:pt x="247" y="165"/>
                    </a:lnTo>
                    <a:lnTo>
                      <a:pt x="250" y="171"/>
                    </a:lnTo>
                    <a:lnTo>
                      <a:pt x="253" y="178"/>
                    </a:lnTo>
                    <a:lnTo>
                      <a:pt x="253" y="183"/>
                    </a:lnTo>
                    <a:lnTo>
                      <a:pt x="256" y="188"/>
                    </a:lnTo>
                    <a:lnTo>
                      <a:pt x="259" y="191"/>
                    </a:lnTo>
                    <a:lnTo>
                      <a:pt x="262" y="197"/>
                    </a:lnTo>
                    <a:lnTo>
                      <a:pt x="262" y="200"/>
                    </a:lnTo>
                    <a:lnTo>
                      <a:pt x="265" y="204"/>
                    </a:lnTo>
                    <a:lnTo>
                      <a:pt x="268" y="208"/>
                    </a:lnTo>
                    <a:lnTo>
                      <a:pt x="271" y="211"/>
                    </a:lnTo>
                    <a:lnTo>
                      <a:pt x="271" y="213"/>
                    </a:lnTo>
                    <a:lnTo>
                      <a:pt x="274" y="216"/>
                    </a:lnTo>
                    <a:lnTo>
                      <a:pt x="277" y="218"/>
                    </a:lnTo>
                    <a:lnTo>
                      <a:pt x="277" y="221"/>
                    </a:lnTo>
                    <a:lnTo>
                      <a:pt x="281" y="222"/>
                    </a:lnTo>
                    <a:lnTo>
                      <a:pt x="284" y="222"/>
                    </a:lnTo>
                    <a:lnTo>
                      <a:pt x="287" y="222"/>
                    </a:lnTo>
                    <a:lnTo>
                      <a:pt x="290" y="221"/>
                    </a:lnTo>
                    <a:lnTo>
                      <a:pt x="293" y="219"/>
                    </a:lnTo>
                    <a:lnTo>
                      <a:pt x="296" y="218"/>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150"/>
              <p:cNvSpPr>
                <a:spLocks/>
              </p:cNvSpPr>
              <p:nvPr/>
            </p:nvSpPr>
            <p:spPr bwMode="auto">
              <a:xfrm>
                <a:off x="2273300" y="4181475"/>
                <a:ext cx="161925" cy="3175"/>
              </a:xfrm>
              <a:custGeom>
                <a:avLst/>
                <a:gdLst/>
                <a:ahLst/>
                <a:cxnLst>
                  <a:cxn ang="0">
                    <a:pos x="0" y="2"/>
                  </a:cxn>
                  <a:cxn ang="0">
                    <a:pos x="3" y="1"/>
                  </a:cxn>
                  <a:cxn ang="0">
                    <a:pos x="6" y="0"/>
                  </a:cxn>
                  <a:cxn ang="0">
                    <a:pos x="9" y="0"/>
                  </a:cxn>
                  <a:cxn ang="0">
                    <a:pos x="12" y="0"/>
                  </a:cxn>
                  <a:cxn ang="0">
                    <a:pos x="15" y="0"/>
                  </a:cxn>
                  <a:cxn ang="0">
                    <a:pos x="18" y="0"/>
                  </a:cxn>
                  <a:cxn ang="0">
                    <a:pos x="22" y="0"/>
                  </a:cxn>
                  <a:cxn ang="0">
                    <a:pos x="25" y="0"/>
                  </a:cxn>
                  <a:cxn ang="0">
                    <a:pos x="28" y="0"/>
                  </a:cxn>
                  <a:cxn ang="0">
                    <a:pos x="31" y="0"/>
                  </a:cxn>
                  <a:cxn ang="0">
                    <a:pos x="34" y="0"/>
                  </a:cxn>
                  <a:cxn ang="0">
                    <a:pos x="37" y="0"/>
                  </a:cxn>
                  <a:cxn ang="0">
                    <a:pos x="40" y="0"/>
                  </a:cxn>
                  <a:cxn ang="0">
                    <a:pos x="43" y="0"/>
                  </a:cxn>
                  <a:cxn ang="0">
                    <a:pos x="46" y="0"/>
                  </a:cxn>
                  <a:cxn ang="0">
                    <a:pos x="49" y="0"/>
                  </a:cxn>
                  <a:cxn ang="0">
                    <a:pos x="52" y="0"/>
                  </a:cxn>
                  <a:cxn ang="0">
                    <a:pos x="55" y="0"/>
                  </a:cxn>
                  <a:cxn ang="0">
                    <a:pos x="58" y="0"/>
                  </a:cxn>
                  <a:cxn ang="0">
                    <a:pos x="62" y="0"/>
                  </a:cxn>
                  <a:cxn ang="0">
                    <a:pos x="65" y="0"/>
                  </a:cxn>
                  <a:cxn ang="0">
                    <a:pos x="68" y="0"/>
                  </a:cxn>
                  <a:cxn ang="0">
                    <a:pos x="71" y="0"/>
                  </a:cxn>
                  <a:cxn ang="0">
                    <a:pos x="74" y="0"/>
                  </a:cxn>
                  <a:cxn ang="0">
                    <a:pos x="77" y="0"/>
                  </a:cxn>
                  <a:cxn ang="0">
                    <a:pos x="80" y="0"/>
                  </a:cxn>
                  <a:cxn ang="0">
                    <a:pos x="83" y="0"/>
                  </a:cxn>
                  <a:cxn ang="0">
                    <a:pos x="86" y="0"/>
                  </a:cxn>
                  <a:cxn ang="0">
                    <a:pos x="89" y="0"/>
                  </a:cxn>
                  <a:cxn ang="0">
                    <a:pos x="92" y="0"/>
                  </a:cxn>
                  <a:cxn ang="0">
                    <a:pos x="95" y="0"/>
                  </a:cxn>
                  <a:cxn ang="0">
                    <a:pos x="99" y="0"/>
                  </a:cxn>
                  <a:cxn ang="0">
                    <a:pos x="102" y="0"/>
                  </a:cxn>
                </a:cxnLst>
                <a:rect l="0" t="0" r="r" b="b"/>
                <a:pathLst>
                  <a:path w="102" h="2">
                    <a:moveTo>
                      <a:pt x="0" y="2"/>
                    </a:moveTo>
                    <a:lnTo>
                      <a:pt x="3" y="1"/>
                    </a:lnTo>
                    <a:lnTo>
                      <a:pt x="6" y="0"/>
                    </a:lnTo>
                    <a:lnTo>
                      <a:pt x="9" y="0"/>
                    </a:lnTo>
                    <a:lnTo>
                      <a:pt x="12" y="0"/>
                    </a:lnTo>
                    <a:lnTo>
                      <a:pt x="15" y="0"/>
                    </a:lnTo>
                    <a:lnTo>
                      <a:pt x="18" y="0"/>
                    </a:lnTo>
                    <a:lnTo>
                      <a:pt x="22" y="0"/>
                    </a:lnTo>
                    <a:lnTo>
                      <a:pt x="25" y="0"/>
                    </a:lnTo>
                    <a:lnTo>
                      <a:pt x="28" y="0"/>
                    </a:lnTo>
                    <a:lnTo>
                      <a:pt x="31" y="0"/>
                    </a:lnTo>
                    <a:lnTo>
                      <a:pt x="34" y="0"/>
                    </a:lnTo>
                    <a:lnTo>
                      <a:pt x="37" y="0"/>
                    </a:lnTo>
                    <a:lnTo>
                      <a:pt x="40" y="0"/>
                    </a:lnTo>
                    <a:lnTo>
                      <a:pt x="43" y="0"/>
                    </a:lnTo>
                    <a:lnTo>
                      <a:pt x="46" y="0"/>
                    </a:lnTo>
                    <a:lnTo>
                      <a:pt x="49" y="0"/>
                    </a:lnTo>
                    <a:lnTo>
                      <a:pt x="52" y="0"/>
                    </a:lnTo>
                    <a:lnTo>
                      <a:pt x="55" y="0"/>
                    </a:lnTo>
                    <a:lnTo>
                      <a:pt x="58" y="0"/>
                    </a:lnTo>
                    <a:lnTo>
                      <a:pt x="62" y="0"/>
                    </a:lnTo>
                    <a:lnTo>
                      <a:pt x="65" y="0"/>
                    </a:lnTo>
                    <a:lnTo>
                      <a:pt x="68" y="0"/>
                    </a:lnTo>
                    <a:lnTo>
                      <a:pt x="71" y="0"/>
                    </a:lnTo>
                    <a:lnTo>
                      <a:pt x="74" y="0"/>
                    </a:lnTo>
                    <a:lnTo>
                      <a:pt x="77" y="0"/>
                    </a:lnTo>
                    <a:lnTo>
                      <a:pt x="80" y="0"/>
                    </a:lnTo>
                    <a:lnTo>
                      <a:pt x="83" y="0"/>
                    </a:lnTo>
                    <a:lnTo>
                      <a:pt x="86" y="0"/>
                    </a:lnTo>
                    <a:lnTo>
                      <a:pt x="89" y="0"/>
                    </a:lnTo>
                    <a:lnTo>
                      <a:pt x="92" y="0"/>
                    </a:lnTo>
                    <a:lnTo>
                      <a:pt x="95" y="0"/>
                    </a:lnTo>
                    <a:lnTo>
                      <a:pt x="99" y="0"/>
                    </a:lnTo>
                    <a:lnTo>
                      <a:pt x="102"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7" name="Line 161"/>
            <p:cNvSpPr>
              <a:spLocks noChangeShapeType="1"/>
            </p:cNvSpPr>
            <p:nvPr/>
          </p:nvSpPr>
          <p:spPr bwMode="auto">
            <a:xfrm flipH="1">
              <a:off x="606518" y="5355534"/>
              <a:ext cx="41620" cy="456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Line 162"/>
            <p:cNvSpPr>
              <a:spLocks noChangeShapeType="1"/>
            </p:cNvSpPr>
            <p:nvPr/>
          </p:nvSpPr>
          <p:spPr bwMode="auto">
            <a:xfrm flipH="1">
              <a:off x="606518" y="5355534"/>
              <a:ext cx="58495" cy="456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Line 163"/>
            <p:cNvSpPr>
              <a:spLocks noChangeShapeType="1"/>
            </p:cNvSpPr>
            <p:nvPr/>
          </p:nvSpPr>
          <p:spPr bwMode="auto">
            <a:xfrm flipH="1">
              <a:off x="606518" y="5361063"/>
              <a:ext cx="71994" cy="400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Line 164"/>
            <p:cNvSpPr>
              <a:spLocks noChangeShapeType="1"/>
            </p:cNvSpPr>
            <p:nvPr/>
          </p:nvSpPr>
          <p:spPr bwMode="auto">
            <a:xfrm flipH="1">
              <a:off x="606518" y="5365209"/>
              <a:ext cx="89992" cy="3593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Line 165"/>
            <p:cNvSpPr>
              <a:spLocks noChangeShapeType="1"/>
            </p:cNvSpPr>
            <p:nvPr/>
          </p:nvSpPr>
          <p:spPr bwMode="auto">
            <a:xfrm flipH="1">
              <a:off x="606518" y="5370737"/>
              <a:ext cx="103491" cy="3040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Line 166"/>
            <p:cNvSpPr>
              <a:spLocks noChangeShapeType="1"/>
            </p:cNvSpPr>
            <p:nvPr/>
          </p:nvSpPr>
          <p:spPr bwMode="auto">
            <a:xfrm flipH="1">
              <a:off x="606518" y="5381794"/>
              <a:ext cx="116989" cy="1934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Line 167"/>
            <p:cNvSpPr>
              <a:spLocks noChangeShapeType="1"/>
            </p:cNvSpPr>
            <p:nvPr/>
          </p:nvSpPr>
          <p:spPr bwMode="auto">
            <a:xfrm flipH="1">
              <a:off x="613268" y="5405289"/>
              <a:ext cx="128239"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Line 168"/>
            <p:cNvSpPr>
              <a:spLocks noChangeShapeType="1"/>
            </p:cNvSpPr>
            <p:nvPr/>
          </p:nvSpPr>
          <p:spPr bwMode="auto">
            <a:xfrm flipH="1">
              <a:off x="630141" y="5416346"/>
              <a:ext cx="114740"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Line 169"/>
            <p:cNvSpPr>
              <a:spLocks noChangeShapeType="1"/>
            </p:cNvSpPr>
            <p:nvPr/>
          </p:nvSpPr>
          <p:spPr bwMode="auto">
            <a:xfrm flipH="1" flipV="1">
              <a:off x="643640" y="5410818"/>
              <a:ext cx="101240"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Line 170"/>
            <p:cNvSpPr>
              <a:spLocks noChangeShapeType="1"/>
            </p:cNvSpPr>
            <p:nvPr/>
          </p:nvSpPr>
          <p:spPr bwMode="auto">
            <a:xfrm flipH="1" flipV="1">
              <a:off x="658264" y="5412200"/>
              <a:ext cx="86617"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Line 171"/>
            <p:cNvSpPr>
              <a:spLocks noChangeShapeType="1"/>
            </p:cNvSpPr>
            <p:nvPr/>
          </p:nvSpPr>
          <p:spPr bwMode="auto">
            <a:xfrm flipH="1" flipV="1">
              <a:off x="675136" y="5403908"/>
              <a:ext cx="69744" cy="1243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Line 172"/>
            <p:cNvSpPr>
              <a:spLocks noChangeShapeType="1"/>
            </p:cNvSpPr>
            <p:nvPr/>
          </p:nvSpPr>
          <p:spPr bwMode="auto">
            <a:xfrm flipH="1">
              <a:off x="688636" y="5416346"/>
              <a:ext cx="56245"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Line 173"/>
            <p:cNvSpPr>
              <a:spLocks noChangeShapeType="1"/>
            </p:cNvSpPr>
            <p:nvPr/>
          </p:nvSpPr>
          <p:spPr bwMode="auto">
            <a:xfrm flipH="1" flipV="1">
              <a:off x="703259" y="5412200"/>
              <a:ext cx="41620"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Line 174"/>
            <p:cNvSpPr>
              <a:spLocks noChangeShapeType="1"/>
            </p:cNvSpPr>
            <p:nvPr/>
          </p:nvSpPr>
          <p:spPr bwMode="auto">
            <a:xfrm flipH="1" flipV="1">
              <a:off x="720133" y="5406673"/>
              <a:ext cx="24748" cy="96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175"/>
            <p:cNvSpPr>
              <a:spLocks noChangeShapeType="1"/>
            </p:cNvSpPr>
            <p:nvPr/>
          </p:nvSpPr>
          <p:spPr bwMode="auto">
            <a:xfrm flipH="1">
              <a:off x="734757" y="5416346"/>
              <a:ext cx="10124"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Line 176"/>
            <p:cNvSpPr>
              <a:spLocks noChangeShapeType="1"/>
            </p:cNvSpPr>
            <p:nvPr/>
          </p:nvSpPr>
          <p:spPr bwMode="auto">
            <a:xfrm flipV="1">
              <a:off x="744881" y="5412200"/>
              <a:ext cx="3374"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Line 177"/>
            <p:cNvSpPr>
              <a:spLocks noChangeShapeType="1"/>
            </p:cNvSpPr>
            <p:nvPr/>
          </p:nvSpPr>
          <p:spPr bwMode="auto">
            <a:xfrm>
              <a:off x="744881" y="5416346"/>
              <a:ext cx="20248"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Line 178"/>
            <p:cNvSpPr>
              <a:spLocks noChangeShapeType="1"/>
            </p:cNvSpPr>
            <p:nvPr/>
          </p:nvSpPr>
          <p:spPr bwMode="auto">
            <a:xfrm>
              <a:off x="744881" y="5416346"/>
              <a:ext cx="34872" cy="829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Line 179"/>
            <p:cNvSpPr>
              <a:spLocks noChangeShapeType="1"/>
            </p:cNvSpPr>
            <p:nvPr/>
          </p:nvSpPr>
          <p:spPr bwMode="auto">
            <a:xfrm flipV="1">
              <a:off x="744881" y="5410818"/>
              <a:ext cx="48370"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Line 180"/>
            <p:cNvSpPr>
              <a:spLocks noChangeShapeType="1"/>
            </p:cNvSpPr>
            <p:nvPr/>
          </p:nvSpPr>
          <p:spPr bwMode="auto">
            <a:xfrm flipV="1">
              <a:off x="744881" y="5413583"/>
              <a:ext cx="65244"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Line 181"/>
            <p:cNvSpPr>
              <a:spLocks noChangeShapeType="1"/>
            </p:cNvSpPr>
            <p:nvPr/>
          </p:nvSpPr>
          <p:spPr bwMode="auto">
            <a:xfrm flipV="1">
              <a:off x="744881" y="5413583"/>
              <a:ext cx="79868"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Line 182"/>
            <p:cNvSpPr>
              <a:spLocks noChangeShapeType="1"/>
            </p:cNvSpPr>
            <p:nvPr/>
          </p:nvSpPr>
          <p:spPr bwMode="auto">
            <a:xfrm flipV="1">
              <a:off x="744881" y="5410818"/>
              <a:ext cx="93366"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Line 183"/>
            <p:cNvSpPr>
              <a:spLocks noChangeShapeType="1"/>
            </p:cNvSpPr>
            <p:nvPr/>
          </p:nvSpPr>
          <p:spPr bwMode="auto">
            <a:xfrm flipV="1">
              <a:off x="744881" y="5410818"/>
              <a:ext cx="110240"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Line 184"/>
            <p:cNvSpPr>
              <a:spLocks noChangeShapeType="1"/>
            </p:cNvSpPr>
            <p:nvPr/>
          </p:nvSpPr>
          <p:spPr bwMode="auto">
            <a:xfrm flipV="1">
              <a:off x="744881" y="5406673"/>
              <a:ext cx="124863" cy="96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Line 185"/>
            <p:cNvSpPr>
              <a:spLocks noChangeShapeType="1"/>
            </p:cNvSpPr>
            <p:nvPr/>
          </p:nvSpPr>
          <p:spPr bwMode="auto">
            <a:xfrm flipV="1">
              <a:off x="758379" y="5419111"/>
              <a:ext cx="124863" cy="2349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Line 186"/>
            <p:cNvSpPr>
              <a:spLocks noChangeShapeType="1"/>
            </p:cNvSpPr>
            <p:nvPr/>
          </p:nvSpPr>
          <p:spPr bwMode="auto">
            <a:xfrm flipV="1">
              <a:off x="775253" y="5419111"/>
              <a:ext cx="124863" cy="3869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Line 187"/>
            <p:cNvSpPr>
              <a:spLocks noChangeShapeType="1"/>
            </p:cNvSpPr>
            <p:nvPr/>
          </p:nvSpPr>
          <p:spPr bwMode="auto">
            <a:xfrm flipV="1">
              <a:off x="789877" y="5423257"/>
              <a:ext cx="121489" cy="4975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Line 188"/>
            <p:cNvSpPr>
              <a:spLocks noChangeShapeType="1"/>
            </p:cNvSpPr>
            <p:nvPr/>
          </p:nvSpPr>
          <p:spPr bwMode="auto">
            <a:xfrm flipV="1">
              <a:off x="803375" y="5413583"/>
              <a:ext cx="124863" cy="7601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Line 189"/>
            <p:cNvSpPr>
              <a:spLocks noChangeShapeType="1"/>
            </p:cNvSpPr>
            <p:nvPr/>
          </p:nvSpPr>
          <p:spPr bwMode="auto">
            <a:xfrm flipV="1">
              <a:off x="821373" y="5412200"/>
              <a:ext cx="120364" cy="10642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Line 190"/>
            <p:cNvSpPr>
              <a:spLocks noChangeShapeType="1"/>
            </p:cNvSpPr>
            <p:nvPr/>
          </p:nvSpPr>
          <p:spPr bwMode="auto">
            <a:xfrm flipV="1">
              <a:off x="834872" y="5409437"/>
              <a:ext cx="121489" cy="1409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Line 191"/>
            <p:cNvSpPr>
              <a:spLocks noChangeShapeType="1"/>
            </p:cNvSpPr>
            <p:nvPr/>
          </p:nvSpPr>
          <p:spPr bwMode="auto">
            <a:xfrm flipV="1">
              <a:off x="848371" y="5426022"/>
              <a:ext cx="124863" cy="1382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Line 192"/>
            <p:cNvSpPr>
              <a:spLocks noChangeShapeType="1"/>
            </p:cNvSpPr>
            <p:nvPr/>
          </p:nvSpPr>
          <p:spPr bwMode="auto">
            <a:xfrm flipV="1">
              <a:off x="866369" y="5426022"/>
              <a:ext cx="106864" cy="14788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Line 194"/>
            <p:cNvSpPr>
              <a:spLocks noChangeShapeType="1"/>
            </p:cNvSpPr>
            <p:nvPr/>
          </p:nvSpPr>
          <p:spPr bwMode="auto">
            <a:xfrm flipV="1">
              <a:off x="893367" y="5426022"/>
              <a:ext cx="79868" cy="16999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Line 196"/>
            <p:cNvSpPr>
              <a:spLocks noChangeShapeType="1"/>
            </p:cNvSpPr>
            <p:nvPr/>
          </p:nvSpPr>
          <p:spPr bwMode="auto">
            <a:xfrm flipV="1">
              <a:off x="924864" y="5426022"/>
              <a:ext cx="48370" cy="16308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Line 198"/>
            <p:cNvSpPr>
              <a:spLocks noChangeShapeType="1"/>
            </p:cNvSpPr>
            <p:nvPr/>
          </p:nvSpPr>
          <p:spPr bwMode="auto">
            <a:xfrm flipV="1">
              <a:off x="956361" y="5426022"/>
              <a:ext cx="16873" cy="12853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Line 200"/>
            <p:cNvSpPr>
              <a:spLocks noChangeShapeType="1"/>
            </p:cNvSpPr>
            <p:nvPr/>
          </p:nvSpPr>
          <p:spPr bwMode="auto">
            <a:xfrm flipH="1" flipV="1">
              <a:off x="973235" y="5426022"/>
              <a:ext cx="10124" cy="9121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Line 202"/>
            <p:cNvSpPr>
              <a:spLocks noChangeShapeType="1"/>
            </p:cNvSpPr>
            <p:nvPr/>
          </p:nvSpPr>
          <p:spPr bwMode="auto">
            <a:xfrm flipH="1" flipV="1">
              <a:off x="973235" y="5426022"/>
              <a:ext cx="41620" cy="6910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Line 203"/>
            <p:cNvSpPr>
              <a:spLocks noChangeShapeType="1"/>
            </p:cNvSpPr>
            <p:nvPr/>
          </p:nvSpPr>
          <p:spPr bwMode="auto">
            <a:xfrm flipH="1" flipV="1">
              <a:off x="973235" y="5426022"/>
              <a:ext cx="55120" cy="4975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Line 204"/>
            <p:cNvSpPr>
              <a:spLocks noChangeShapeType="1"/>
            </p:cNvSpPr>
            <p:nvPr/>
          </p:nvSpPr>
          <p:spPr bwMode="auto">
            <a:xfrm flipH="1" flipV="1">
              <a:off x="973235" y="5426022"/>
              <a:ext cx="73118" cy="3178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Line 205"/>
            <p:cNvSpPr>
              <a:spLocks noChangeShapeType="1"/>
            </p:cNvSpPr>
            <p:nvPr/>
          </p:nvSpPr>
          <p:spPr bwMode="auto">
            <a:xfrm flipH="1">
              <a:off x="973235" y="5426022"/>
              <a:ext cx="86617"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Line 206"/>
            <p:cNvSpPr>
              <a:spLocks noChangeShapeType="1"/>
            </p:cNvSpPr>
            <p:nvPr/>
          </p:nvSpPr>
          <p:spPr bwMode="auto">
            <a:xfrm flipH="1">
              <a:off x="986734" y="5419111"/>
              <a:ext cx="76493"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Line 207"/>
            <p:cNvSpPr>
              <a:spLocks noChangeShapeType="1"/>
            </p:cNvSpPr>
            <p:nvPr/>
          </p:nvSpPr>
          <p:spPr bwMode="auto">
            <a:xfrm flipH="1">
              <a:off x="1001357" y="5412200"/>
              <a:ext cx="65244"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Line 208"/>
            <p:cNvSpPr>
              <a:spLocks noChangeShapeType="1"/>
            </p:cNvSpPr>
            <p:nvPr/>
          </p:nvSpPr>
          <p:spPr bwMode="auto">
            <a:xfrm flipH="1">
              <a:off x="1018230" y="5412200"/>
              <a:ext cx="48370"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Line 209"/>
            <p:cNvSpPr>
              <a:spLocks noChangeShapeType="1"/>
            </p:cNvSpPr>
            <p:nvPr/>
          </p:nvSpPr>
          <p:spPr bwMode="auto">
            <a:xfrm flipH="1">
              <a:off x="1031729" y="5412200"/>
              <a:ext cx="34872"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Line 210"/>
            <p:cNvSpPr>
              <a:spLocks noChangeShapeType="1"/>
            </p:cNvSpPr>
            <p:nvPr/>
          </p:nvSpPr>
          <p:spPr bwMode="auto">
            <a:xfrm flipH="1" flipV="1">
              <a:off x="1049728" y="5406673"/>
              <a:ext cx="16873"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Line 211"/>
            <p:cNvSpPr>
              <a:spLocks noChangeShapeType="1"/>
            </p:cNvSpPr>
            <p:nvPr/>
          </p:nvSpPr>
          <p:spPr bwMode="auto">
            <a:xfrm flipH="1">
              <a:off x="1063227" y="5412200"/>
              <a:ext cx="3374" cy="691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Line 212"/>
            <p:cNvSpPr>
              <a:spLocks noChangeShapeType="1"/>
            </p:cNvSpPr>
            <p:nvPr/>
          </p:nvSpPr>
          <p:spPr bwMode="auto">
            <a:xfrm>
              <a:off x="1066601" y="5412200"/>
              <a:ext cx="10124" cy="691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Line 213"/>
            <p:cNvSpPr>
              <a:spLocks noChangeShapeType="1"/>
            </p:cNvSpPr>
            <p:nvPr/>
          </p:nvSpPr>
          <p:spPr bwMode="auto">
            <a:xfrm>
              <a:off x="1066601" y="5412200"/>
              <a:ext cx="28122" cy="829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Line 214"/>
            <p:cNvSpPr>
              <a:spLocks noChangeShapeType="1"/>
            </p:cNvSpPr>
            <p:nvPr/>
          </p:nvSpPr>
          <p:spPr bwMode="auto">
            <a:xfrm>
              <a:off x="1066601" y="5412200"/>
              <a:ext cx="41620"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Line 215"/>
            <p:cNvSpPr>
              <a:spLocks noChangeShapeType="1"/>
            </p:cNvSpPr>
            <p:nvPr/>
          </p:nvSpPr>
          <p:spPr bwMode="auto">
            <a:xfrm flipV="1">
              <a:off x="1066601" y="5409437"/>
              <a:ext cx="56245"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Line 216"/>
            <p:cNvSpPr>
              <a:spLocks noChangeShapeType="1"/>
            </p:cNvSpPr>
            <p:nvPr/>
          </p:nvSpPr>
          <p:spPr bwMode="auto">
            <a:xfrm>
              <a:off x="1066601" y="5412200"/>
              <a:ext cx="73118" cy="1105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Line 217"/>
            <p:cNvSpPr>
              <a:spLocks noChangeShapeType="1"/>
            </p:cNvSpPr>
            <p:nvPr/>
          </p:nvSpPr>
          <p:spPr bwMode="auto">
            <a:xfrm flipV="1">
              <a:off x="1066601" y="5409437"/>
              <a:ext cx="86617"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Line 218"/>
            <p:cNvSpPr>
              <a:spLocks noChangeShapeType="1"/>
            </p:cNvSpPr>
            <p:nvPr/>
          </p:nvSpPr>
          <p:spPr bwMode="auto">
            <a:xfrm>
              <a:off x="1066601" y="5412200"/>
              <a:ext cx="101240"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Line 219"/>
            <p:cNvSpPr>
              <a:spLocks noChangeShapeType="1"/>
            </p:cNvSpPr>
            <p:nvPr/>
          </p:nvSpPr>
          <p:spPr bwMode="auto">
            <a:xfrm>
              <a:off x="1066601" y="5412200"/>
              <a:ext cx="118114" cy="1105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Line 220"/>
            <p:cNvSpPr>
              <a:spLocks noChangeShapeType="1"/>
            </p:cNvSpPr>
            <p:nvPr/>
          </p:nvSpPr>
          <p:spPr bwMode="auto">
            <a:xfrm>
              <a:off x="1073350" y="5392851"/>
              <a:ext cx="124863" cy="2626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Line 221"/>
            <p:cNvSpPr>
              <a:spLocks noChangeShapeType="1"/>
            </p:cNvSpPr>
            <p:nvPr/>
          </p:nvSpPr>
          <p:spPr bwMode="auto">
            <a:xfrm>
              <a:off x="1091349" y="5370737"/>
              <a:ext cx="121489" cy="3317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Line 222"/>
            <p:cNvSpPr>
              <a:spLocks noChangeShapeType="1"/>
            </p:cNvSpPr>
            <p:nvPr/>
          </p:nvSpPr>
          <p:spPr bwMode="auto">
            <a:xfrm>
              <a:off x="1104848" y="5333420"/>
              <a:ext cx="107990" cy="7048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Line 223"/>
            <p:cNvSpPr>
              <a:spLocks noChangeShapeType="1"/>
            </p:cNvSpPr>
            <p:nvPr/>
          </p:nvSpPr>
          <p:spPr bwMode="auto">
            <a:xfrm>
              <a:off x="1118346" y="5303014"/>
              <a:ext cx="94492" cy="10089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Line 224"/>
            <p:cNvSpPr>
              <a:spLocks noChangeShapeType="1"/>
            </p:cNvSpPr>
            <p:nvPr/>
          </p:nvSpPr>
          <p:spPr bwMode="auto">
            <a:xfrm>
              <a:off x="1136344" y="5283664"/>
              <a:ext cx="76493" cy="12024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Line 225"/>
            <p:cNvSpPr>
              <a:spLocks noChangeShapeType="1"/>
            </p:cNvSpPr>
            <p:nvPr/>
          </p:nvSpPr>
          <p:spPr bwMode="auto">
            <a:xfrm>
              <a:off x="1149844" y="5275372"/>
              <a:ext cx="62995" cy="12853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Line 227"/>
            <p:cNvSpPr>
              <a:spLocks noChangeShapeType="1"/>
            </p:cNvSpPr>
            <p:nvPr/>
          </p:nvSpPr>
          <p:spPr bwMode="auto">
            <a:xfrm>
              <a:off x="1181340" y="5273991"/>
              <a:ext cx="31497" cy="12991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Line 229"/>
            <p:cNvSpPr>
              <a:spLocks noChangeShapeType="1"/>
            </p:cNvSpPr>
            <p:nvPr/>
          </p:nvSpPr>
          <p:spPr bwMode="auto">
            <a:xfrm>
              <a:off x="1212838" y="5305778"/>
              <a:ext cx="1124" cy="9813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Line 230"/>
            <p:cNvSpPr>
              <a:spLocks noChangeShapeType="1"/>
            </p:cNvSpPr>
            <p:nvPr/>
          </p:nvSpPr>
          <p:spPr bwMode="auto">
            <a:xfrm flipH="1">
              <a:off x="1212838" y="5341713"/>
              <a:ext cx="13498" cy="6219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Line 231"/>
            <p:cNvSpPr>
              <a:spLocks noChangeShapeType="1"/>
            </p:cNvSpPr>
            <p:nvPr/>
          </p:nvSpPr>
          <p:spPr bwMode="auto">
            <a:xfrm flipH="1">
              <a:off x="1212838" y="5391469"/>
              <a:ext cx="26998" cy="1243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Line 232"/>
            <p:cNvSpPr>
              <a:spLocks noChangeShapeType="1"/>
            </p:cNvSpPr>
            <p:nvPr/>
          </p:nvSpPr>
          <p:spPr bwMode="auto">
            <a:xfrm flipH="1">
              <a:off x="1226337" y="5412200"/>
              <a:ext cx="20248" cy="829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Line 233"/>
            <p:cNvSpPr>
              <a:spLocks noChangeShapeType="1"/>
            </p:cNvSpPr>
            <p:nvPr/>
          </p:nvSpPr>
          <p:spPr bwMode="auto">
            <a:xfrm flipH="1">
              <a:off x="1239835" y="5412200"/>
              <a:ext cx="6750" cy="691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Line 234"/>
            <p:cNvSpPr>
              <a:spLocks noChangeShapeType="1"/>
            </p:cNvSpPr>
            <p:nvPr/>
          </p:nvSpPr>
          <p:spPr bwMode="auto">
            <a:xfrm flipV="1">
              <a:off x="1246584" y="5405289"/>
              <a:ext cx="11249" cy="691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Line 235"/>
            <p:cNvSpPr>
              <a:spLocks noChangeShapeType="1"/>
            </p:cNvSpPr>
            <p:nvPr/>
          </p:nvSpPr>
          <p:spPr bwMode="auto">
            <a:xfrm>
              <a:off x="1246584" y="5412200"/>
              <a:ext cx="24748" cy="691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Line 236"/>
            <p:cNvSpPr>
              <a:spLocks noChangeShapeType="1"/>
            </p:cNvSpPr>
            <p:nvPr/>
          </p:nvSpPr>
          <p:spPr bwMode="auto">
            <a:xfrm flipV="1">
              <a:off x="1246584" y="5410818"/>
              <a:ext cx="38246"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Line 237"/>
            <p:cNvSpPr>
              <a:spLocks noChangeShapeType="1"/>
            </p:cNvSpPr>
            <p:nvPr/>
          </p:nvSpPr>
          <p:spPr bwMode="auto">
            <a:xfrm flipV="1">
              <a:off x="1246584" y="5409437"/>
              <a:ext cx="56245"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Line 238"/>
            <p:cNvSpPr>
              <a:spLocks noChangeShapeType="1"/>
            </p:cNvSpPr>
            <p:nvPr/>
          </p:nvSpPr>
          <p:spPr bwMode="auto">
            <a:xfrm>
              <a:off x="1246584" y="5412200"/>
              <a:ext cx="69744"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Line 239"/>
            <p:cNvSpPr>
              <a:spLocks noChangeShapeType="1"/>
            </p:cNvSpPr>
            <p:nvPr/>
          </p:nvSpPr>
          <p:spPr bwMode="auto">
            <a:xfrm>
              <a:off x="1246584" y="5412200"/>
              <a:ext cx="83242"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Line 240"/>
            <p:cNvSpPr>
              <a:spLocks noChangeShapeType="1"/>
            </p:cNvSpPr>
            <p:nvPr/>
          </p:nvSpPr>
          <p:spPr bwMode="auto">
            <a:xfrm>
              <a:off x="1246584" y="5412200"/>
              <a:ext cx="101240"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Line 241"/>
            <p:cNvSpPr>
              <a:spLocks noChangeShapeType="1"/>
            </p:cNvSpPr>
            <p:nvPr/>
          </p:nvSpPr>
          <p:spPr bwMode="auto">
            <a:xfrm>
              <a:off x="1246584" y="5412200"/>
              <a:ext cx="114740"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Line 242"/>
            <p:cNvSpPr>
              <a:spLocks noChangeShapeType="1"/>
            </p:cNvSpPr>
            <p:nvPr/>
          </p:nvSpPr>
          <p:spPr bwMode="auto">
            <a:xfrm flipV="1">
              <a:off x="1249960" y="5416346"/>
              <a:ext cx="124863" cy="2349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Line 243"/>
            <p:cNvSpPr>
              <a:spLocks noChangeShapeType="1"/>
            </p:cNvSpPr>
            <p:nvPr/>
          </p:nvSpPr>
          <p:spPr bwMode="auto">
            <a:xfrm flipV="1">
              <a:off x="1264583" y="5412200"/>
              <a:ext cx="124863" cy="12439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Line 244"/>
            <p:cNvSpPr>
              <a:spLocks noChangeShapeType="1"/>
            </p:cNvSpPr>
            <p:nvPr/>
          </p:nvSpPr>
          <p:spPr bwMode="auto">
            <a:xfrm flipV="1">
              <a:off x="1278082" y="5412200"/>
              <a:ext cx="124863" cy="2017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Line 245"/>
            <p:cNvSpPr>
              <a:spLocks noChangeShapeType="1"/>
            </p:cNvSpPr>
            <p:nvPr/>
          </p:nvSpPr>
          <p:spPr bwMode="auto">
            <a:xfrm flipV="1">
              <a:off x="1291581" y="5399761"/>
              <a:ext cx="128239" cy="22942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Line 246"/>
            <p:cNvSpPr>
              <a:spLocks noChangeShapeType="1"/>
            </p:cNvSpPr>
            <p:nvPr/>
          </p:nvSpPr>
          <p:spPr bwMode="auto">
            <a:xfrm flipV="1">
              <a:off x="1309579" y="5430167"/>
              <a:ext cx="121489" cy="21146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Line 247"/>
            <p:cNvSpPr>
              <a:spLocks noChangeShapeType="1"/>
            </p:cNvSpPr>
            <p:nvPr/>
          </p:nvSpPr>
          <p:spPr bwMode="auto">
            <a:xfrm flipV="1">
              <a:off x="1323078" y="5430167"/>
              <a:ext cx="107990" cy="23495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Line 249"/>
            <p:cNvSpPr>
              <a:spLocks noChangeShapeType="1"/>
            </p:cNvSpPr>
            <p:nvPr/>
          </p:nvSpPr>
          <p:spPr bwMode="auto">
            <a:xfrm flipV="1">
              <a:off x="1354574" y="5430167"/>
              <a:ext cx="76493" cy="26121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Line 251"/>
            <p:cNvSpPr>
              <a:spLocks noChangeShapeType="1"/>
            </p:cNvSpPr>
            <p:nvPr/>
          </p:nvSpPr>
          <p:spPr bwMode="auto">
            <a:xfrm flipV="1">
              <a:off x="1382697" y="5430167"/>
              <a:ext cx="48370" cy="27918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Line 253"/>
            <p:cNvSpPr>
              <a:spLocks noChangeShapeType="1"/>
            </p:cNvSpPr>
            <p:nvPr/>
          </p:nvSpPr>
          <p:spPr bwMode="auto">
            <a:xfrm flipV="1">
              <a:off x="1413069" y="5430167"/>
              <a:ext cx="17998" cy="25707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Line 255"/>
            <p:cNvSpPr>
              <a:spLocks noChangeShapeType="1"/>
            </p:cNvSpPr>
            <p:nvPr/>
          </p:nvSpPr>
          <p:spPr bwMode="auto">
            <a:xfrm flipH="1" flipV="1">
              <a:off x="1431067" y="5430167"/>
              <a:ext cx="13498" cy="22251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Line 257"/>
            <p:cNvSpPr>
              <a:spLocks noChangeShapeType="1"/>
            </p:cNvSpPr>
            <p:nvPr/>
          </p:nvSpPr>
          <p:spPr bwMode="auto">
            <a:xfrm flipH="1" flipV="1">
              <a:off x="1431067" y="5430167"/>
              <a:ext cx="41620" cy="15341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Line 258"/>
            <p:cNvSpPr>
              <a:spLocks noChangeShapeType="1"/>
            </p:cNvSpPr>
            <p:nvPr/>
          </p:nvSpPr>
          <p:spPr bwMode="auto">
            <a:xfrm flipH="1" flipV="1">
              <a:off x="1431067" y="5430167"/>
              <a:ext cx="58495" cy="9398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Line 259"/>
            <p:cNvSpPr>
              <a:spLocks noChangeShapeType="1"/>
            </p:cNvSpPr>
            <p:nvPr/>
          </p:nvSpPr>
          <p:spPr bwMode="auto">
            <a:xfrm flipH="1" flipV="1">
              <a:off x="1431067" y="5430167"/>
              <a:ext cx="71994" cy="6081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Line 260"/>
            <p:cNvSpPr>
              <a:spLocks noChangeShapeType="1"/>
            </p:cNvSpPr>
            <p:nvPr/>
          </p:nvSpPr>
          <p:spPr bwMode="auto">
            <a:xfrm flipH="1" flipV="1">
              <a:off x="1431067" y="5430167"/>
              <a:ext cx="86617"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Line 261"/>
            <p:cNvSpPr>
              <a:spLocks noChangeShapeType="1"/>
            </p:cNvSpPr>
            <p:nvPr/>
          </p:nvSpPr>
          <p:spPr bwMode="auto">
            <a:xfrm flipH="1" flipV="1">
              <a:off x="1447941" y="5405289"/>
              <a:ext cx="73118" cy="1382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Line 262"/>
            <p:cNvSpPr>
              <a:spLocks noChangeShapeType="1"/>
            </p:cNvSpPr>
            <p:nvPr/>
          </p:nvSpPr>
          <p:spPr bwMode="auto">
            <a:xfrm flipH="1" flipV="1">
              <a:off x="1461441" y="5417729"/>
              <a:ext cx="59619"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Line 263"/>
            <p:cNvSpPr>
              <a:spLocks noChangeShapeType="1"/>
            </p:cNvSpPr>
            <p:nvPr/>
          </p:nvSpPr>
          <p:spPr bwMode="auto">
            <a:xfrm flipH="1" flipV="1">
              <a:off x="1476064" y="5412200"/>
              <a:ext cx="44996" cy="691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Line 264"/>
            <p:cNvSpPr>
              <a:spLocks noChangeShapeType="1"/>
            </p:cNvSpPr>
            <p:nvPr/>
          </p:nvSpPr>
          <p:spPr bwMode="auto">
            <a:xfrm flipH="1" flipV="1">
              <a:off x="1492938" y="5416346"/>
              <a:ext cx="28122"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Line 265"/>
            <p:cNvSpPr>
              <a:spLocks noChangeShapeType="1"/>
            </p:cNvSpPr>
            <p:nvPr/>
          </p:nvSpPr>
          <p:spPr bwMode="auto">
            <a:xfrm flipH="1" flipV="1">
              <a:off x="1506436" y="5416346"/>
              <a:ext cx="14624"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Line 266"/>
            <p:cNvSpPr>
              <a:spLocks noChangeShapeType="1"/>
            </p:cNvSpPr>
            <p:nvPr/>
          </p:nvSpPr>
          <p:spPr bwMode="auto">
            <a:xfrm>
              <a:off x="1521060" y="5419111"/>
              <a:ext cx="1124"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Line 267"/>
            <p:cNvSpPr>
              <a:spLocks noChangeShapeType="1"/>
            </p:cNvSpPr>
            <p:nvPr/>
          </p:nvSpPr>
          <p:spPr bwMode="auto">
            <a:xfrm>
              <a:off x="1521060" y="5419111"/>
              <a:ext cx="16873"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Line 268"/>
            <p:cNvSpPr>
              <a:spLocks noChangeShapeType="1"/>
            </p:cNvSpPr>
            <p:nvPr/>
          </p:nvSpPr>
          <p:spPr bwMode="auto">
            <a:xfrm flipV="1">
              <a:off x="1521060" y="5412200"/>
              <a:ext cx="30372" cy="691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Line 269"/>
            <p:cNvSpPr>
              <a:spLocks noChangeShapeType="1"/>
            </p:cNvSpPr>
            <p:nvPr/>
          </p:nvSpPr>
          <p:spPr bwMode="auto">
            <a:xfrm>
              <a:off x="1521060" y="5419111"/>
              <a:ext cx="44996"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Line 270"/>
            <p:cNvSpPr>
              <a:spLocks noChangeShapeType="1"/>
            </p:cNvSpPr>
            <p:nvPr/>
          </p:nvSpPr>
          <p:spPr bwMode="auto">
            <a:xfrm flipV="1">
              <a:off x="1521060" y="5413583"/>
              <a:ext cx="61869"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Line 271"/>
            <p:cNvSpPr>
              <a:spLocks noChangeShapeType="1"/>
            </p:cNvSpPr>
            <p:nvPr/>
          </p:nvSpPr>
          <p:spPr bwMode="auto">
            <a:xfrm flipV="1">
              <a:off x="1521060" y="5401144"/>
              <a:ext cx="76493" cy="1796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Line 272"/>
            <p:cNvSpPr>
              <a:spLocks noChangeShapeType="1"/>
            </p:cNvSpPr>
            <p:nvPr/>
          </p:nvSpPr>
          <p:spPr bwMode="auto">
            <a:xfrm flipV="1">
              <a:off x="1521060" y="5417729"/>
              <a:ext cx="89992"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Line 273"/>
            <p:cNvSpPr>
              <a:spLocks noChangeShapeType="1"/>
            </p:cNvSpPr>
            <p:nvPr/>
          </p:nvSpPr>
          <p:spPr bwMode="auto">
            <a:xfrm flipV="1">
              <a:off x="1521060" y="5417729"/>
              <a:ext cx="106864"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Line 274"/>
            <p:cNvSpPr>
              <a:spLocks noChangeShapeType="1"/>
            </p:cNvSpPr>
            <p:nvPr/>
          </p:nvSpPr>
          <p:spPr bwMode="auto">
            <a:xfrm>
              <a:off x="1524434" y="5406673"/>
              <a:ext cx="118114" cy="96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Line 275"/>
            <p:cNvSpPr>
              <a:spLocks noChangeShapeType="1"/>
            </p:cNvSpPr>
            <p:nvPr/>
          </p:nvSpPr>
          <p:spPr bwMode="auto">
            <a:xfrm>
              <a:off x="1531184" y="5373502"/>
              <a:ext cx="124863" cy="456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Line 276"/>
            <p:cNvSpPr>
              <a:spLocks noChangeShapeType="1"/>
            </p:cNvSpPr>
            <p:nvPr/>
          </p:nvSpPr>
          <p:spPr bwMode="auto">
            <a:xfrm>
              <a:off x="1544683" y="5318218"/>
              <a:ext cx="128239" cy="9813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Line 277"/>
            <p:cNvSpPr>
              <a:spLocks noChangeShapeType="1"/>
            </p:cNvSpPr>
            <p:nvPr/>
          </p:nvSpPr>
          <p:spPr bwMode="auto">
            <a:xfrm>
              <a:off x="1562681" y="5279519"/>
              <a:ext cx="124863" cy="13406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Line 278"/>
            <p:cNvSpPr>
              <a:spLocks noChangeShapeType="1"/>
            </p:cNvSpPr>
            <p:nvPr/>
          </p:nvSpPr>
          <p:spPr bwMode="auto">
            <a:xfrm>
              <a:off x="1576180" y="5243583"/>
              <a:ext cx="124863" cy="17414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Line 279"/>
            <p:cNvSpPr>
              <a:spLocks noChangeShapeType="1"/>
            </p:cNvSpPr>
            <p:nvPr/>
          </p:nvSpPr>
          <p:spPr bwMode="auto">
            <a:xfrm>
              <a:off x="1589678" y="5211795"/>
              <a:ext cx="128239" cy="19764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Line 280"/>
            <p:cNvSpPr>
              <a:spLocks noChangeShapeType="1"/>
            </p:cNvSpPr>
            <p:nvPr/>
          </p:nvSpPr>
          <p:spPr bwMode="auto">
            <a:xfrm>
              <a:off x="1607677" y="5189681"/>
              <a:ext cx="121489" cy="22804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Line 281"/>
            <p:cNvSpPr>
              <a:spLocks noChangeShapeType="1"/>
            </p:cNvSpPr>
            <p:nvPr/>
          </p:nvSpPr>
          <p:spPr bwMode="auto">
            <a:xfrm>
              <a:off x="1621175" y="5168951"/>
              <a:ext cx="124863" cy="24463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Line 282"/>
            <p:cNvSpPr>
              <a:spLocks noChangeShapeType="1"/>
            </p:cNvSpPr>
            <p:nvPr/>
          </p:nvSpPr>
          <p:spPr bwMode="auto">
            <a:xfrm>
              <a:off x="1634675" y="5150983"/>
              <a:ext cx="111364" cy="25016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Line 284"/>
            <p:cNvSpPr>
              <a:spLocks noChangeShapeType="1"/>
            </p:cNvSpPr>
            <p:nvPr/>
          </p:nvSpPr>
          <p:spPr bwMode="auto">
            <a:xfrm>
              <a:off x="1666172" y="5124723"/>
              <a:ext cx="79868" cy="27642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Line 287"/>
            <p:cNvSpPr>
              <a:spLocks noChangeShapeType="1"/>
            </p:cNvSpPr>
            <p:nvPr/>
          </p:nvSpPr>
          <p:spPr bwMode="auto">
            <a:xfrm>
              <a:off x="1711168" y="5135780"/>
              <a:ext cx="34872" cy="2653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Line 289"/>
            <p:cNvSpPr>
              <a:spLocks noChangeShapeType="1"/>
            </p:cNvSpPr>
            <p:nvPr/>
          </p:nvSpPr>
          <p:spPr bwMode="auto">
            <a:xfrm>
              <a:off x="1742665" y="5178625"/>
              <a:ext cx="3374" cy="22251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Line 291"/>
            <p:cNvSpPr>
              <a:spLocks noChangeShapeType="1"/>
            </p:cNvSpPr>
            <p:nvPr/>
          </p:nvSpPr>
          <p:spPr bwMode="auto">
            <a:xfrm flipH="1">
              <a:off x="1746039" y="5210414"/>
              <a:ext cx="28122" cy="19073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Line 292"/>
            <p:cNvSpPr>
              <a:spLocks noChangeShapeType="1"/>
            </p:cNvSpPr>
            <p:nvPr/>
          </p:nvSpPr>
          <p:spPr bwMode="auto">
            <a:xfrm flipH="1">
              <a:off x="1746039" y="5250494"/>
              <a:ext cx="41620" cy="15065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Line 293"/>
            <p:cNvSpPr>
              <a:spLocks noChangeShapeType="1"/>
            </p:cNvSpPr>
            <p:nvPr/>
          </p:nvSpPr>
          <p:spPr bwMode="auto">
            <a:xfrm flipH="1">
              <a:off x="1746039" y="5294721"/>
              <a:ext cx="55120" cy="10642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Line 294"/>
            <p:cNvSpPr>
              <a:spLocks noChangeShapeType="1"/>
            </p:cNvSpPr>
            <p:nvPr/>
          </p:nvSpPr>
          <p:spPr bwMode="auto">
            <a:xfrm flipH="1">
              <a:off x="1746039" y="5337567"/>
              <a:ext cx="73118" cy="6357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Line 295"/>
            <p:cNvSpPr>
              <a:spLocks noChangeShapeType="1"/>
            </p:cNvSpPr>
            <p:nvPr/>
          </p:nvSpPr>
          <p:spPr bwMode="auto">
            <a:xfrm flipH="1">
              <a:off x="1746039" y="5381794"/>
              <a:ext cx="86617" cy="1934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Line 296"/>
            <p:cNvSpPr>
              <a:spLocks noChangeShapeType="1"/>
            </p:cNvSpPr>
            <p:nvPr/>
          </p:nvSpPr>
          <p:spPr bwMode="auto">
            <a:xfrm flipH="1" flipV="1">
              <a:off x="1749414" y="5409437"/>
              <a:ext cx="96741"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Line 297"/>
            <p:cNvSpPr>
              <a:spLocks noChangeShapeType="1"/>
            </p:cNvSpPr>
            <p:nvPr/>
          </p:nvSpPr>
          <p:spPr bwMode="auto">
            <a:xfrm flipH="1">
              <a:off x="1762913" y="5416346"/>
              <a:ext cx="86617"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Line 298"/>
            <p:cNvSpPr>
              <a:spLocks noChangeShapeType="1"/>
            </p:cNvSpPr>
            <p:nvPr/>
          </p:nvSpPr>
          <p:spPr bwMode="auto">
            <a:xfrm flipH="1">
              <a:off x="1770787" y="5424640"/>
              <a:ext cx="93366"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299"/>
            <p:cNvSpPr>
              <a:spLocks noChangeShapeType="1"/>
            </p:cNvSpPr>
            <p:nvPr/>
          </p:nvSpPr>
          <p:spPr bwMode="auto">
            <a:xfrm flipH="1">
              <a:off x="1777536" y="5416346"/>
              <a:ext cx="103491"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Line 300"/>
            <p:cNvSpPr>
              <a:spLocks noChangeShapeType="1"/>
            </p:cNvSpPr>
            <p:nvPr/>
          </p:nvSpPr>
          <p:spPr bwMode="auto">
            <a:xfrm flipH="1">
              <a:off x="1791034" y="5416346"/>
              <a:ext cx="96741"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Line 301"/>
            <p:cNvSpPr>
              <a:spLocks noChangeShapeType="1"/>
            </p:cNvSpPr>
            <p:nvPr/>
          </p:nvSpPr>
          <p:spPr bwMode="auto">
            <a:xfrm flipH="1">
              <a:off x="1804534" y="5416346"/>
              <a:ext cx="83242"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Line 302"/>
            <p:cNvSpPr>
              <a:spLocks noChangeShapeType="1"/>
            </p:cNvSpPr>
            <p:nvPr/>
          </p:nvSpPr>
          <p:spPr bwMode="auto">
            <a:xfrm flipH="1">
              <a:off x="1819157" y="5416346"/>
              <a:ext cx="68618"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Line 303"/>
            <p:cNvSpPr>
              <a:spLocks noChangeShapeType="1"/>
            </p:cNvSpPr>
            <p:nvPr/>
          </p:nvSpPr>
          <p:spPr bwMode="auto">
            <a:xfrm flipH="1" flipV="1">
              <a:off x="1836031" y="5412200"/>
              <a:ext cx="51746"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Line 304"/>
            <p:cNvSpPr>
              <a:spLocks noChangeShapeType="1"/>
            </p:cNvSpPr>
            <p:nvPr/>
          </p:nvSpPr>
          <p:spPr bwMode="auto">
            <a:xfrm flipH="1" flipV="1">
              <a:off x="1849530" y="5412200"/>
              <a:ext cx="38246"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Line 305"/>
            <p:cNvSpPr>
              <a:spLocks noChangeShapeType="1"/>
            </p:cNvSpPr>
            <p:nvPr/>
          </p:nvSpPr>
          <p:spPr bwMode="auto">
            <a:xfrm flipH="1">
              <a:off x="1864154" y="5416346"/>
              <a:ext cx="23622"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Line 306"/>
            <p:cNvSpPr>
              <a:spLocks noChangeShapeType="1"/>
            </p:cNvSpPr>
            <p:nvPr/>
          </p:nvSpPr>
          <p:spPr bwMode="auto">
            <a:xfrm flipH="1">
              <a:off x="1881027" y="5416346"/>
              <a:ext cx="6750"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307"/>
            <p:cNvSpPr>
              <a:spLocks noChangeArrowheads="1"/>
            </p:cNvSpPr>
            <p:nvPr/>
          </p:nvSpPr>
          <p:spPr bwMode="auto">
            <a:xfrm>
              <a:off x="1891151" y="5413583"/>
              <a:ext cx="11249" cy="5528"/>
            </a:xfrm>
            <a:prstGeom prst="ellipse">
              <a:avLst/>
            </a:pr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Line 308"/>
            <p:cNvSpPr>
              <a:spLocks noChangeShapeType="1"/>
            </p:cNvSpPr>
            <p:nvPr/>
          </p:nvSpPr>
          <p:spPr bwMode="auto">
            <a:xfrm flipV="1">
              <a:off x="1909149" y="5413583"/>
              <a:ext cx="1124"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Line 309"/>
            <p:cNvSpPr>
              <a:spLocks noChangeShapeType="1"/>
            </p:cNvSpPr>
            <p:nvPr/>
          </p:nvSpPr>
          <p:spPr bwMode="auto">
            <a:xfrm flipV="1">
              <a:off x="1926022" y="5399761"/>
              <a:ext cx="1124" cy="1658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Line 310"/>
            <p:cNvSpPr>
              <a:spLocks noChangeShapeType="1"/>
            </p:cNvSpPr>
            <p:nvPr/>
          </p:nvSpPr>
          <p:spPr bwMode="auto">
            <a:xfrm flipV="1">
              <a:off x="1939521" y="5413583"/>
              <a:ext cx="1124"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Line 311"/>
            <p:cNvSpPr>
              <a:spLocks noChangeShapeType="1"/>
            </p:cNvSpPr>
            <p:nvPr/>
          </p:nvSpPr>
          <p:spPr bwMode="auto">
            <a:xfrm flipV="1">
              <a:off x="1954145" y="5412200"/>
              <a:ext cx="1124"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Line 312"/>
            <p:cNvSpPr>
              <a:spLocks noChangeShapeType="1"/>
            </p:cNvSpPr>
            <p:nvPr/>
          </p:nvSpPr>
          <p:spPr bwMode="auto">
            <a:xfrm flipV="1">
              <a:off x="1971019" y="5410818"/>
              <a:ext cx="1124"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Line 313"/>
            <p:cNvSpPr>
              <a:spLocks noChangeShapeType="1"/>
            </p:cNvSpPr>
            <p:nvPr/>
          </p:nvSpPr>
          <p:spPr bwMode="auto">
            <a:xfrm>
              <a:off x="1985643" y="5416346"/>
              <a:ext cx="1124" cy="691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141"/>
            <p:cNvSpPr>
              <a:spLocks/>
            </p:cNvSpPr>
            <p:nvPr/>
          </p:nvSpPr>
          <p:spPr bwMode="auto">
            <a:xfrm>
              <a:off x="533400" y="5401144"/>
              <a:ext cx="336343" cy="27642"/>
            </a:xfrm>
            <a:custGeom>
              <a:avLst/>
              <a:gdLst/>
              <a:ahLst/>
              <a:cxnLst>
                <a:cxn ang="0">
                  <a:pos x="6" y="13"/>
                </a:cxn>
                <a:cxn ang="0">
                  <a:pos x="12" y="8"/>
                </a:cxn>
                <a:cxn ang="0">
                  <a:pos x="18" y="8"/>
                </a:cxn>
                <a:cxn ang="0">
                  <a:pos x="25" y="16"/>
                </a:cxn>
                <a:cxn ang="0">
                  <a:pos x="34" y="12"/>
                </a:cxn>
                <a:cxn ang="0">
                  <a:pos x="40" y="11"/>
                </a:cxn>
                <a:cxn ang="0">
                  <a:pos x="46" y="16"/>
                </a:cxn>
                <a:cxn ang="0">
                  <a:pos x="55" y="4"/>
                </a:cxn>
                <a:cxn ang="0">
                  <a:pos x="61" y="8"/>
                </a:cxn>
                <a:cxn ang="0">
                  <a:pos x="71" y="14"/>
                </a:cxn>
                <a:cxn ang="0">
                  <a:pos x="77" y="7"/>
                </a:cxn>
                <a:cxn ang="0">
                  <a:pos x="83" y="6"/>
                </a:cxn>
                <a:cxn ang="0">
                  <a:pos x="89" y="9"/>
                </a:cxn>
                <a:cxn ang="0">
                  <a:pos x="95" y="14"/>
                </a:cxn>
                <a:cxn ang="0">
                  <a:pos x="102" y="8"/>
                </a:cxn>
                <a:cxn ang="0">
                  <a:pos x="111" y="8"/>
                </a:cxn>
                <a:cxn ang="0">
                  <a:pos x="120" y="6"/>
                </a:cxn>
                <a:cxn ang="0">
                  <a:pos x="126" y="2"/>
                </a:cxn>
                <a:cxn ang="0">
                  <a:pos x="132" y="9"/>
                </a:cxn>
                <a:cxn ang="0">
                  <a:pos x="138" y="14"/>
                </a:cxn>
                <a:cxn ang="0">
                  <a:pos x="148" y="2"/>
                </a:cxn>
                <a:cxn ang="0">
                  <a:pos x="154" y="9"/>
                </a:cxn>
                <a:cxn ang="0">
                  <a:pos x="160" y="8"/>
                </a:cxn>
                <a:cxn ang="0">
                  <a:pos x="169" y="12"/>
                </a:cxn>
                <a:cxn ang="0">
                  <a:pos x="175" y="6"/>
                </a:cxn>
                <a:cxn ang="0">
                  <a:pos x="185" y="9"/>
                </a:cxn>
                <a:cxn ang="0">
                  <a:pos x="191" y="13"/>
                </a:cxn>
                <a:cxn ang="0">
                  <a:pos x="197" y="12"/>
                </a:cxn>
                <a:cxn ang="0">
                  <a:pos x="203" y="8"/>
                </a:cxn>
                <a:cxn ang="0">
                  <a:pos x="209" y="11"/>
                </a:cxn>
                <a:cxn ang="0">
                  <a:pos x="215" y="8"/>
                </a:cxn>
                <a:cxn ang="0">
                  <a:pos x="225" y="9"/>
                </a:cxn>
                <a:cxn ang="0">
                  <a:pos x="231" y="7"/>
                </a:cxn>
                <a:cxn ang="0">
                  <a:pos x="240" y="12"/>
                </a:cxn>
                <a:cxn ang="0">
                  <a:pos x="249" y="7"/>
                </a:cxn>
                <a:cxn ang="0">
                  <a:pos x="259" y="9"/>
                </a:cxn>
                <a:cxn ang="0">
                  <a:pos x="262" y="9"/>
                </a:cxn>
                <a:cxn ang="0">
                  <a:pos x="268" y="14"/>
                </a:cxn>
                <a:cxn ang="0">
                  <a:pos x="274" y="12"/>
                </a:cxn>
                <a:cxn ang="0">
                  <a:pos x="280" y="9"/>
                </a:cxn>
                <a:cxn ang="0">
                  <a:pos x="289" y="12"/>
                </a:cxn>
                <a:cxn ang="0">
                  <a:pos x="296" y="13"/>
                </a:cxn>
              </a:cxnLst>
              <a:rect l="0" t="0" r="r" b="b"/>
              <a:pathLst>
                <a:path w="299" h="19">
                  <a:moveTo>
                    <a:pt x="0" y="3"/>
                  </a:moveTo>
                  <a:lnTo>
                    <a:pt x="3" y="12"/>
                  </a:lnTo>
                  <a:lnTo>
                    <a:pt x="6" y="13"/>
                  </a:lnTo>
                  <a:lnTo>
                    <a:pt x="6" y="6"/>
                  </a:lnTo>
                  <a:lnTo>
                    <a:pt x="9" y="12"/>
                  </a:lnTo>
                  <a:lnTo>
                    <a:pt x="12" y="8"/>
                  </a:lnTo>
                  <a:lnTo>
                    <a:pt x="15" y="12"/>
                  </a:lnTo>
                  <a:lnTo>
                    <a:pt x="15" y="9"/>
                  </a:lnTo>
                  <a:lnTo>
                    <a:pt x="18" y="8"/>
                  </a:lnTo>
                  <a:lnTo>
                    <a:pt x="21" y="7"/>
                  </a:lnTo>
                  <a:lnTo>
                    <a:pt x="21" y="18"/>
                  </a:lnTo>
                  <a:lnTo>
                    <a:pt x="25" y="16"/>
                  </a:lnTo>
                  <a:lnTo>
                    <a:pt x="28" y="16"/>
                  </a:lnTo>
                  <a:lnTo>
                    <a:pt x="31" y="7"/>
                  </a:lnTo>
                  <a:lnTo>
                    <a:pt x="34" y="12"/>
                  </a:lnTo>
                  <a:lnTo>
                    <a:pt x="37" y="8"/>
                  </a:lnTo>
                  <a:lnTo>
                    <a:pt x="40" y="4"/>
                  </a:lnTo>
                  <a:lnTo>
                    <a:pt x="40" y="11"/>
                  </a:lnTo>
                  <a:lnTo>
                    <a:pt x="43" y="11"/>
                  </a:lnTo>
                  <a:lnTo>
                    <a:pt x="46" y="11"/>
                  </a:lnTo>
                  <a:lnTo>
                    <a:pt x="46" y="16"/>
                  </a:lnTo>
                  <a:lnTo>
                    <a:pt x="49" y="8"/>
                  </a:lnTo>
                  <a:lnTo>
                    <a:pt x="52" y="19"/>
                  </a:lnTo>
                  <a:lnTo>
                    <a:pt x="55" y="4"/>
                  </a:lnTo>
                  <a:lnTo>
                    <a:pt x="55" y="3"/>
                  </a:lnTo>
                  <a:lnTo>
                    <a:pt x="58" y="7"/>
                  </a:lnTo>
                  <a:lnTo>
                    <a:pt x="61" y="8"/>
                  </a:lnTo>
                  <a:lnTo>
                    <a:pt x="65" y="0"/>
                  </a:lnTo>
                  <a:lnTo>
                    <a:pt x="68" y="11"/>
                  </a:lnTo>
                  <a:lnTo>
                    <a:pt x="71" y="14"/>
                  </a:lnTo>
                  <a:lnTo>
                    <a:pt x="71" y="3"/>
                  </a:lnTo>
                  <a:lnTo>
                    <a:pt x="74" y="13"/>
                  </a:lnTo>
                  <a:lnTo>
                    <a:pt x="77" y="7"/>
                  </a:lnTo>
                  <a:lnTo>
                    <a:pt x="80" y="16"/>
                  </a:lnTo>
                  <a:lnTo>
                    <a:pt x="80" y="14"/>
                  </a:lnTo>
                  <a:lnTo>
                    <a:pt x="83" y="6"/>
                  </a:lnTo>
                  <a:lnTo>
                    <a:pt x="86" y="11"/>
                  </a:lnTo>
                  <a:lnTo>
                    <a:pt x="86" y="7"/>
                  </a:lnTo>
                  <a:lnTo>
                    <a:pt x="89" y="9"/>
                  </a:lnTo>
                  <a:lnTo>
                    <a:pt x="92" y="6"/>
                  </a:lnTo>
                  <a:lnTo>
                    <a:pt x="95" y="2"/>
                  </a:lnTo>
                  <a:lnTo>
                    <a:pt x="95" y="14"/>
                  </a:lnTo>
                  <a:lnTo>
                    <a:pt x="98" y="7"/>
                  </a:lnTo>
                  <a:lnTo>
                    <a:pt x="102" y="12"/>
                  </a:lnTo>
                  <a:lnTo>
                    <a:pt x="102" y="8"/>
                  </a:lnTo>
                  <a:lnTo>
                    <a:pt x="105" y="11"/>
                  </a:lnTo>
                  <a:lnTo>
                    <a:pt x="108" y="8"/>
                  </a:lnTo>
                  <a:lnTo>
                    <a:pt x="111" y="8"/>
                  </a:lnTo>
                  <a:lnTo>
                    <a:pt x="114" y="16"/>
                  </a:lnTo>
                  <a:lnTo>
                    <a:pt x="117" y="16"/>
                  </a:lnTo>
                  <a:lnTo>
                    <a:pt x="120" y="6"/>
                  </a:lnTo>
                  <a:lnTo>
                    <a:pt x="120" y="9"/>
                  </a:lnTo>
                  <a:lnTo>
                    <a:pt x="123" y="12"/>
                  </a:lnTo>
                  <a:lnTo>
                    <a:pt x="126" y="2"/>
                  </a:lnTo>
                  <a:lnTo>
                    <a:pt x="126" y="7"/>
                  </a:lnTo>
                  <a:lnTo>
                    <a:pt x="129" y="3"/>
                  </a:lnTo>
                  <a:lnTo>
                    <a:pt x="132" y="9"/>
                  </a:lnTo>
                  <a:lnTo>
                    <a:pt x="135" y="11"/>
                  </a:lnTo>
                  <a:lnTo>
                    <a:pt x="135" y="9"/>
                  </a:lnTo>
                  <a:lnTo>
                    <a:pt x="138" y="14"/>
                  </a:lnTo>
                  <a:lnTo>
                    <a:pt x="142" y="7"/>
                  </a:lnTo>
                  <a:lnTo>
                    <a:pt x="145" y="9"/>
                  </a:lnTo>
                  <a:lnTo>
                    <a:pt x="148" y="2"/>
                  </a:lnTo>
                  <a:lnTo>
                    <a:pt x="151" y="3"/>
                  </a:lnTo>
                  <a:lnTo>
                    <a:pt x="151" y="8"/>
                  </a:lnTo>
                  <a:lnTo>
                    <a:pt x="154" y="9"/>
                  </a:lnTo>
                  <a:lnTo>
                    <a:pt x="157" y="3"/>
                  </a:lnTo>
                  <a:lnTo>
                    <a:pt x="160" y="13"/>
                  </a:lnTo>
                  <a:lnTo>
                    <a:pt x="160" y="8"/>
                  </a:lnTo>
                  <a:lnTo>
                    <a:pt x="163" y="14"/>
                  </a:lnTo>
                  <a:lnTo>
                    <a:pt x="166" y="4"/>
                  </a:lnTo>
                  <a:lnTo>
                    <a:pt x="169" y="12"/>
                  </a:lnTo>
                  <a:lnTo>
                    <a:pt x="172" y="13"/>
                  </a:lnTo>
                  <a:lnTo>
                    <a:pt x="175" y="8"/>
                  </a:lnTo>
                  <a:lnTo>
                    <a:pt x="175" y="6"/>
                  </a:lnTo>
                  <a:lnTo>
                    <a:pt x="179" y="12"/>
                  </a:lnTo>
                  <a:lnTo>
                    <a:pt x="182" y="17"/>
                  </a:lnTo>
                  <a:lnTo>
                    <a:pt x="185" y="9"/>
                  </a:lnTo>
                  <a:lnTo>
                    <a:pt x="185" y="12"/>
                  </a:lnTo>
                  <a:lnTo>
                    <a:pt x="188" y="13"/>
                  </a:lnTo>
                  <a:lnTo>
                    <a:pt x="191" y="13"/>
                  </a:lnTo>
                  <a:lnTo>
                    <a:pt x="191" y="8"/>
                  </a:lnTo>
                  <a:lnTo>
                    <a:pt x="194" y="7"/>
                  </a:lnTo>
                  <a:lnTo>
                    <a:pt x="197" y="12"/>
                  </a:lnTo>
                  <a:lnTo>
                    <a:pt x="200" y="16"/>
                  </a:lnTo>
                  <a:lnTo>
                    <a:pt x="200" y="13"/>
                  </a:lnTo>
                  <a:lnTo>
                    <a:pt x="203" y="8"/>
                  </a:lnTo>
                  <a:lnTo>
                    <a:pt x="206" y="13"/>
                  </a:lnTo>
                  <a:lnTo>
                    <a:pt x="206" y="4"/>
                  </a:lnTo>
                  <a:lnTo>
                    <a:pt x="209" y="11"/>
                  </a:lnTo>
                  <a:lnTo>
                    <a:pt x="212" y="7"/>
                  </a:lnTo>
                  <a:lnTo>
                    <a:pt x="215" y="11"/>
                  </a:lnTo>
                  <a:lnTo>
                    <a:pt x="215" y="8"/>
                  </a:lnTo>
                  <a:lnTo>
                    <a:pt x="219" y="17"/>
                  </a:lnTo>
                  <a:lnTo>
                    <a:pt x="222" y="6"/>
                  </a:lnTo>
                  <a:lnTo>
                    <a:pt x="225" y="9"/>
                  </a:lnTo>
                  <a:lnTo>
                    <a:pt x="225" y="7"/>
                  </a:lnTo>
                  <a:lnTo>
                    <a:pt x="228" y="14"/>
                  </a:lnTo>
                  <a:lnTo>
                    <a:pt x="231" y="7"/>
                  </a:lnTo>
                  <a:lnTo>
                    <a:pt x="234" y="14"/>
                  </a:lnTo>
                  <a:lnTo>
                    <a:pt x="237" y="11"/>
                  </a:lnTo>
                  <a:lnTo>
                    <a:pt x="240" y="12"/>
                  </a:lnTo>
                  <a:lnTo>
                    <a:pt x="243" y="4"/>
                  </a:lnTo>
                  <a:lnTo>
                    <a:pt x="246" y="9"/>
                  </a:lnTo>
                  <a:lnTo>
                    <a:pt x="249" y="7"/>
                  </a:lnTo>
                  <a:lnTo>
                    <a:pt x="249" y="12"/>
                  </a:lnTo>
                  <a:lnTo>
                    <a:pt x="252" y="3"/>
                  </a:lnTo>
                  <a:lnTo>
                    <a:pt x="259" y="9"/>
                  </a:lnTo>
                  <a:lnTo>
                    <a:pt x="256" y="9"/>
                  </a:lnTo>
                  <a:lnTo>
                    <a:pt x="259" y="9"/>
                  </a:lnTo>
                  <a:lnTo>
                    <a:pt x="262" y="9"/>
                  </a:lnTo>
                  <a:lnTo>
                    <a:pt x="265" y="16"/>
                  </a:lnTo>
                  <a:lnTo>
                    <a:pt x="265" y="7"/>
                  </a:lnTo>
                  <a:lnTo>
                    <a:pt x="268" y="14"/>
                  </a:lnTo>
                  <a:lnTo>
                    <a:pt x="271" y="9"/>
                  </a:lnTo>
                  <a:lnTo>
                    <a:pt x="271" y="7"/>
                  </a:lnTo>
                  <a:lnTo>
                    <a:pt x="274" y="12"/>
                  </a:lnTo>
                  <a:lnTo>
                    <a:pt x="277" y="11"/>
                  </a:lnTo>
                  <a:lnTo>
                    <a:pt x="280" y="14"/>
                  </a:lnTo>
                  <a:lnTo>
                    <a:pt x="280" y="9"/>
                  </a:lnTo>
                  <a:lnTo>
                    <a:pt x="283" y="6"/>
                  </a:lnTo>
                  <a:lnTo>
                    <a:pt x="286" y="7"/>
                  </a:lnTo>
                  <a:lnTo>
                    <a:pt x="289" y="12"/>
                  </a:lnTo>
                  <a:lnTo>
                    <a:pt x="289" y="11"/>
                  </a:lnTo>
                  <a:lnTo>
                    <a:pt x="292" y="12"/>
                  </a:lnTo>
                  <a:lnTo>
                    <a:pt x="296" y="13"/>
                  </a:lnTo>
                  <a:lnTo>
                    <a:pt x="296" y="8"/>
                  </a:lnTo>
                  <a:lnTo>
                    <a:pt x="299" y="4"/>
                  </a:lnTo>
                </a:path>
              </a:pathLst>
            </a:custGeom>
            <a:noFill/>
            <a:ln w="1270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142"/>
            <p:cNvSpPr>
              <a:spLocks/>
            </p:cNvSpPr>
            <p:nvPr/>
          </p:nvSpPr>
          <p:spPr bwMode="auto">
            <a:xfrm>
              <a:off x="869745" y="5401144"/>
              <a:ext cx="328470" cy="24878"/>
            </a:xfrm>
            <a:custGeom>
              <a:avLst/>
              <a:gdLst/>
              <a:ahLst/>
              <a:cxnLst>
                <a:cxn ang="0">
                  <a:pos x="6" y="14"/>
                </a:cxn>
                <a:cxn ang="0">
                  <a:pos x="12" y="7"/>
                </a:cxn>
                <a:cxn ang="0">
                  <a:pos x="18" y="14"/>
                </a:cxn>
                <a:cxn ang="0">
                  <a:pos x="24" y="13"/>
                </a:cxn>
                <a:cxn ang="0">
                  <a:pos x="30" y="7"/>
                </a:cxn>
                <a:cxn ang="0">
                  <a:pos x="37" y="16"/>
                </a:cxn>
                <a:cxn ang="0">
                  <a:pos x="46" y="9"/>
                </a:cxn>
                <a:cxn ang="0">
                  <a:pos x="55" y="11"/>
                </a:cxn>
                <a:cxn ang="0">
                  <a:pos x="61" y="13"/>
                </a:cxn>
                <a:cxn ang="0">
                  <a:pos x="67" y="6"/>
                </a:cxn>
                <a:cxn ang="0">
                  <a:pos x="74" y="17"/>
                </a:cxn>
                <a:cxn ang="0">
                  <a:pos x="80" y="2"/>
                </a:cxn>
                <a:cxn ang="0">
                  <a:pos x="86" y="8"/>
                </a:cxn>
                <a:cxn ang="0">
                  <a:pos x="95" y="7"/>
                </a:cxn>
                <a:cxn ang="0">
                  <a:pos x="101" y="11"/>
                </a:cxn>
                <a:cxn ang="0">
                  <a:pos x="107" y="16"/>
                </a:cxn>
                <a:cxn ang="0">
                  <a:pos x="114" y="14"/>
                </a:cxn>
                <a:cxn ang="0">
                  <a:pos x="120" y="4"/>
                </a:cxn>
                <a:cxn ang="0">
                  <a:pos x="126" y="9"/>
                </a:cxn>
                <a:cxn ang="0">
                  <a:pos x="135" y="6"/>
                </a:cxn>
                <a:cxn ang="0">
                  <a:pos x="141" y="0"/>
                </a:cxn>
                <a:cxn ang="0">
                  <a:pos x="148" y="8"/>
                </a:cxn>
                <a:cxn ang="0">
                  <a:pos x="154" y="14"/>
                </a:cxn>
                <a:cxn ang="0">
                  <a:pos x="160" y="6"/>
                </a:cxn>
                <a:cxn ang="0">
                  <a:pos x="166" y="8"/>
                </a:cxn>
                <a:cxn ang="0">
                  <a:pos x="178" y="12"/>
                </a:cxn>
                <a:cxn ang="0">
                  <a:pos x="181" y="11"/>
                </a:cxn>
                <a:cxn ang="0">
                  <a:pos x="191" y="11"/>
                </a:cxn>
                <a:cxn ang="0">
                  <a:pos x="197" y="12"/>
                </a:cxn>
                <a:cxn ang="0">
                  <a:pos x="203" y="8"/>
                </a:cxn>
                <a:cxn ang="0">
                  <a:pos x="209" y="4"/>
                </a:cxn>
                <a:cxn ang="0">
                  <a:pos x="215" y="3"/>
                </a:cxn>
                <a:cxn ang="0">
                  <a:pos x="221" y="4"/>
                </a:cxn>
                <a:cxn ang="0">
                  <a:pos x="231" y="4"/>
                </a:cxn>
                <a:cxn ang="0">
                  <a:pos x="237" y="8"/>
                </a:cxn>
                <a:cxn ang="0">
                  <a:pos x="243" y="6"/>
                </a:cxn>
                <a:cxn ang="0">
                  <a:pos x="249" y="12"/>
                </a:cxn>
                <a:cxn ang="0">
                  <a:pos x="258" y="16"/>
                </a:cxn>
                <a:cxn ang="0">
                  <a:pos x="265" y="8"/>
                </a:cxn>
                <a:cxn ang="0">
                  <a:pos x="274" y="11"/>
                </a:cxn>
                <a:cxn ang="0">
                  <a:pos x="280" y="18"/>
                </a:cxn>
                <a:cxn ang="0">
                  <a:pos x="286" y="17"/>
                </a:cxn>
              </a:cxnLst>
              <a:rect l="0" t="0" r="r" b="b"/>
              <a:pathLst>
                <a:path w="292" h="18">
                  <a:moveTo>
                    <a:pt x="0" y="4"/>
                  </a:moveTo>
                  <a:lnTo>
                    <a:pt x="3" y="11"/>
                  </a:lnTo>
                  <a:lnTo>
                    <a:pt x="6" y="14"/>
                  </a:lnTo>
                  <a:lnTo>
                    <a:pt x="6" y="8"/>
                  </a:lnTo>
                  <a:lnTo>
                    <a:pt x="9" y="8"/>
                  </a:lnTo>
                  <a:lnTo>
                    <a:pt x="12" y="7"/>
                  </a:lnTo>
                  <a:lnTo>
                    <a:pt x="12" y="13"/>
                  </a:lnTo>
                  <a:lnTo>
                    <a:pt x="15" y="9"/>
                  </a:lnTo>
                  <a:lnTo>
                    <a:pt x="18" y="14"/>
                  </a:lnTo>
                  <a:lnTo>
                    <a:pt x="21" y="6"/>
                  </a:lnTo>
                  <a:lnTo>
                    <a:pt x="21" y="14"/>
                  </a:lnTo>
                  <a:lnTo>
                    <a:pt x="24" y="13"/>
                  </a:lnTo>
                  <a:lnTo>
                    <a:pt x="27" y="13"/>
                  </a:lnTo>
                  <a:lnTo>
                    <a:pt x="30" y="9"/>
                  </a:lnTo>
                  <a:lnTo>
                    <a:pt x="30" y="7"/>
                  </a:lnTo>
                  <a:lnTo>
                    <a:pt x="34" y="14"/>
                  </a:lnTo>
                  <a:lnTo>
                    <a:pt x="37" y="4"/>
                  </a:lnTo>
                  <a:lnTo>
                    <a:pt x="37" y="16"/>
                  </a:lnTo>
                  <a:lnTo>
                    <a:pt x="40" y="9"/>
                  </a:lnTo>
                  <a:lnTo>
                    <a:pt x="43" y="8"/>
                  </a:lnTo>
                  <a:lnTo>
                    <a:pt x="46" y="9"/>
                  </a:lnTo>
                  <a:lnTo>
                    <a:pt x="49" y="9"/>
                  </a:lnTo>
                  <a:lnTo>
                    <a:pt x="52" y="9"/>
                  </a:lnTo>
                  <a:lnTo>
                    <a:pt x="55" y="11"/>
                  </a:lnTo>
                  <a:lnTo>
                    <a:pt x="55" y="13"/>
                  </a:lnTo>
                  <a:lnTo>
                    <a:pt x="58" y="6"/>
                  </a:lnTo>
                  <a:lnTo>
                    <a:pt x="61" y="13"/>
                  </a:lnTo>
                  <a:lnTo>
                    <a:pt x="61" y="7"/>
                  </a:lnTo>
                  <a:lnTo>
                    <a:pt x="64" y="8"/>
                  </a:lnTo>
                  <a:lnTo>
                    <a:pt x="67" y="6"/>
                  </a:lnTo>
                  <a:lnTo>
                    <a:pt x="71" y="13"/>
                  </a:lnTo>
                  <a:lnTo>
                    <a:pt x="71" y="7"/>
                  </a:lnTo>
                  <a:lnTo>
                    <a:pt x="74" y="17"/>
                  </a:lnTo>
                  <a:lnTo>
                    <a:pt x="77" y="12"/>
                  </a:lnTo>
                  <a:lnTo>
                    <a:pt x="77" y="6"/>
                  </a:lnTo>
                  <a:lnTo>
                    <a:pt x="80" y="2"/>
                  </a:lnTo>
                  <a:lnTo>
                    <a:pt x="83" y="11"/>
                  </a:lnTo>
                  <a:lnTo>
                    <a:pt x="86" y="11"/>
                  </a:lnTo>
                  <a:lnTo>
                    <a:pt x="86" y="8"/>
                  </a:lnTo>
                  <a:lnTo>
                    <a:pt x="89" y="14"/>
                  </a:lnTo>
                  <a:lnTo>
                    <a:pt x="92" y="18"/>
                  </a:lnTo>
                  <a:lnTo>
                    <a:pt x="95" y="7"/>
                  </a:lnTo>
                  <a:lnTo>
                    <a:pt x="95" y="12"/>
                  </a:lnTo>
                  <a:lnTo>
                    <a:pt x="98" y="16"/>
                  </a:lnTo>
                  <a:lnTo>
                    <a:pt x="101" y="11"/>
                  </a:lnTo>
                  <a:lnTo>
                    <a:pt x="101" y="9"/>
                  </a:lnTo>
                  <a:lnTo>
                    <a:pt x="104" y="14"/>
                  </a:lnTo>
                  <a:lnTo>
                    <a:pt x="107" y="16"/>
                  </a:lnTo>
                  <a:lnTo>
                    <a:pt x="111" y="7"/>
                  </a:lnTo>
                  <a:lnTo>
                    <a:pt x="111" y="6"/>
                  </a:lnTo>
                  <a:lnTo>
                    <a:pt x="114" y="14"/>
                  </a:lnTo>
                  <a:lnTo>
                    <a:pt x="117" y="6"/>
                  </a:lnTo>
                  <a:lnTo>
                    <a:pt x="117" y="11"/>
                  </a:lnTo>
                  <a:lnTo>
                    <a:pt x="120" y="4"/>
                  </a:lnTo>
                  <a:lnTo>
                    <a:pt x="123" y="7"/>
                  </a:lnTo>
                  <a:lnTo>
                    <a:pt x="126" y="7"/>
                  </a:lnTo>
                  <a:lnTo>
                    <a:pt x="126" y="9"/>
                  </a:lnTo>
                  <a:lnTo>
                    <a:pt x="129" y="16"/>
                  </a:lnTo>
                  <a:lnTo>
                    <a:pt x="132" y="8"/>
                  </a:lnTo>
                  <a:lnTo>
                    <a:pt x="135" y="6"/>
                  </a:lnTo>
                  <a:lnTo>
                    <a:pt x="135" y="9"/>
                  </a:lnTo>
                  <a:lnTo>
                    <a:pt x="138" y="11"/>
                  </a:lnTo>
                  <a:lnTo>
                    <a:pt x="141" y="0"/>
                  </a:lnTo>
                  <a:lnTo>
                    <a:pt x="141" y="9"/>
                  </a:lnTo>
                  <a:lnTo>
                    <a:pt x="144" y="12"/>
                  </a:lnTo>
                  <a:lnTo>
                    <a:pt x="148" y="8"/>
                  </a:lnTo>
                  <a:lnTo>
                    <a:pt x="151" y="13"/>
                  </a:lnTo>
                  <a:lnTo>
                    <a:pt x="151" y="8"/>
                  </a:lnTo>
                  <a:lnTo>
                    <a:pt x="154" y="14"/>
                  </a:lnTo>
                  <a:lnTo>
                    <a:pt x="157" y="9"/>
                  </a:lnTo>
                  <a:lnTo>
                    <a:pt x="160" y="4"/>
                  </a:lnTo>
                  <a:lnTo>
                    <a:pt x="160" y="6"/>
                  </a:lnTo>
                  <a:lnTo>
                    <a:pt x="163" y="13"/>
                  </a:lnTo>
                  <a:lnTo>
                    <a:pt x="166" y="12"/>
                  </a:lnTo>
                  <a:lnTo>
                    <a:pt x="166" y="8"/>
                  </a:lnTo>
                  <a:lnTo>
                    <a:pt x="169" y="9"/>
                  </a:lnTo>
                  <a:lnTo>
                    <a:pt x="172" y="13"/>
                  </a:lnTo>
                  <a:lnTo>
                    <a:pt x="178" y="12"/>
                  </a:lnTo>
                  <a:lnTo>
                    <a:pt x="175" y="12"/>
                  </a:lnTo>
                  <a:lnTo>
                    <a:pt x="178" y="12"/>
                  </a:lnTo>
                  <a:lnTo>
                    <a:pt x="181" y="11"/>
                  </a:lnTo>
                  <a:lnTo>
                    <a:pt x="184" y="13"/>
                  </a:lnTo>
                  <a:lnTo>
                    <a:pt x="188" y="14"/>
                  </a:lnTo>
                  <a:lnTo>
                    <a:pt x="191" y="11"/>
                  </a:lnTo>
                  <a:lnTo>
                    <a:pt x="191" y="4"/>
                  </a:lnTo>
                  <a:lnTo>
                    <a:pt x="194" y="12"/>
                  </a:lnTo>
                  <a:lnTo>
                    <a:pt x="197" y="12"/>
                  </a:lnTo>
                  <a:lnTo>
                    <a:pt x="200" y="14"/>
                  </a:lnTo>
                  <a:lnTo>
                    <a:pt x="200" y="12"/>
                  </a:lnTo>
                  <a:lnTo>
                    <a:pt x="203" y="8"/>
                  </a:lnTo>
                  <a:lnTo>
                    <a:pt x="206" y="11"/>
                  </a:lnTo>
                  <a:lnTo>
                    <a:pt x="206" y="8"/>
                  </a:lnTo>
                  <a:lnTo>
                    <a:pt x="209" y="4"/>
                  </a:lnTo>
                  <a:lnTo>
                    <a:pt x="212" y="8"/>
                  </a:lnTo>
                  <a:lnTo>
                    <a:pt x="215" y="6"/>
                  </a:lnTo>
                  <a:lnTo>
                    <a:pt x="215" y="3"/>
                  </a:lnTo>
                  <a:lnTo>
                    <a:pt x="218" y="11"/>
                  </a:lnTo>
                  <a:lnTo>
                    <a:pt x="221" y="14"/>
                  </a:lnTo>
                  <a:lnTo>
                    <a:pt x="221" y="4"/>
                  </a:lnTo>
                  <a:lnTo>
                    <a:pt x="225" y="6"/>
                  </a:lnTo>
                  <a:lnTo>
                    <a:pt x="228" y="6"/>
                  </a:lnTo>
                  <a:lnTo>
                    <a:pt x="231" y="4"/>
                  </a:lnTo>
                  <a:lnTo>
                    <a:pt x="231" y="16"/>
                  </a:lnTo>
                  <a:lnTo>
                    <a:pt x="234" y="16"/>
                  </a:lnTo>
                  <a:lnTo>
                    <a:pt x="237" y="8"/>
                  </a:lnTo>
                  <a:lnTo>
                    <a:pt x="240" y="16"/>
                  </a:lnTo>
                  <a:lnTo>
                    <a:pt x="240" y="3"/>
                  </a:lnTo>
                  <a:lnTo>
                    <a:pt x="243" y="6"/>
                  </a:lnTo>
                  <a:lnTo>
                    <a:pt x="246" y="4"/>
                  </a:lnTo>
                  <a:lnTo>
                    <a:pt x="246" y="16"/>
                  </a:lnTo>
                  <a:lnTo>
                    <a:pt x="249" y="12"/>
                  </a:lnTo>
                  <a:lnTo>
                    <a:pt x="252" y="6"/>
                  </a:lnTo>
                  <a:lnTo>
                    <a:pt x="255" y="11"/>
                  </a:lnTo>
                  <a:lnTo>
                    <a:pt x="258" y="16"/>
                  </a:lnTo>
                  <a:lnTo>
                    <a:pt x="261" y="13"/>
                  </a:lnTo>
                  <a:lnTo>
                    <a:pt x="265" y="7"/>
                  </a:lnTo>
                  <a:lnTo>
                    <a:pt x="265" y="8"/>
                  </a:lnTo>
                  <a:lnTo>
                    <a:pt x="268" y="12"/>
                  </a:lnTo>
                  <a:lnTo>
                    <a:pt x="271" y="8"/>
                  </a:lnTo>
                  <a:lnTo>
                    <a:pt x="274" y="11"/>
                  </a:lnTo>
                  <a:lnTo>
                    <a:pt x="277" y="11"/>
                  </a:lnTo>
                  <a:lnTo>
                    <a:pt x="280" y="16"/>
                  </a:lnTo>
                  <a:lnTo>
                    <a:pt x="280" y="18"/>
                  </a:lnTo>
                  <a:lnTo>
                    <a:pt x="283" y="11"/>
                  </a:lnTo>
                  <a:lnTo>
                    <a:pt x="286" y="7"/>
                  </a:lnTo>
                  <a:lnTo>
                    <a:pt x="286" y="17"/>
                  </a:lnTo>
                  <a:lnTo>
                    <a:pt x="289" y="17"/>
                  </a:lnTo>
                  <a:lnTo>
                    <a:pt x="292" y="13"/>
                  </a:lnTo>
                </a:path>
              </a:pathLst>
            </a:custGeom>
            <a:noFill/>
            <a:ln w="1270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143"/>
            <p:cNvSpPr>
              <a:spLocks/>
            </p:cNvSpPr>
            <p:nvPr/>
          </p:nvSpPr>
          <p:spPr bwMode="auto">
            <a:xfrm>
              <a:off x="1198215" y="5398380"/>
              <a:ext cx="329595" cy="31788"/>
            </a:xfrm>
            <a:custGeom>
              <a:avLst/>
              <a:gdLst/>
              <a:ahLst/>
              <a:cxnLst>
                <a:cxn ang="0">
                  <a:pos x="3" y="6"/>
                </a:cxn>
                <a:cxn ang="0">
                  <a:pos x="16" y="5"/>
                </a:cxn>
                <a:cxn ang="0">
                  <a:pos x="19" y="19"/>
                </a:cxn>
                <a:cxn ang="0">
                  <a:pos x="31" y="13"/>
                </a:cxn>
                <a:cxn ang="0">
                  <a:pos x="34" y="10"/>
                </a:cxn>
                <a:cxn ang="0">
                  <a:pos x="40" y="9"/>
                </a:cxn>
                <a:cxn ang="0">
                  <a:pos x="50" y="5"/>
                </a:cxn>
                <a:cxn ang="0">
                  <a:pos x="56" y="13"/>
                </a:cxn>
                <a:cxn ang="0">
                  <a:pos x="62" y="16"/>
                </a:cxn>
                <a:cxn ang="0">
                  <a:pos x="68" y="9"/>
                </a:cxn>
                <a:cxn ang="0">
                  <a:pos x="77" y="6"/>
                </a:cxn>
                <a:cxn ang="0">
                  <a:pos x="83" y="16"/>
                </a:cxn>
                <a:cxn ang="0">
                  <a:pos x="90" y="16"/>
                </a:cxn>
                <a:cxn ang="0">
                  <a:pos x="96" y="8"/>
                </a:cxn>
                <a:cxn ang="0">
                  <a:pos x="102" y="14"/>
                </a:cxn>
                <a:cxn ang="0">
                  <a:pos x="108" y="9"/>
                </a:cxn>
                <a:cxn ang="0">
                  <a:pos x="117" y="11"/>
                </a:cxn>
                <a:cxn ang="0">
                  <a:pos x="124" y="13"/>
                </a:cxn>
                <a:cxn ang="0">
                  <a:pos x="133" y="14"/>
                </a:cxn>
                <a:cxn ang="0">
                  <a:pos x="139" y="9"/>
                </a:cxn>
                <a:cxn ang="0">
                  <a:pos x="145" y="14"/>
                </a:cxn>
                <a:cxn ang="0">
                  <a:pos x="151" y="6"/>
                </a:cxn>
                <a:cxn ang="0">
                  <a:pos x="157" y="11"/>
                </a:cxn>
                <a:cxn ang="0">
                  <a:pos x="164" y="15"/>
                </a:cxn>
                <a:cxn ang="0">
                  <a:pos x="173" y="14"/>
                </a:cxn>
                <a:cxn ang="0">
                  <a:pos x="179" y="11"/>
                </a:cxn>
                <a:cxn ang="0">
                  <a:pos x="188" y="11"/>
                </a:cxn>
                <a:cxn ang="0">
                  <a:pos x="194" y="8"/>
                </a:cxn>
                <a:cxn ang="0">
                  <a:pos x="201" y="0"/>
                </a:cxn>
                <a:cxn ang="0">
                  <a:pos x="207" y="23"/>
                </a:cxn>
                <a:cxn ang="0">
                  <a:pos x="213" y="8"/>
                </a:cxn>
                <a:cxn ang="0">
                  <a:pos x="222" y="5"/>
                </a:cxn>
                <a:cxn ang="0">
                  <a:pos x="228" y="21"/>
                </a:cxn>
                <a:cxn ang="0">
                  <a:pos x="234" y="14"/>
                </a:cxn>
                <a:cxn ang="0">
                  <a:pos x="241" y="10"/>
                </a:cxn>
                <a:cxn ang="0">
                  <a:pos x="247" y="10"/>
                </a:cxn>
                <a:cxn ang="0">
                  <a:pos x="253" y="13"/>
                </a:cxn>
                <a:cxn ang="0">
                  <a:pos x="262" y="13"/>
                </a:cxn>
                <a:cxn ang="0">
                  <a:pos x="268" y="9"/>
                </a:cxn>
                <a:cxn ang="0">
                  <a:pos x="274" y="13"/>
                </a:cxn>
                <a:cxn ang="0">
                  <a:pos x="281" y="5"/>
                </a:cxn>
                <a:cxn ang="0">
                  <a:pos x="287" y="16"/>
                </a:cxn>
              </a:cxnLst>
              <a:rect l="0" t="0" r="r" b="b"/>
              <a:pathLst>
                <a:path w="293" h="23">
                  <a:moveTo>
                    <a:pt x="0" y="15"/>
                  </a:moveTo>
                  <a:lnTo>
                    <a:pt x="3" y="16"/>
                  </a:lnTo>
                  <a:lnTo>
                    <a:pt x="3" y="6"/>
                  </a:lnTo>
                  <a:lnTo>
                    <a:pt x="6" y="16"/>
                  </a:lnTo>
                  <a:lnTo>
                    <a:pt x="10" y="5"/>
                  </a:lnTo>
                  <a:lnTo>
                    <a:pt x="16" y="5"/>
                  </a:lnTo>
                  <a:lnTo>
                    <a:pt x="13" y="5"/>
                  </a:lnTo>
                  <a:lnTo>
                    <a:pt x="16" y="5"/>
                  </a:lnTo>
                  <a:lnTo>
                    <a:pt x="19" y="19"/>
                  </a:lnTo>
                  <a:lnTo>
                    <a:pt x="22" y="15"/>
                  </a:lnTo>
                  <a:lnTo>
                    <a:pt x="25" y="16"/>
                  </a:lnTo>
                  <a:lnTo>
                    <a:pt x="31" y="13"/>
                  </a:lnTo>
                  <a:lnTo>
                    <a:pt x="28" y="13"/>
                  </a:lnTo>
                  <a:lnTo>
                    <a:pt x="31" y="13"/>
                  </a:lnTo>
                  <a:lnTo>
                    <a:pt x="34" y="10"/>
                  </a:lnTo>
                  <a:lnTo>
                    <a:pt x="34" y="19"/>
                  </a:lnTo>
                  <a:lnTo>
                    <a:pt x="37" y="15"/>
                  </a:lnTo>
                  <a:lnTo>
                    <a:pt x="40" y="9"/>
                  </a:lnTo>
                  <a:lnTo>
                    <a:pt x="43" y="8"/>
                  </a:lnTo>
                  <a:lnTo>
                    <a:pt x="46" y="9"/>
                  </a:lnTo>
                  <a:lnTo>
                    <a:pt x="50" y="5"/>
                  </a:lnTo>
                  <a:lnTo>
                    <a:pt x="53" y="5"/>
                  </a:lnTo>
                  <a:lnTo>
                    <a:pt x="53" y="16"/>
                  </a:lnTo>
                  <a:lnTo>
                    <a:pt x="56" y="13"/>
                  </a:lnTo>
                  <a:lnTo>
                    <a:pt x="59" y="15"/>
                  </a:lnTo>
                  <a:lnTo>
                    <a:pt x="59" y="19"/>
                  </a:lnTo>
                  <a:lnTo>
                    <a:pt x="62" y="16"/>
                  </a:lnTo>
                  <a:lnTo>
                    <a:pt x="65" y="15"/>
                  </a:lnTo>
                  <a:lnTo>
                    <a:pt x="68" y="15"/>
                  </a:lnTo>
                  <a:lnTo>
                    <a:pt x="68" y="9"/>
                  </a:lnTo>
                  <a:lnTo>
                    <a:pt x="71" y="8"/>
                  </a:lnTo>
                  <a:lnTo>
                    <a:pt x="74" y="4"/>
                  </a:lnTo>
                  <a:lnTo>
                    <a:pt x="77" y="6"/>
                  </a:lnTo>
                  <a:lnTo>
                    <a:pt x="77" y="9"/>
                  </a:lnTo>
                  <a:lnTo>
                    <a:pt x="80" y="6"/>
                  </a:lnTo>
                  <a:lnTo>
                    <a:pt x="83" y="16"/>
                  </a:lnTo>
                  <a:lnTo>
                    <a:pt x="83" y="14"/>
                  </a:lnTo>
                  <a:lnTo>
                    <a:pt x="87" y="11"/>
                  </a:lnTo>
                  <a:lnTo>
                    <a:pt x="90" y="16"/>
                  </a:lnTo>
                  <a:lnTo>
                    <a:pt x="93" y="8"/>
                  </a:lnTo>
                  <a:lnTo>
                    <a:pt x="93" y="15"/>
                  </a:lnTo>
                  <a:lnTo>
                    <a:pt x="96" y="8"/>
                  </a:lnTo>
                  <a:lnTo>
                    <a:pt x="99" y="14"/>
                  </a:lnTo>
                  <a:lnTo>
                    <a:pt x="99" y="8"/>
                  </a:lnTo>
                  <a:lnTo>
                    <a:pt x="102" y="14"/>
                  </a:lnTo>
                  <a:lnTo>
                    <a:pt x="105" y="11"/>
                  </a:lnTo>
                  <a:lnTo>
                    <a:pt x="108" y="10"/>
                  </a:lnTo>
                  <a:lnTo>
                    <a:pt x="108" y="9"/>
                  </a:lnTo>
                  <a:lnTo>
                    <a:pt x="111" y="8"/>
                  </a:lnTo>
                  <a:lnTo>
                    <a:pt x="114" y="13"/>
                  </a:lnTo>
                  <a:lnTo>
                    <a:pt x="117" y="11"/>
                  </a:lnTo>
                  <a:lnTo>
                    <a:pt x="117" y="10"/>
                  </a:lnTo>
                  <a:lnTo>
                    <a:pt x="120" y="11"/>
                  </a:lnTo>
                  <a:lnTo>
                    <a:pt x="124" y="13"/>
                  </a:lnTo>
                  <a:lnTo>
                    <a:pt x="127" y="15"/>
                  </a:lnTo>
                  <a:lnTo>
                    <a:pt x="130" y="11"/>
                  </a:lnTo>
                  <a:lnTo>
                    <a:pt x="133" y="14"/>
                  </a:lnTo>
                  <a:lnTo>
                    <a:pt x="133" y="10"/>
                  </a:lnTo>
                  <a:lnTo>
                    <a:pt x="136" y="4"/>
                  </a:lnTo>
                  <a:lnTo>
                    <a:pt x="139" y="9"/>
                  </a:lnTo>
                  <a:lnTo>
                    <a:pt x="139" y="6"/>
                  </a:lnTo>
                  <a:lnTo>
                    <a:pt x="142" y="5"/>
                  </a:lnTo>
                  <a:lnTo>
                    <a:pt x="145" y="14"/>
                  </a:lnTo>
                  <a:lnTo>
                    <a:pt x="148" y="10"/>
                  </a:lnTo>
                  <a:lnTo>
                    <a:pt x="148" y="11"/>
                  </a:lnTo>
                  <a:lnTo>
                    <a:pt x="151" y="6"/>
                  </a:lnTo>
                  <a:lnTo>
                    <a:pt x="154" y="6"/>
                  </a:lnTo>
                  <a:lnTo>
                    <a:pt x="157" y="13"/>
                  </a:lnTo>
                  <a:lnTo>
                    <a:pt x="157" y="11"/>
                  </a:lnTo>
                  <a:lnTo>
                    <a:pt x="160" y="18"/>
                  </a:lnTo>
                  <a:lnTo>
                    <a:pt x="164" y="16"/>
                  </a:lnTo>
                  <a:lnTo>
                    <a:pt x="164" y="15"/>
                  </a:lnTo>
                  <a:lnTo>
                    <a:pt x="167" y="14"/>
                  </a:lnTo>
                  <a:lnTo>
                    <a:pt x="170" y="10"/>
                  </a:lnTo>
                  <a:lnTo>
                    <a:pt x="173" y="14"/>
                  </a:lnTo>
                  <a:lnTo>
                    <a:pt x="173" y="15"/>
                  </a:lnTo>
                  <a:lnTo>
                    <a:pt x="176" y="13"/>
                  </a:lnTo>
                  <a:lnTo>
                    <a:pt x="179" y="11"/>
                  </a:lnTo>
                  <a:lnTo>
                    <a:pt x="182" y="10"/>
                  </a:lnTo>
                  <a:lnTo>
                    <a:pt x="185" y="13"/>
                  </a:lnTo>
                  <a:lnTo>
                    <a:pt x="188" y="11"/>
                  </a:lnTo>
                  <a:lnTo>
                    <a:pt x="188" y="6"/>
                  </a:lnTo>
                  <a:lnTo>
                    <a:pt x="191" y="16"/>
                  </a:lnTo>
                  <a:lnTo>
                    <a:pt x="194" y="8"/>
                  </a:lnTo>
                  <a:lnTo>
                    <a:pt x="197" y="1"/>
                  </a:lnTo>
                  <a:lnTo>
                    <a:pt x="197" y="15"/>
                  </a:lnTo>
                  <a:lnTo>
                    <a:pt x="201" y="0"/>
                  </a:lnTo>
                  <a:lnTo>
                    <a:pt x="204" y="8"/>
                  </a:lnTo>
                  <a:lnTo>
                    <a:pt x="204" y="19"/>
                  </a:lnTo>
                  <a:lnTo>
                    <a:pt x="207" y="23"/>
                  </a:lnTo>
                  <a:lnTo>
                    <a:pt x="210" y="14"/>
                  </a:lnTo>
                  <a:lnTo>
                    <a:pt x="213" y="19"/>
                  </a:lnTo>
                  <a:lnTo>
                    <a:pt x="213" y="8"/>
                  </a:lnTo>
                  <a:lnTo>
                    <a:pt x="216" y="16"/>
                  </a:lnTo>
                  <a:lnTo>
                    <a:pt x="219" y="6"/>
                  </a:lnTo>
                  <a:lnTo>
                    <a:pt x="222" y="5"/>
                  </a:lnTo>
                  <a:lnTo>
                    <a:pt x="222" y="15"/>
                  </a:lnTo>
                  <a:lnTo>
                    <a:pt x="225" y="13"/>
                  </a:lnTo>
                  <a:lnTo>
                    <a:pt x="228" y="21"/>
                  </a:lnTo>
                  <a:lnTo>
                    <a:pt x="228" y="9"/>
                  </a:lnTo>
                  <a:lnTo>
                    <a:pt x="231" y="10"/>
                  </a:lnTo>
                  <a:lnTo>
                    <a:pt x="234" y="14"/>
                  </a:lnTo>
                  <a:lnTo>
                    <a:pt x="237" y="16"/>
                  </a:lnTo>
                  <a:lnTo>
                    <a:pt x="237" y="9"/>
                  </a:lnTo>
                  <a:lnTo>
                    <a:pt x="241" y="10"/>
                  </a:lnTo>
                  <a:lnTo>
                    <a:pt x="244" y="8"/>
                  </a:lnTo>
                  <a:lnTo>
                    <a:pt x="244" y="14"/>
                  </a:lnTo>
                  <a:lnTo>
                    <a:pt x="247" y="10"/>
                  </a:lnTo>
                  <a:lnTo>
                    <a:pt x="250" y="8"/>
                  </a:lnTo>
                  <a:lnTo>
                    <a:pt x="253" y="15"/>
                  </a:lnTo>
                  <a:lnTo>
                    <a:pt x="253" y="13"/>
                  </a:lnTo>
                  <a:lnTo>
                    <a:pt x="256" y="13"/>
                  </a:lnTo>
                  <a:lnTo>
                    <a:pt x="259" y="8"/>
                  </a:lnTo>
                  <a:lnTo>
                    <a:pt x="262" y="13"/>
                  </a:lnTo>
                  <a:lnTo>
                    <a:pt x="262" y="18"/>
                  </a:lnTo>
                  <a:lnTo>
                    <a:pt x="265" y="15"/>
                  </a:lnTo>
                  <a:lnTo>
                    <a:pt x="268" y="9"/>
                  </a:lnTo>
                  <a:lnTo>
                    <a:pt x="268" y="8"/>
                  </a:lnTo>
                  <a:lnTo>
                    <a:pt x="271" y="15"/>
                  </a:lnTo>
                  <a:lnTo>
                    <a:pt x="274" y="13"/>
                  </a:lnTo>
                  <a:lnTo>
                    <a:pt x="278" y="15"/>
                  </a:lnTo>
                  <a:lnTo>
                    <a:pt x="278" y="10"/>
                  </a:lnTo>
                  <a:lnTo>
                    <a:pt x="281" y="5"/>
                  </a:lnTo>
                  <a:lnTo>
                    <a:pt x="284" y="6"/>
                  </a:lnTo>
                  <a:lnTo>
                    <a:pt x="284" y="10"/>
                  </a:lnTo>
                  <a:lnTo>
                    <a:pt x="287" y="16"/>
                  </a:lnTo>
                  <a:lnTo>
                    <a:pt x="290" y="15"/>
                  </a:lnTo>
                  <a:lnTo>
                    <a:pt x="293" y="14"/>
                  </a:lnTo>
                </a:path>
              </a:pathLst>
            </a:custGeom>
            <a:noFill/>
            <a:ln w="1270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44"/>
            <p:cNvSpPr>
              <a:spLocks/>
            </p:cNvSpPr>
            <p:nvPr/>
          </p:nvSpPr>
          <p:spPr bwMode="auto">
            <a:xfrm>
              <a:off x="1527809" y="5401144"/>
              <a:ext cx="325095" cy="24878"/>
            </a:xfrm>
            <a:custGeom>
              <a:avLst/>
              <a:gdLst/>
              <a:ahLst/>
              <a:cxnLst>
                <a:cxn ang="0">
                  <a:pos x="3" y="12"/>
                </a:cxn>
                <a:cxn ang="0">
                  <a:pos x="9" y="7"/>
                </a:cxn>
                <a:cxn ang="0">
                  <a:pos x="18" y="17"/>
                </a:cxn>
                <a:cxn ang="0">
                  <a:pos x="25" y="18"/>
                </a:cxn>
                <a:cxn ang="0">
                  <a:pos x="34" y="0"/>
                </a:cxn>
                <a:cxn ang="0">
                  <a:pos x="40" y="9"/>
                </a:cxn>
                <a:cxn ang="0">
                  <a:pos x="46" y="8"/>
                </a:cxn>
                <a:cxn ang="0">
                  <a:pos x="52" y="14"/>
                </a:cxn>
                <a:cxn ang="0">
                  <a:pos x="58" y="13"/>
                </a:cxn>
                <a:cxn ang="0">
                  <a:pos x="65" y="13"/>
                </a:cxn>
                <a:cxn ang="0">
                  <a:pos x="74" y="9"/>
                </a:cxn>
                <a:cxn ang="0">
                  <a:pos x="80" y="6"/>
                </a:cxn>
                <a:cxn ang="0">
                  <a:pos x="86" y="12"/>
                </a:cxn>
                <a:cxn ang="0">
                  <a:pos x="92" y="4"/>
                </a:cxn>
                <a:cxn ang="0">
                  <a:pos x="102" y="11"/>
                </a:cxn>
                <a:cxn ang="0">
                  <a:pos x="108" y="11"/>
                </a:cxn>
                <a:cxn ang="0">
                  <a:pos x="114" y="13"/>
                </a:cxn>
                <a:cxn ang="0">
                  <a:pos x="123" y="11"/>
                </a:cxn>
                <a:cxn ang="0">
                  <a:pos x="129" y="9"/>
                </a:cxn>
                <a:cxn ang="0">
                  <a:pos x="139" y="14"/>
                </a:cxn>
                <a:cxn ang="0">
                  <a:pos x="145" y="14"/>
                </a:cxn>
                <a:cxn ang="0">
                  <a:pos x="151" y="13"/>
                </a:cxn>
                <a:cxn ang="0">
                  <a:pos x="157" y="16"/>
                </a:cxn>
                <a:cxn ang="0">
                  <a:pos x="163" y="11"/>
                </a:cxn>
                <a:cxn ang="0">
                  <a:pos x="169" y="7"/>
                </a:cxn>
                <a:cxn ang="0">
                  <a:pos x="179" y="6"/>
                </a:cxn>
                <a:cxn ang="0">
                  <a:pos x="185" y="16"/>
                </a:cxn>
                <a:cxn ang="0">
                  <a:pos x="191" y="9"/>
                </a:cxn>
                <a:cxn ang="0">
                  <a:pos x="197" y="6"/>
                </a:cxn>
                <a:cxn ang="0">
                  <a:pos x="203" y="17"/>
                </a:cxn>
                <a:cxn ang="0">
                  <a:pos x="209" y="11"/>
                </a:cxn>
                <a:cxn ang="0">
                  <a:pos x="219" y="14"/>
                </a:cxn>
                <a:cxn ang="0">
                  <a:pos x="225" y="11"/>
                </a:cxn>
                <a:cxn ang="0">
                  <a:pos x="231" y="7"/>
                </a:cxn>
                <a:cxn ang="0">
                  <a:pos x="237" y="2"/>
                </a:cxn>
                <a:cxn ang="0">
                  <a:pos x="243" y="13"/>
                </a:cxn>
                <a:cxn ang="0">
                  <a:pos x="249" y="9"/>
                </a:cxn>
                <a:cxn ang="0">
                  <a:pos x="259" y="13"/>
                </a:cxn>
                <a:cxn ang="0">
                  <a:pos x="265" y="11"/>
                </a:cxn>
                <a:cxn ang="0">
                  <a:pos x="274" y="8"/>
                </a:cxn>
                <a:cxn ang="0">
                  <a:pos x="280" y="13"/>
                </a:cxn>
                <a:cxn ang="0">
                  <a:pos x="286" y="8"/>
                </a:cxn>
              </a:cxnLst>
              <a:rect l="0" t="0" r="r" b="b"/>
              <a:pathLst>
                <a:path w="289" h="18">
                  <a:moveTo>
                    <a:pt x="0" y="12"/>
                  </a:moveTo>
                  <a:lnTo>
                    <a:pt x="0" y="16"/>
                  </a:lnTo>
                  <a:lnTo>
                    <a:pt x="3" y="12"/>
                  </a:lnTo>
                  <a:lnTo>
                    <a:pt x="6" y="6"/>
                  </a:lnTo>
                  <a:lnTo>
                    <a:pt x="9" y="16"/>
                  </a:lnTo>
                  <a:lnTo>
                    <a:pt x="9" y="7"/>
                  </a:lnTo>
                  <a:lnTo>
                    <a:pt x="12" y="13"/>
                  </a:lnTo>
                  <a:lnTo>
                    <a:pt x="15" y="12"/>
                  </a:lnTo>
                  <a:lnTo>
                    <a:pt x="18" y="17"/>
                  </a:lnTo>
                  <a:lnTo>
                    <a:pt x="21" y="8"/>
                  </a:lnTo>
                  <a:lnTo>
                    <a:pt x="25" y="12"/>
                  </a:lnTo>
                  <a:lnTo>
                    <a:pt x="25" y="18"/>
                  </a:lnTo>
                  <a:lnTo>
                    <a:pt x="28" y="8"/>
                  </a:lnTo>
                  <a:lnTo>
                    <a:pt x="31" y="7"/>
                  </a:lnTo>
                  <a:lnTo>
                    <a:pt x="34" y="0"/>
                  </a:lnTo>
                  <a:lnTo>
                    <a:pt x="34" y="13"/>
                  </a:lnTo>
                  <a:lnTo>
                    <a:pt x="37" y="12"/>
                  </a:lnTo>
                  <a:lnTo>
                    <a:pt x="40" y="9"/>
                  </a:lnTo>
                  <a:lnTo>
                    <a:pt x="40" y="12"/>
                  </a:lnTo>
                  <a:lnTo>
                    <a:pt x="43" y="9"/>
                  </a:lnTo>
                  <a:lnTo>
                    <a:pt x="46" y="8"/>
                  </a:lnTo>
                  <a:lnTo>
                    <a:pt x="49" y="9"/>
                  </a:lnTo>
                  <a:lnTo>
                    <a:pt x="49" y="0"/>
                  </a:lnTo>
                  <a:lnTo>
                    <a:pt x="52" y="14"/>
                  </a:lnTo>
                  <a:lnTo>
                    <a:pt x="55" y="11"/>
                  </a:lnTo>
                  <a:lnTo>
                    <a:pt x="55" y="9"/>
                  </a:lnTo>
                  <a:lnTo>
                    <a:pt x="58" y="13"/>
                  </a:lnTo>
                  <a:lnTo>
                    <a:pt x="62" y="0"/>
                  </a:lnTo>
                  <a:lnTo>
                    <a:pt x="65" y="11"/>
                  </a:lnTo>
                  <a:lnTo>
                    <a:pt x="65" y="13"/>
                  </a:lnTo>
                  <a:lnTo>
                    <a:pt x="68" y="17"/>
                  </a:lnTo>
                  <a:lnTo>
                    <a:pt x="71" y="8"/>
                  </a:lnTo>
                  <a:lnTo>
                    <a:pt x="74" y="9"/>
                  </a:lnTo>
                  <a:lnTo>
                    <a:pt x="74" y="12"/>
                  </a:lnTo>
                  <a:lnTo>
                    <a:pt x="77" y="6"/>
                  </a:lnTo>
                  <a:lnTo>
                    <a:pt x="80" y="6"/>
                  </a:lnTo>
                  <a:lnTo>
                    <a:pt x="80" y="8"/>
                  </a:lnTo>
                  <a:lnTo>
                    <a:pt x="83" y="13"/>
                  </a:lnTo>
                  <a:lnTo>
                    <a:pt x="86" y="12"/>
                  </a:lnTo>
                  <a:lnTo>
                    <a:pt x="89" y="12"/>
                  </a:lnTo>
                  <a:lnTo>
                    <a:pt x="89" y="4"/>
                  </a:lnTo>
                  <a:lnTo>
                    <a:pt x="92" y="4"/>
                  </a:lnTo>
                  <a:lnTo>
                    <a:pt x="95" y="3"/>
                  </a:lnTo>
                  <a:lnTo>
                    <a:pt x="98" y="14"/>
                  </a:lnTo>
                  <a:lnTo>
                    <a:pt x="102" y="11"/>
                  </a:lnTo>
                  <a:lnTo>
                    <a:pt x="105" y="17"/>
                  </a:lnTo>
                  <a:lnTo>
                    <a:pt x="105" y="4"/>
                  </a:lnTo>
                  <a:lnTo>
                    <a:pt x="108" y="11"/>
                  </a:lnTo>
                  <a:lnTo>
                    <a:pt x="111" y="9"/>
                  </a:lnTo>
                  <a:lnTo>
                    <a:pt x="114" y="7"/>
                  </a:lnTo>
                  <a:lnTo>
                    <a:pt x="114" y="13"/>
                  </a:lnTo>
                  <a:lnTo>
                    <a:pt x="117" y="11"/>
                  </a:lnTo>
                  <a:lnTo>
                    <a:pt x="120" y="9"/>
                  </a:lnTo>
                  <a:lnTo>
                    <a:pt x="123" y="11"/>
                  </a:lnTo>
                  <a:lnTo>
                    <a:pt x="126" y="9"/>
                  </a:lnTo>
                  <a:lnTo>
                    <a:pt x="129" y="11"/>
                  </a:lnTo>
                  <a:lnTo>
                    <a:pt x="129" y="9"/>
                  </a:lnTo>
                  <a:lnTo>
                    <a:pt x="132" y="7"/>
                  </a:lnTo>
                  <a:lnTo>
                    <a:pt x="135" y="11"/>
                  </a:lnTo>
                  <a:lnTo>
                    <a:pt x="139" y="14"/>
                  </a:lnTo>
                  <a:lnTo>
                    <a:pt x="139" y="9"/>
                  </a:lnTo>
                  <a:lnTo>
                    <a:pt x="142" y="9"/>
                  </a:lnTo>
                  <a:lnTo>
                    <a:pt x="145" y="14"/>
                  </a:lnTo>
                  <a:lnTo>
                    <a:pt x="145" y="12"/>
                  </a:lnTo>
                  <a:lnTo>
                    <a:pt x="148" y="6"/>
                  </a:lnTo>
                  <a:lnTo>
                    <a:pt x="151" y="13"/>
                  </a:lnTo>
                  <a:lnTo>
                    <a:pt x="154" y="11"/>
                  </a:lnTo>
                  <a:lnTo>
                    <a:pt x="154" y="12"/>
                  </a:lnTo>
                  <a:lnTo>
                    <a:pt x="157" y="16"/>
                  </a:lnTo>
                  <a:lnTo>
                    <a:pt x="160" y="16"/>
                  </a:lnTo>
                  <a:lnTo>
                    <a:pt x="160" y="11"/>
                  </a:lnTo>
                  <a:lnTo>
                    <a:pt x="163" y="11"/>
                  </a:lnTo>
                  <a:lnTo>
                    <a:pt x="166" y="12"/>
                  </a:lnTo>
                  <a:lnTo>
                    <a:pt x="169" y="6"/>
                  </a:lnTo>
                  <a:lnTo>
                    <a:pt x="169" y="7"/>
                  </a:lnTo>
                  <a:lnTo>
                    <a:pt x="172" y="4"/>
                  </a:lnTo>
                  <a:lnTo>
                    <a:pt x="175" y="6"/>
                  </a:lnTo>
                  <a:lnTo>
                    <a:pt x="179" y="6"/>
                  </a:lnTo>
                  <a:lnTo>
                    <a:pt x="179" y="12"/>
                  </a:lnTo>
                  <a:lnTo>
                    <a:pt x="182" y="11"/>
                  </a:lnTo>
                  <a:lnTo>
                    <a:pt x="185" y="16"/>
                  </a:lnTo>
                  <a:lnTo>
                    <a:pt x="185" y="9"/>
                  </a:lnTo>
                  <a:lnTo>
                    <a:pt x="188" y="13"/>
                  </a:lnTo>
                  <a:lnTo>
                    <a:pt x="191" y="9"/>
                  </a:lnTo>
                  <a:lnTo>
                    <a:pt x="194" y="9"/>
                  </a:lnTo>
                  <a:lnTo>
                    <a:pt x="194" y="0"/>
                  </a:lnTo>
                  <a:lnTo>
                    <a:pt x="197" y="6"/>
                  </a:lnTo>
                  <a:lnTo>
                    <a:pt x="200" y="11"/>
                  </a:lnTo>
                  <a:lnTo>
                    <a:pt x="200" y="16"/>
                  </a:lnTo>
                  <a:lnTo>
                    <a:pt x="203" y="17"/>
                  </a:lnTo>
                  <a:lnTo>
                    <a:pt x="206" y="9"/>
                  </a:lnTo>
                  <a:lnTo>
                    <a:pt x="209" y="6"/>
                  </a:lnTo>
                  <a:lnTo>
                    <a:pt x="209" y="11"/>
                  </a:lnTo>
                  <a:lnTo>
                    <a:pt x="212" y="14"/>
                  </a:lnTo>
                  <a:lnTo>
                    <a:pt x="216" y="17"/>
                  </a:lnTo>
                  <a:lnTo>
                    <a:pt x="219" y="14"/>
                  </a:lnTo>
                  <a:lnTo>
                    <a:pt x="219" y="9"/>
                  </a:lnTo>
                  <a:lnTo>
                    <a:pt x="222" y="11"/>
                  </a:lnTo>
                  <a:lnTo>
                    <a:pt x="225" y="11"/>
                  </a:lnTo>
                  <a:lnTo>
                    <a:pt x="225" y="2"/>
                  </a:lnTo>
                  <a:lnTo>
                    <a:pt x="228" y="6"/>
                  </a:lnTo>
                  <a:lnTo>
                    <a:pt x="231" y="7"/>
                  </a:lnTo>
                  <a:lnTo>
                    <a:pt x="234" y="12"/>
                  </a:lnTo>
                  <a:lnTo>
                    <a:pt x="234" y="3"/>
                  </a:lnTo>
                  <a:lnTo>
                    <a:pt x="237" y="2"/>
                  </a:lnTo>
                  <a:lnTo>
                    <a:pt x="240" y="9"/>
                  </a:lnTo>
                  <a:lnTo>
                    <a:pt x="243" y="8"/>
                  </a:lnTo>
                  <a:lnTo>
                    <a:pt x="243" y="13"/>
                  </a:lnTo>
                  <a:lnTo>
                    <a:pt x="246" y="11"/>
                  </a:lnTo>
                  <a:lnTo>
                    <a:pt x="249" y="7"/>
                  </a:lnTo>
                  <a:lnTo>
                    <a:pt x="249" y="9"/>
                  </a:lnTo>
                  <a:lnTo>
                    <a:pt x="253" y="9"/>
                  </a:lnTo>
                  <a:lnTo>
                    <a:pt x="256" y="3"/>
                  </a:lnTo>
                  <a:lnTo>
                    <a:pt x="259" y="13"/>
                  </a:lnTo>
                  <a:lnTo>
                    <a:pt x="262" y="3"/>
                  </a:lnTo>
                  <a:lnTo>
                    <a:pt x="265" y="9"/>
                  </a:lnTo>
                  <a:lnTo>
                    <a:pt x="265" y="11"/>
                  </a:lnTo>
                  <a:lnTo>
                    <a:pt x="268" y="13"/>
                  </a:lnTo>
                  <a:lnTo>
                    <a:pt x="271" y="6"/>
                  </a:lnTo>
                  <a:lnTo>
                    <a:pt x="274" y="8"/>
                  </a:lnTo>
                  <a:lnTo>
                    <a:pt x="274" y="9"/>
                  </a:lnTo>
                  <a:lnTo>
                    <a:pt x="277" y="12"/>
                  </a:lnTo>
                  <a:lnTo>
                    <a:pt x="280" y="13"/>
                  </a:lnTo>
                  <a:lnTo>
                    <a:pt x="283" y="13"/>
                  </a:lnTo>
                  <a:lnTo>
                    <a:pt x="283" y="9"/>
                  </a:lnTo>
                  <a:lnTo>
                    <a:pt x="286" y="8"/>
                  </a:lnTo>
                  <a:lnTo>
                    <a:pt x="289" y="13"/>
                  </a:lnTo>
                  <a:lnTo>
                    <a:pt x="289" y="9"/>
                  </a:lnTo>
                </a:path>
              </a:pathLst>
            </a:custGeom>
            <a:noFill/>
            <a:ln w="1270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45"/>
            <p:cNvSpPr>
              <a:spLocks/>
            </p:cNvSpPr>
            <p:nvPr/>
          </p:nvSpPr>
          <p:spPr bwMode="auto">
            <a:xfrm>
              <a:off x="1852905" y="5399761"/>
              <a:ext cx="136112" cy="24878"/>
            </a:xfrm>
            <a:custGeom>
              <a:avLst/>
              <a:gdLst/>
              <a:ahLst/>
              <a:cxnLst>
                <a:cxn ang="0">
                  <a:pos x="0" y="10"/>
                </a:cxn>
                <a:cxn ang="0">
                  <a:pos x="4" y="18"/>
                </a:cxn>
                <a:cxn ang="0">
                  <a:pos x="7" y="13"/>
                </a:cxn>
                <a:cxn ang="0">
                  <a:pos x="10" y="13"/>
                </a:cxn>
                <a:cxn ang="0">
                  <a:pos x="10" y="15"/>
                </a:cxn>
                <a:cxn ang="0">
                  <a:pos x="13" y="10"/>
                </a:cxn>
                <a:cxn ang="0">
                  <a:pos x="16" y="14"/>
                </a:cxn>
                <a:cxn ang="0">
                  <a:pos x="19" y="13"/>
                </a:cxn>
                <a:cxn ang="0">
                  <a:pos x="22" y="12"/>
                </a:cxn>
                <a:cxn ang="0">
                  <a:pos x="25" y="13"/>
                </a:cxn>
                <a:cxn ang="0">
                  <a:pos x="25" y="10"/>
                </a:cxn>
                <a:cxn ang="0">
                  <a:pos x="28" y="17"/>
                </a:cxn>
                <a:cxn ang="0">
                  <a:pos x="31" y="3"/>
                </a:cxn>
                <a:cxn ang="0">
                  <a:pos x="34" y="8"/>
                </a:cxn>
                <a:cxn ang="0">
                  <a:pos x="34" y="18"/>
                </a:cxn>
                <a:cxn ang="0">
                  <a:pos x="37" y="12"/>
                </a:cxn>
                <a:cxn ang="0">
                  <a:pos x="41" y="12"/>
                </a:cxn>
                <a:cxn ang="0">
                  <a:pos x="41" y="5"/>
                </a:cxn>
                <a:cxn ang="0">
                  <a:pos x="44" y="10"/>
                </a:cxn>
                <a:cxn ang="0">
                  <a:pos x="47" y="8"/>
                </a:cxn>
                <a:cxn ang="0">
                  <a:pos x="50" y="14"/>
                </a:cxn>
                <a:cxn ang="0">
                  <a:pos x="50" y="10"/>
                </a:cxn>
                <a:cxn ang="0">
                  <a:pos x="53" y="12"/>
                </a:cxn>
                <a:cxn ang="0">
                  <a:pos x="56" y="12"/>
                </a:cxn>
                <a:cxn ang="0">
                  <a:pos x="59" y="8"/>
                </a:cxn>
                <a:cxn ang="0">
                  <a:pos x="59" y="17"/>
                </a:cxn>
                <a:cxn ang="0">
                  <a:pos x="62" y="12"/>
                </a:cxn>
                <a:cxn ang="0">
                  <a:pos x="65" y="0"/>
                </a:cxn>
                <a:cxn ang="0">
                  <a:pos x="65" y="12"/>
                </a:cxn>
                <a:cxn ang="0">
                  <a:pos x="68" y="5"/>
                </a:cxn>
                <a:cxn ang="0">
                  <a:pos x="71" y="10"/>
                </a:cxn>
                <a:cxn ang="0">
                  <a:pos x="74" y="15"/>
                </a:cxn>
                <a:cxn ang="0">
                  <a:pos x="74" y="13"/>
                </a:cxn>
                <a:cxn ang="0">
                  <a:pos x="77" y="10"/>
                </a:cxn>
                <a:cxn ang="0">
                  <a:pos x="81" y="14"/>
                </a:cxn>
                <a:cxn ang="0">
                  <a:pos x="81" y="10"/>
                </a:cxn>
                <a:cxn ang="0">
                  <a:pos x="84" y="7"/>
                </a:cxn>
                <a:cxn ang="0">
                  <a:pos x="87" y="8"/>
                </a:cxn>
                <a:cxn ang="0">
                  <a:pos x="90" y="17"/>
                </a:cxn>
                <a:cxn ang="0">
                  <a:pos x="90" y="9"/>
                </a:cxn>
                <a:cxn ang="0">
                  <a:pos x="93" y="4"/>
                </a:cxn>
                <a:cxn ang="0">
                  <a:pos x="96" y="8"/>
                </a:cxn>
                <a:cxn ang="0">
                  <a:pos x="99" y="9"/>
                </a:cxn>
                <a:cxn ang="0">
                  <a:pos x="99" y="18"/>
                </a:cxn>
                <a:cxn ang="0">
                  <a:pos x="102" y="14"/>
                </a:cxn>
                <a:cxn ang="0">
                  <a:pos x="105" y="8"/>
                </a:cxn>
                <a:cxn ang="0">
                  <a:pos x="105" y="9"/>
                </a:cxn>
                <a:cxn ang="0">
                  <a:pos x="108" y="12"/>
                </a:cxn>
                <a:cxn ang="0">
                  <a:pos x="111" y="10"/>
                </a:cxn>
                <a:cxn ang="0">
                  <a:pos x="114" y="14"/>
                </a:cxn>
                <a:cxn ang="0">
                  <a:pos x="114" y="9"/>
                </a:cxn>
                <a:cxn ang="0">
                  <a:pos x="118" y="17"/>
                </a:cxn>
                <a:cxn ang="0">
                  <a:pos x="121" y="9"/>
                </a:cxn>
              </a:cxnLst>
              <a:rect l="0" t="0" r="r" b="b"/>
              <a:pathLst>
                <a:path w="121" h="18">
                  <a:moveTo>
                    <a:pt x="0" y="10"/>
                  </a:moveTo>
                  <a:lnTo>
                    <a:pt x="4" y="18"/>
                  </a:lnTo>
                  <a:lnTo>
                    <a:pt x="7" y="13"/>
                  </a:lnTo>
                  <a:lnTo>
                    <a:pt x="10" y="13"/>
                  </a:lnTo>
                  <a:lnTo>
                    <a:pt x="10" y="15"/>
                  </a:lnTo>
                  <a:lnTo>
                    <a:pt x="13" y="10"/>
                  </a:lnTo>
                  <a:lnTo>
                    <a:pt x="16" y="14"/>
                  </a:lnTo>
                  <a:lnTo>
                    <a:pt x="19" y="13"/>
                  </a:lnTo>
                  <a:lnTo>
                    <a:pt x="22" y="12"/>
                  </a:lnTo>
                  <a:lnTo>
                    <a:pt x="25" y="13"/>
                  </a:lnTo>
                  <a:lnTo>
                    <a:pt x="25" y="10"/>
                  </a:lnTo>
                  <a:lnTo>
                    <a:pt x="28" y="17"/>
                  </a:lnTo>
                  <a:lnTo>
                    <a:pt x="31" y="3"/>
                  </a:lnTo>
                  <a:lnTo>
                    <a:pt x="34" y="8"/>
                  </a:lnTo>
                  <a:lnTo>
                    <a:pt x="34" y="18"/>
                  </a:lnTo>
                  <a:lnTo>
                    <a:pt x="37" y="12"/>
                  </a:lnTo>
                  <a:lnTo>
                    <a:pt x="41" y="12"/>
                  </a:lnTo>
                  <a:lnTo>
                    <a:pt x="41" y="5"/>
                  </a:lnTo>
                  <a:lnTo>
                    <a:pt x="44" y="10"/>
                  </a:lnTo>
                  <a:lnTo>
                    <a:pt x="47" y="8"/>
                  </a:lnTo>
                  <a:lnTo>
                    <a:pt x="50" y="14"/>
                  </a:lnTo>
                  <a:lnTo>
                    <a:pt x="50" y="10"/>
                  </a:lnTo>
                  <a:lnTo>
                    <a:pt x="53" y="12"/>
                  </a:lnTo>
                  <a:lnTo>
                    <a:pt x="56" y="12"/>
                  </a:lnTo>
                  <a:lnTo>
                    <a:pt x="59" y="8"/>
                  </a:lnTo>
                  <a:lnTo>
                    <a:pt x="59" y="17"/>
                  </a:lnTo>
                  <a:lnTo>
                    <a:pt x="62" y="12"/>
                  </a:lnTo>
                  <a:lnTo>
                    <a:pt x="65" y="0"/>
                  </a:lnTo>
                  <a:lnTo>
                    <a:pt x="65" y="12"/>
                  </a:lnTo>
                  <a:lnTo>
                    <a:pt x="68" y="5"/>
                  </a:lnTo>
                  <a:lnTo>
                    <a:pt x="71" y="10"/>
                  </a:lnTo>
                  <a:lnTo>
                    <a:pt x="74" y="15"/>
                  </a:lnTo>
                  <a:lnTo>
                    <a:pt x="74" y="13"/>
                  </a:lnTo>
                  <a:lnTo>
                    <a:pt x="77" y="10"/>
                  </a:lnTo>
                  <a:lnTo>
                    <a:pt x="81" y="14"/>
                  </a:lnTo>
                  <a:lnTo>
                    <a:pt x="81" y="10"/>
                  </a:lnTo>
                  <a:lnTo>
                    <a:pt x="84" y="7"/>
                  </a:lnTo>
                  <a:lnTo>
                    <a:pt x="87" y="8"/>
                  </a:lnTo>
                  <a:lnTo>
                    <a:pt x="90" y="17"/>
                  </a:lnTo>
                  <a:lnTo>
                    <a:pt x="90" y="9"/>
                  </a:lnTo>
                  <a:lnTo>
                    <a:pt x="93" y="4"/>
                  </a:lnTo>
                  <a:lnTo>
                    <a:pt x="96" y="8"/>
                  </a:lnTo>
                  <a:lnTo>
                    <a:pt x="99" y="9"/>
                  </a:lnTo>
                  <a:lnTo>
                    <a:pt x="99" y="18"/>
                  </a:lnTo>
                  <a:lnTo>
                    <a:pt x="102" y="14"/>
                  </a:lnTo>
                  <a:lnTo>
                    <a:pt x="105" y="8"/>
                  </a:lnTo>
                  <a:lnTo>
                    <a:pt x="105" y="9"/>
                  </a:lnTo>
                  <a:lnTo>
                    <a:pt x="108" y="12"/>
                  </a:lnTo>
                  <a:lnTo>
                    <a:pt x="111" y="10"/>
                  </a:lnTo>
                  <a:lnTo>
                    <a:pt x="114" y="14"/>
                  </a:lnTo>
                  <a:lnTo>
                    <a:pt x="114" y="9"/>
                  </a:lnTo>
                  <a:lnTo>
                    <a:pt x="118" y="17"/>
                  </a:lnTo>
                  <a:lnTo>
                    <a:pt x="121" y="9"/>
                  </a:lnTo>
                </a:path>
              </a:pathLst>
            </a:custGeom>
            <a:noFill/>
            <a:ln w="1270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TextBox 204"/>
            <p:cNvSpPr txBox="1"/>
            <p:nvPr/>
          </p:nvSpPr>
          <p:spPr>
            <a:xfrm>
              <a:off x="1230611" y="5163135"/>
              <a:ext cx="236491" cy="227762"/>
            </a:xfrm>
            <a:prstGeom prst="rect">
              <a:avLst/>
            </a:prstGeom>
            <a:noFill/>
          </p:spPr>
          <p:txBody>
            <a:bodyPr wrap="none" rtlCol="0">
              <a:spAutoFit/>
            </a:bodyPr>
            <a:lstStyle/>
            <a:p>
              <a:r>
                <a:rPr lang="en-US" sz="1100" i="1" dirty="0" smtClean="0">
                  <a:solidFill>
                    <a:srgbClr val="008000"/>
                  </a:solidFill>
                  <a:latin typeface="Times New Roman" pitchFamily="18" charset="0"/>
                  <a:cs typeface="Times New Roman" pitchFamily="18" charset="0"/>
                </a:rPr>
                <a:t>U</a:t>
              </a:r>
              <a:r>
                <a:rPr lang="en-US" sz="1100" baseline="-25000" dirty="0" smtClean="0">
                  <a:solidFill>
                    <a:srgbClr val="008000"/>
                  </a:solidFill>
                  <a:latin typeface="Times New Roman" pitchFamily="18" charset="0"/>
                  <a:cs typeface="Times New Roman" pitchFamily="18" charset="0"/>
                </a:rPr>
                <a:t>1</a:t>
              </a:r>
              <a:endParaRPr lang="en-US" sz="1100" baseline="-25000" dirty="0">
                <a:solidFill>
                  <a:srgbClr val="008000"/>
                </a:solidFill>
                <a:latin typeface="Times New Roman" pitchFamily="18" charset="0"/>
                <a:cs typeface="Times New Roman" pitchFamily="18" charset="0"/>
              </a:endParaRPr>
            </a:p>
          </p:txBody>
        </p:sp>
        <p:sp>
          <p:nvSpPr>
            <p:cNvPr id="206" name="Line 151"/>
            <p:cNvSpPr>
              <a:spLocks noChangeShapeType="1"/>
            </p:cNvSpPr>
            <p:nvPr/>
          </p:nvSpPr>
          <p:spPr bwMode="auto">
            <a:xfrm flipH="1" flipV="1">
              <a:off x="540149" y="5419111"/>
              <a:ext cx="6750"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Line 152"/>
            <p:cNvSpPr>
              <a:spLocks noChangeShapeType="1"/>
            </p:cNvSpPr>
            <p:nvPr/>
          </p:nvSpPr>
          <p:spPr bwMode="auto">
            <a:xfrm flipH="1">
              <a:off x="550274" y="5417729"/>
              <a:ext cx="3374"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Line 153"/>
            <p:cNvSpPr>
              <a:spLocks noChangeShapeType="1"/>
            </p:cNvSpPr>
            <p:nvPr/>
          </p:nvSpPr>
          <p:spPr bwMode="auto">
            <a:xfrm>
              <a:off x="553648" y="5417729"/>
              <a:ext cx="11249"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Line 154"/>
            <p:cNvSpPr>
              <a:spLocks noChangeShapeType="1"/>
            </p:cNvSpPr>
            <p:nvPr/>
          </p:nvSpPr>
          <p:spPr bwMode="auto">
            <a:xfrm>
              <a:off x="557023" y="5416346"/>
              <a:ext cx="21372"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55"/>
            <p:cNvSpPr>
              <a:spLocks noChangeShapeType="1"/>
            </p:cNvSpPr>
            <p:nvPr/>
          </p:nvSpPr>
          <p:spPr bwMode="auto">
            <a:xfrm flipV="1">
              <a:off x="561523" y="5406673"/>
              <a:ext cx="33747"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56"/>
            <p:cNvSpPr>
              <a:spLocks noChangeShapeType="1"/>
            </p:cNvSpPr>
            <p:nvPr/>
          </p:nvSpPr>
          <p:spPr bwMode="auto">
            <a:xfrm flipV="1">
              <a:off x="575022" y="5401144"/>
              <a:ext cx="31497"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Line 157"/>
            <p:cNvSpPr>
              <a:spLocks noChangeShapeType="1"/>
            </p:cNvSpPr>
            <p:nvPr/>
          </p:nvSpPr>
          <p:spPr bwMode="auto">
            <a:xfrm>
              <a:off x="588520" y="5394233"/>
              <a:ext cx="17998" cy="691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Line 158"/>
            <p:cNvSpPr>
              <a:spLocks noChangeShapeType="1"/>
            </p:cNvSpPr>
            <p:nvPr/>
          </p:nvSpPr>
          <p:spPr bwMode="auto">
            <a:xfrm>
              <a:off x="602019" y="5381794"/>
              <a:ext cx="4500" cy="1934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59"/>
            <p:cNvSpPr>
              <a:spLocks noChangeShapeType="1"/>
            </p:cNvSpPr>
            <p:nvPr/>
          </p:nvSpPr>
          <p:spPr bwMode="auto">
            <a:xfrm flipH="1">
              <a:off x="606518" y="5366591"/>
              <a:ext cx="13498" cy="3455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Line 160"/>
            <p:cNvSpPr>
              <a:spLocks noChangeShapeType="1"/>
            </p:cNvSpPr>
            <p:nvPr/>
          </p:nvSpPr>
          <p:spPr bwMode="auto">
            <a:xfrm flipH="1">
              <a:off x="606518" y="5359680"/>
              <a:ext cx="26998" cy="4146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Line 17"/>
            <p:cNvSpPr>
              <a:spLocks noChangeShapeType="1"/>
            </p:cNvSpPr>
            <p:nvPr/>
          </p:nvSpPr>
          <p:spPr bwMode="auto">
            <a:xfrm flipV="1">
              <a:off x="2063082" y="5433024"/>
              <a:ext cx="1124"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Line 18"/>
            <p:cNvSpPr>
              <a:spLocks noChangeShapeType="1"/>
            </p:cNvSpPr>
            <p:nvPr/>
          </p:nvSpPr>
          <p:spPr bwMode="auto">
            <a:xfrm>
              <a:off x="2073206" y="5433024"/>
              <a:ext cx="4500"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Line 19"/>
            <p:cNvSpPr>
              <a:spLocks noChangeShapeType="1"/>
            </p:cNvSpPr>
            <p:nvPr/>
          </p:nvSpPr>
          <p:spPr bwMode="auto">
            <a:xfrm>
              <a:off x="2073206" y="5433024"/>
              <a:ext cx="21372"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Line 20"/>
            <p:cNvSpPr>
              <a:spLocks noChangeShapeType="1"/>
            </p:cNvSpPr>
            <p:nvPr/>
          </p:nvSpPr>
          <p:spPr bwMode="auto">
            <a:xfrm>
              <a:off x="2073206" y="5433024"/>
              <a:ext cx="34872"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Line 21"/>
            <p:cNvSpPr>
              <a:spLocks noChangeShapeType="1"/>
            </p:cNvSpPr>
            <p:nvPr/>
          </p:nvSpPr>
          <p:spPr bwMode="auto">
            <a:xfrm>
              <a:off x="2073206" y="5433024"/>
              <a:ext cx="49495"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Line 22"/>
            <p:cNvSpPr>
              <a:spLocks noChangeShapeType="1"/>
            </p:cNvSpPr>
            <p:nvPr/>
          </p:nvSpPr>
          <p:spPr bwMode="auto">
            <a:xfrm>
              <a:off x="2073206" y="5433024"/>
              <a:ext cx="66368"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Line 23"/>
            <p:cNvSpPr>
              <a:spLocks noChangeShapeType="1"/>
            </p:cNvSpPr>
            <p:nvPr/>
          </p:nvSpPr>
          <p:spPr bwMode="auto">
            <a:xfrm>
              <a:off x="2073206" y="5433024"/>
              <a:ext cx="79868"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Line 24"/>
            <p:cNvSpPr>
              <a:spLocks noChangeShapeType="1"/>
            </p:cNvSpPr>
            <p:nvPr/>
          </p:nvSpPr>
          <p:spPr bwMode="auto">
            <a:xfrm>
              <a:off x="2077706" y="5430259"/>
              <a:ext cx="86617"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Line 25"/>
            <p:cNvSpPr>
              <a:spLocks noChangeShapeType="1"/>
            </p:cNvSpPr>
            <p:nvPr/>
          </p:nvSpPr>
          <p:spPr bwMode="auto">
            <a:xfrm flipV="1">
              <a:off x="2094579" y="5419202"/>
              <a:ext cx="79868"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Line 26"/>
            <p:cNvSpPr>
              <a:spLocks noChangeShapeType="1"/>
            </p:cNvSpPr>
            <p:nvPr/>
          </p:nvSpPr>
          <p:spPr bwMode="auto">
            <a:xfrm>
              <a:off x="2108078" y="5410910"/>
              <a:ext cx="66368"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Line 27"/>
            <p:cNvSpPr>
              <a:spLocks noChangeShapeType="1"/>
            </p:cNvSpPr>
            <p:nvPr/>
          </p:nvSpPr>
          <p:spPr bwMode="auto">
            <a:xfrm flipV="1">
              <a:off x="2122702" y="5394324"/>
              <a:ext cx="58495"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Line 28"/>
            <p:cNvSpPr>
              <a:spLocks noChangeShapeType="1"/>
            </p:cNvSpPr>
            <p:nvPr/>
          </p:nvSpPr>
          <p:spPr bwMode="auto">
            <a:xfrm>
              <a:off x="2139575" y="5381885"/>
              <a:ext cx="44996"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Line 29"/>
            <p:cNvSpPr>
              <a:spLocks noChangeShapeType="1"/>
            </p:cNvSpPr>
            <p:nvPr/>
          </p:nvSpPr>
          <p:spPr bwMode="auto">
            <a:xfrm flipV="1">
              <a:off x="2153074" y="5373593"/>
              <a:ext cx="31497"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Line 30"/>
            <p:cNvSpPr>
              <a:spLocks noChangeShapeType="1"/>
            </p:cNvSpPr>
            <p:nvPr/>
          </p:nvSpPr>
          <p:spPr bwMode="auto">
            <a:xfrm>
              <a:off x="2167698" y="5373593"/>
              <a:ext cx="16873"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Line 31"/>
            <p:cNvSpPr>
              <a:spLocks noChangeShapeType="1"/>
            </p:cNvSpPr>
            <p:nvPr/>
          </p:nvSpPr>
          <p:spPr bwMode="auto">
            <a:xfrm flipV="1">
              <a:off x="2174447" y="5329365"/>
              <a:ext cx="23622" cy="442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Line 32"/>
            <p:cNvSpPr>
              <a:spLocks noChangeShapeType="1"/>
            </p:cNvSpPr>
            <p:nvPr/>
          </p:nvSpPr>
          <p:spPr bwMode="auto">
            <a:xfrm flipV="1">
              <a:off x="2174447" y="5294813"/>
              <a:ext cx="38246" cy="7878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Line 33"/>
            <p:cNvSpPr>
              <a:spLocks noChangeShapeType="1"/>
            </p:cNvSpPr>
            <p:nvPr/>
          </p:nvSpPr>
          <p:spPr bwMode="auto">
            <a:xfrm flipV="1">
              <a:off x="2174447" y="5253350"/>
              <a:ext cx="55120" cy="12024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Line 34"/>
            <p:cNvSpPr>
              <a:spLocks noChangeShapeType="1"/>
            </p:cNvSpPr>
            <p:nvPr/>
          </p:nvSpPr>
          <p:spPr bwMode="auto">
            <a:xfrm flipV="1">
              <a:off x="2174447" y="5228472"/>
              <a:ext cx="68618" cy="14512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Line 36"/>
            <p:cNvSpPr>
              <a:spLocks noChangeShapeType="1"/>
            </p:cNvSpPr>
            <p:nvPr/>
          </p:nvSpPr>
          <p:spPr bwMode="auto">
            <a:xfrm flipV="1">
              <a:off x="2174447" y="5202211"/>
              <a:ext cx="100116" cy="17138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Line 40"/>
            <p:cNvSpPr>
              <a:spLocks noChangeShapeType="1"/>
            </p:cNvSpPr>
            <p:nvPr/>
          </p:nvSpPr>
          <p:spPr bwMode="auto">
            <a:xfrm flipV="1">
              <a:off x="2209318" y="5144163"/>
              <a:ext cx="123739" cy="23772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Line 42"/>
            <p:cNvSpPr>
              <a:spLocks noChangeShapeType="1"/>
            </p:cNvSpPr>
            <p:nvPr/>
          </p:nvSpPr>
          <p:spPr bwMode="auto">
            <a:xfrm flipV="1">
              <a:off x="2236316" y="5134489"/>
              <a:ext cx="128239" cy="2639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Line 43"/>
            <p:cNvSpPr>
              <a:spLocks noChangeShapeType="1"/>
            </p:cNvSpPr>
            <p:nvPr/>
          </p:nvSpPr>
          <p:spPr bwMode="auto">
            <a:xfrm flipV="1">
              <a:off x="2254314" y="5135870"/>
              <a:ext cx="123739" cy="28333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Line 44"/>
            <p:cNvSpPr>
              <a:spLocks noChangeShapeType="1"/>
            </p:cNvSpPr>
            <p:nvPr/>
          </p:nvSpPr>
          <p:spPr bwMode="auto">
            <a:xfrm flipV="1">
              <a:off x="2267813" y="5145545"/>
              <a:ext cx="124863" cy="30129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Line 45"/>
            <p:cNvSpPr>
              <a:spLocks noChangeShapeType="1"/>
            </p:cNvSpPr>
            <p:nvPr/>
          </p:nvSpPr>
          <p:spPr bwMode="auto">
            <a:xfrm flipV="1">
              <a:off x="2281312" y="5162131"/>
              <a:ext cx="128239" cy="30544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Line 46"/>
            <p:cNvSpPr>
              <a:spLocks noChangeShapeType="1"/>
            </p:cNvSpPr>
            <p:nvPr/>
          </p:nvSpPr>
          <p:spPr bwMode="auto">
            <a:xfrm flipV="1">
              <a:off x="2299310" y="5191154"/>
              <a:ext cx="124863" cy="29162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Line 47"/>
            <p:cNvSpPr>
              <a:spLocks noChangeShapeType="1"/>
            </p:cNvSpPr>
            <p:nvPr/>
          </p:nvSpPr>
          <p:spPr bwMode="auto">
            <a:xfrm flipV="1">
              <a:off x="2312810" y="5240911"/>
              <a:ext cx="124863" cy="25707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Line 48"/>
            <p:cNvSpPr>
              <a:spLocks noChangeShapeType="1"/>
            </p:cNvSpPr>
            <p:nvPr/>
          </p:nvSpPr>
          <p:spPr bwMode="auto">
            <a:xfrm flipV="1">
              <a:off x="2329683" y="5286521"/>
              <a:ext cx="121489" cy="23219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Line 49"/>
            <p:cNvSpPr>
              <a:spLocks noChangeShapeType="1"/>
            </p:cNvSpPr>
            <p:nvPr/>
          </p:nvSpPr>
          <p:spPr bwMode="auto">
            <a:xfrm flipV="1">
              <a:off x="2344306" y="5326600"/>
              <a:ext cx="121489" cy="22804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Line 50"/>
            <p:cNvSpPr>
              <a:spLocks noChangeShapeType="1"/>
            </p:cNvSpPr>
            <p:nvPr/>
          </p:nvSpPr>
          <p:spPr bwMode="auto">
            <a:xfrm flipV="1">
              <a:off x="2354431" y="5380503"/>
              <a:ext cx="128239" cy="19487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Line 51"/>
            <p:cNvSpPr>
              <a:spLocks noChangeShapeType="1"/>
            </p:cNvSpPr>
            <p:nvPr/>
          </p:nvSpPr>
          <p:spPr bwMode="auto">
            <a:xfrm flipV="1">
              <a:off x="2371304" y="5482779"/>
              <a:ext cx="124863" cy="10089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Line 52"/>
            <p:cNvSpPr>
              <a:spLocks noChangeShapeType="1"/>
            </p:cNvSpPr>
            <p:nvPr/>
          </p:nvSpPr>
          <p:spPr bwMode="auto">
            <a:xfrm flipV="1">
              <a:off x="2385928" y="5591965"/>
              <a:ext cx="124863"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Line 53"/>
            <p:cNvSpPr>
              <a:spLocks noChangeShapeType="1"/>
            </p:cNvSpPr>
            <p:nvPr/>
          </p:nvSpPr>
          <p:spPr bwMode="auto">
            <a:xfrm flipV="1">
              <a:off x="2399426" y="5604404"/>
              <a:ext cx="114740"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Line 54"/>
            <p:cNvSpPr>
              <a:spLocks noChangeShapeType="1"/>
            </p:cNvSpPr>
            <p:nvPr/>
          </p:nvSpPr>
          <p:spPr bwMode="auto">
            <a:xfrm>
              <a:off x="2416300" y="5615461"/>
              <a:ext cx="101240"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Line 55"/>
            <p:cNvSpPr>
              <a:spLocks noChangeShapeType="1"/>
            </p:cNvSpPr>
            <p:nvPr/>
          </p:nvSpPr>
          <p:spPr bwMode="auto">
            <a:xfrm>
              <a:off x="2419675" y="5615461"/>
              <a:ext cx="111364" cy="5528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Line 56"/>
            <p:cNvSpPr>
              <a:spLocks noChangeShapeType="1"/>
            </p:cNvSpPr>
            <p:nvPr/>
          </p:nvSpPr>
          <p:spPr bwMode="auto">
            <a:xfrm>
              <a:off x="2419675" y="5615461"/>
              <a:ext cx="124863" cy="9674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Line 57"/>
            <p:cNvSpPr>
              <a:spLocks noChangeShapeType="1"/>
            </p:cNvSpPr>
            <p:nvPr/>
          </p:nvSpPr>
          <p:spPr bwMode="auto">
            <a:xfrm>
              <a:off x="2437673" y="5609933"/>
              <a:ext cx="124863" cy="11333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Line 58"/>
            <p:cNvSpPr>
              <a:spLocks noChangeShapeType="1"/>
            </p:cNvSpPr>
            <p:nvPr/>
          </p:nvSpPr>
          <p:spPr bwMode="auto">
            <a:xfrm>
              <a:off x="2451171" y="5596112"/>
              <a:ext cx="124863" cy="13130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Line 59"/>
            <p:cNvSpPr>
              <a:spLocks noChangeShapeType="1"/>
            </p:cNvSpPr>
            <p:nvPr/>
          </p:nvSpPr>
          <p:spPr bwMode="auto">
            <a:xfrm>
              <a:off x="2465795" y="5578144"/>
              <a:ext cx="123739" cy="1382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Line 60"/>
            <p:cNvSpPr>
              <a:spLocks noChangeShapeType="1"/>
            </p:cNvSpPr>
            <p:nvPr/>
          </p:nvSpPr>
          <p:spPr bwMode="auto">
            <a:xfrm>
              <a:off x="2482669" y="5556030"/>
              <a:ext cx="124863" cy="13406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Line 61"/>
            <p:cNvSpPr>
              <a:spLocks noChangeShapeType="1"/>
            </p:cNvSpPr>
            <p:nvPr/>
          </p:nvSpPr>
          <p:spPr bwMode="auto">
            <a:xfrm>
              <a:off x="2496168" y="5538064"/>
              <a:ext cx="124863" cy="11886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Line 62"/>
            <p:cNvSpPr>
              <a:spLocks noChangeShapeType="1"/>
            </p:cNvSpPr>
            <p:nvPr/>
          </p:nvSpPr>
          <p:spPr bwMode="auto">
            <a:xfrm>
              <a:off x="2510791" y="5528388"/>
              <a:ext cx="123739" cy="9674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Line 63"/>
            <p:cNvSpPr>
              <a:spLocks noChangeShapeType="1"/>
            </p:cNvSpPr>
            <p:nvPr/>
          </p:nvSpPr>
          <p:spPr bwMode="auto">
            <a:xfrm>
              <a:off x="2527665" y="5517331"/>
              <a:ext cx="124863" cy="7739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Line 64"/>
            <p:cNvSpPr>
              <a:spLocks noChangeShapeType="1"/>
            </p:cNvSpPr>
            <p:nvPr/>
          </p:nvSpPr>
          <p:spPr bwMode="auto">
            <a:xfrm>
              <a:off x="2541163" y="5497982"/>
              <a:ext cx="124863" cy="6495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Line 65"/>
            <p:cNvSpPr>
              <a:spLocks noChangeShapeType="1"/>
            </p:cNvSpPr>
            <p:nvPr/>
          </p:nvSpPr>
          <p:spPr bwMode="auto">
            <a:xfrm>
              <a:off x="2555787" y="5482779"/>
              <a:ext cx="128239" cy="2349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Line 66"/>
            <p:cNvSpPr>
              <a:spLocks noChangeShapeType="1"/>
            </p:cNvSpPr>
            <p:nvPr/>
          </p:nvSpPr>
          <p:spPr bwMode="auto">
            <a:xfrm flipV="1">
              <a:off x="2572661" y="5453754"/>
              <a:ext cx="121489"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Line 67"/>
            <p:cNvSpPr>
              <a:spLocks noChangeShapeType="1"/>
            </p:cNvSpPr>
            <p:nvPr/>
          </p:nvSpPr>
          <p:spPr bwMode="auto">
            <a:xfrm flipV="1">
              <a:off x="2586159" y="5417820"/>
              <a:ext cx="118114"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Line 68"/>
            <p:cNvSpPr>
              <a:spLocks noChangeShapeType="1"/>
            </p:cNvSpPr>
            <p:nvPr/>
          </p:nvSpPr>
          <p:spPr bwMode="auto">
            <a:xfrm>
              <a:off x="2600783" y="5397089"/>
              <a:ext cx="110240"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Line 69"/>
            <p:cNvSpPr>
              <a:spLocks noChangeShapeType="1"/>
            </p:cNvSpPr>
            <p:nvPr/>
          </p:nvSpPr>
          <p:spPr bwMode="auto">
            <a:xfrm flipV="1">
              <a:off x="2614281" y="5368064"/>
              <a:ext cx="114740"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Line 70"/>
            <p:cNvSpPr>
              <a:spLocks noChangeShapeType="1"/>
            </p:cNvSpPr>
            <p:nvPr/>
          </p:nvSpPr>
          <p:spPr bwMode="auto">
            <a:xfrm>
              <a:off x="2627781" y="5334894"/>
              <a:ext cx="114740"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Line 71"/>
            <p:cNvSpPr>
              <a:spLocks noChangeShapeType="1"/>
            </p:cNvSpPr>
            <p:nvPr/>
          </p:nvSpPr>
          <p:spPr bwMode="auto">
            <a:xfrm>
              <a:off x="2645779" y="5310015"/>
              <a:ext cx="106864"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Line 72"/>
            <p:cNvSpPr>
              <a:spLocks noChangeShapeType="1"/>
            </p:cNvSpPr>
            <p:nvPr/>
          </p:nvSpPr>
          <p:spPr bwMode="auto">
            <a:xfrm flipV="1">
              <a:off x="2659277" y="5294813"/>
              <a:ext cx="103491"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Line 76"/>
            <p:cNvSpPr>
              <a:spLocks noChangeShapeType="1"/>
            </p:cNvSpPr>
            <p:nvPr/>
          </p:nvSpPr>
          <p:spPr bwMode="auto">
            <a:xfrm flipV="1">
              <a:off x="2684026" y="5260260"/>
              <a:ext cx="120364" cy="2902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Line 77"/>
            <p:cNvSpPr>
              <a:spLocks noChangeShapeType="1"/>
            </p:cNvSpPr>
            <p:nvPr/>
          </p:nvSpPr>
          <p:spPr bwMode="auto">
            <a:xfrm flipV="1">
              <a:off x="2697524" y="5242293"/>
              <a:ext cx="121489" cy="4975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Line 79"/>
            <p:cNvSpPr>
              <a:spLocks noChangeShapeType="1"/>
            </p:cNvSpPr>
            <p:nvPr/>
          </p:nvSpPr>
          <p:spPr bwMode="auto">
            <a:xfrm flipV="1">
              <a:off x="2729021" y="5221560"/>
              <a:ext cx="120364" cy="10089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Line 80"/>
            <p:cNvSpPr>
              <a:spLocks noChangeShapeType="1"/>
            </p:cNvSpPr>
            <p:nvPr/>
          </p:nvSpPr>
          <p:spPr bwMode="auto">
            <a:xfrm flipV="1">
              <a:off x="2742520" y="5217415"/>
              <a:ext cx="121489" cy="14235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Line 81"/>
            <p:cNvSpPr>
              <a:spLocks noChangeShapeType="1"/>
            </p:cNvSpPr>
            <p:nvPr/>
          </p:nvSpPr>
          <p:spPr bwMode="auto">
            <a:xfrm flipV="1">
              <a:off x="2756019" y="5217415"/>
              <a:ext cx="124863" cy="19073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Line 82"/>
            <p:cNvSpPr>
              <a:spLocks noChangeShapeType="1"/>
            </p:cNvSpPr>
            <p:nvPr/>
          </p:nvSpPr>
          <p:spPr bwMode="auto">
            <a:xfrm flipV="1">
              <a:off x="2774017" y="5227089"/>
              <a:ext cx="120364" cy="2653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Line 83"/>
            <p:cNvSpPr>
              <a:spLocks noChangeShapeType="1"/>
            </p:cNvSpPr>
            <p:nvPr/>
          </p:nvSpPr>
          <p:spPr bwMode="auto">
            <a:xfrm flipV="1">
              <a:off x="2784142" y="5261642"/>
              <a:ext cx="124863" cy="32617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Line 84"/>
            <p:cNvSpPr>
              <a:spLocks noChangeShapeType="1"/>
            </p:cNvSpPr>
            <p:nvPr/>
          </p:nvSpPr>
          <p:spPr bwMode="auto">
            <a:xfrm flipV="1">
              <a:off x="2801015" y="5310015"/>
              <a:ext cx="124863" cy="32755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Line 85"/>
            <p:cNvSpPr>
              <a:spLocks noChangeShapeType="1"/>
            </p:cNvSpPr>
            <p:nvPr/>
          </p:nvSpPr>
          <p:spPr bwMode="auto">
            <a:xfrm flipV="1">
              <a:off x="2815638" y="5355625"/>
              <a:ext cx="124863" cy="29300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Line 86"/>
            <p:cNvSpPr>
              <a:spLocks noChangeShapeType="1"/>
            </p:cNvSpPr>
            <p:nvPr/>
          </p:nvSpPr>
          <p:spPr bwMode="auto">
            <a:xfrm flipV="1">
              <a:off x="2829138" y="5401234"/>
              <a:ext cx="124863" cy="26260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Line 87"/>
            <p:cNvSpPr>
              <a:spLocks noChangeShapeType="1"/>
            </p:cNvSpPr>
            <p:nvPr/>
          </p:nvSpPr>
          <p:spPr bwMode="auto">
            <a:xfrm flipV="1">
              <a:off x="2846010" y="5439934"/>
              <a:ext cx="124863" cy="24877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Line 88"/>
            <p:cNvSpPr>
              <a:spLocks noChangeShapeType="1"/>
            </p:cNvSpPr>
            <p:nvPr/>
          </p:nvSpPr>
          <p:spPr bwMode="auto">
            <a:xfrm flipV="1">
              <a:off x="2860634" y="5482779"/>
              <a:ext cx="124863" cy="21699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Line 89"/>
            <p:cNvSpPr>
              <a:spLocks noChangeShapeType="1"/>
            </p:cNvSpPr>
            <p:nvPr/>
          </p:nvSpPr>
          <p:spPr bwMode="auto">
            <a:xfrm flipV="1">
              <a:off x="2874133" y="5528388"/>
              <a:ext cx="124863" cy="18520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Line 90"/>
            <p:cNvSpPr>
              <a:spLocks noChangeShapeType="1"/>
            </p:cNvSpPr>
            <p:nvPr/>
          </p:nvSpPr>
          <p:spPr bwMode="auto">
            <a:xfrm flipV="1">
              <a:off x="2891006" y="5580908"/>
              <a:ext cx="124863" cy="14512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Line 91"/>
            <p:cNvSpPr>
              <a:spLocks noChangeShapeType="1"/>
            </p:cNvSpPr>
            <p:nvPr/>
          </p:nvSpPr>
          <p:spPr bwMode="auto">
            <a:xfrm flipV="1">
              <a:off x="2905630" y="5625135"/>
              <a:ext cx="124863" cy="9674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Line 92"/>
            <p:cNvSpPr>
              <a:spLocks noChangeShapeType="1"/>
            </p:cNvSpPr>
            <p:nvPr/>
          </p:nvSpPr>
          <p:spPr bwMode="auto">
            <a:xfrm flipV="1">
              <a:off x="2919129" y="5650013"/>
              <a:ext cx="124863" cy="6219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Line 93"/>
            <p:cNvSpPr>
              <a:spLocks noChangeShapeType="1"/>
            </p:cNvSpPr>
            <p:nvPr/>
          </p:nvSpPr>
          <p:spPr bwMode="auto">
            <a:xfrm flipV="1">
              <a:off x="2936002" y="5661070"/>
              <a:ext cx="124863" cy="3869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Line 98"/>
            <p:cNvSpPr>
              <a:spLocks noChangeShapeType="1"/>
            </p:cNvSpPr>
            <p:nvPr/>
          </p:nvSpPr>
          <p:spPr bwMode="auto">
            <a:xfrm>
              <a:off x="2980998" y="5633428"/>
              <a:ext cx="124863" cy="96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Line 99"/>
            <p:cNvSpPr>
              <a:spLocks noChangeShapeType="1"/>
            </p:cNvSpPr>
            <p:nvPr/>
          </p:nvSpPr>
          <p:spPr bwMode="auto">
            <a:xfrm>
              <a:off x="2998996" y="5568470"/>
              <a:ext cx="124863" cy="6634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Line 100"/>
            <p:cNvSpPr>
              <a:spLocks noChangeShapeType="1"/>
            </p:cNvSpPr>
            <p:nvPr/>
          </p:nvSpPr>
          <p:spPr bwMode="auto">
            <a:xfrm>
              <a:off x="3012495" y="5525624"/>
              <a:ext cx="124863" cy="9813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Line 101"/>
            <p:cNvSpPr>
              <a:spLocks noChangeShapeType="1"/>
            </p:cNvSpPr>
            <p:nvPr/>
          </p:nvSpPr>
          <p:spPr bwMode="auto">
            <a:xfrm>
              <a:off x="3027119" y="5482779"/>
              <a:ext cx="123739" cy="12853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Line 102"/>
            <p:cNvSpPr>
              <a:spLocks noChangeShapeType="1"/>
            </p:cNvSpPr>
            <p:nvPr/>
          </p:nvSpPr>
          <p:spPr bwMode="auto">
            <a:xfrm>
              <a:off x="3043993" y="5412291"/>
              <a:ext cx="124863" cy="18520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Line 103"/>
            <p:cNvSpPr>
              <a:spLocks noChangeShapeType="1"/>
            </p:cNvSpPr>
            <p:nvPr/>
          </p:nvSpPr>
          <p:spPr bwMode="auto">
            <a:xfrm>
              <a:off x="3057491" y="5351479"/>
              <a:ext cx="124863" cy="21975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Line 104"/>
            <p:cNvSpPr>
              <a:spLocks noChangeShapeType="1"/>
            </p:cNvSpPr>
            <p:nvPr/>
          </p:nvSpPr>
          <p:spPr bwMode="auto">
            <a:xfrm>
              <a:off x="3072115" y="5308634"/>
              <a:ext cx="128239" cy="22390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Line 105"/>
            <p:cNvSpPr>
              <a:spLocks noChangeShapeType="1"/>
            </p:cNvSpPr>
            <p:nvPr/>
          </p:nvSpPr>
          <p:spPr bwMode="auto">
            <a:xfrm>
              <a:off x="3088988" y="5274080"/>
              <a:ext cx="124863" cy="22528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Line 106"/>
            <p:cNvSpPr>
              <a:spLocks noChangeShapeType="1"/>
            </p:cNvSpPr>
            <p:nvPr/>
          </p:nvSpPr>
          <p:spPr bwMode="auto">
            <a:xfrm>
              <a:off x="3102487" y="5240911"/>
              <a:ext cx="124863" cy="22942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Line 107"/>
            <p:cNvSpPr>
              <a:spLocks noChangeShapeType="1"/>
            </p:cNvSpPr>
            <p:nvPr/>
          </p:nvSpPr>
          <p:spPr bwMode="auto">
            <a:xfrm>
              <a:off x="3117111" y="5214651"/>
              <a:ext cx="128239" cy="20317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Line 108"/>
            <p:cNvSpPr>
              <a:spLocks noChangeShapeType="1"/>
            </p:cNvSpPr>
            <p:nvPr/>
          </p:nvSpPr>
          <p:spPr bwMode="auto">
            <a:xfrm>
              <a:off x="3133985" y="5193919"/>
              <a:ext cx="121489" cy="17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Line 109"/>
            <p:cNvSpPr>
              <a:spLocks noChangeShapeType="1"/>
            </p:cNvSpPr>
            <p:nvPr/>
          </p:nvSpPr>
          <p:spPr bwMode="auto">
            <a:xfrm>
              <a:off x="3147483" y="5174570"/>
              <a:ext cx="121489" cy="1409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Line 110"/>
            <p:cNvSpPr>
              <a:spLocks noChangeShapeType="1"/>
            </p:cNvSpPr>
            <p:nvPr/>
          </p:nvSpPr>
          <p:spPr bwMode="auto">
            <a:xfrm>
              <a:off x="3162107" y="5160748"/>
              <a:ext cx="124863" cy="13544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Line 111"/>
            <p:cNvSpPr>
              <a:spLocks noChangeShapeType="1"/>
            </p:cNvSpPr>
            <p:nvPr/>
          </p:nvSpPr>
          <p:spPr bwMode="auto">
            <a:xfrm>
              <a:off x="3178980" y="5145545"/>
              <a:ext cx="121489" cy="14373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Line 112"/>
            <p:cNvSpPr>
              <a:spLocks noChangeShapeType="1"/>
            </p:cNvSpPr>
            <p:nvPr/>
          </p:nvSpPr>
          <p:spPr bwMode="auto">
            <a:xfrm>
              <a:off x="3192479" y="5137253"/>
              <a:ext cx="124863" cy="14650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Line 113"/>
            <p:cNvSpPr>
              <a:spLocks noChangeShapeType="1"/>
            </p:cNvSpPr>
            <p:nvPr/>
          </p:nvSpPr>
          <p:spPr bwMode="auto">
            <a:xfrm>
              <a:off x="3207103" y="5137253"/>
              <a:ext cx="124863" cy="14373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Line 114"/>
            <p:cNvSpPr>
              <a:spLocks noChangeShapeType="1"/>
            </p:cNvSpPr>
            <p:nvPr/>
          </p:nvSpPr>
          <p:spPr bwMode="auto">
            <a:xfrm>
              <a:off x="3223975" y="5145545"/>
              <a:ext cx="121489" cy="13406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Line 121"/>
            <p:cNvSpPr>
              <a:spLocks noChangeShapeType="1"/>
            </p:cNvSpPr>
            <p:nvPr/>
          </p:nvSpPr>
          <p:spPr bwMode="auto">
            <a:xfrm flipV="1">
              <a:off x="3307218" y="5282374"/>
              <a:ext cx="76493"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Line 122"/>
            <p:cNvSpPr>
              <a:spLocks noChangeShapeType="1"/>
            </p:cNvSpPr>
            <p:nvPr/>
          </p:nvSpPr>
          <p:spPr bwMode="auto">
            <a:xfrm flipV="1">
              <a:off x="3310594" y="5289284"/>
              <a:ext cx="86617"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Line 123"/>
            <p:cNvSpPr>
              <a:spLocks noChangeShapeType="1"/>
            </p:cNvSpPr>
            <p:nvPr/>
          </p:nvSpPr>
          <p:spPr bwMode="auto">
            <a:xfrm>
              <a:off x="3313968" y="5300341"/>
              <a:ext cx="101240"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Line 124"/>
            <p:cNvSpPr>
              <a:spLocks noChangeShapeType="1"/>
            </p:cNvSpPr>
            <p:nvPr/>
          </p:nvSpPr>
          <p:spPr bwMode="auto">
            <a:xfrm flipV="1">
              <a:off x="3324092" y="5322454"/>
              <a:ext cx="104616"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Line 125"/>
            <p:cNvSpPr>
              <a:spLocks noChangeShapeType="1"/>
            </p:cNvSpPr>
            <p:nvPr/>
          </p:nvSpPr>
          <p:spPr bwMode="auto">
            <a:xfrm flipV="1">
              <a:off x="3335341" y="5359771"/>
              <a:ext cx="106864"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Line 126"/>
            <p:cNvSpPr>
              <a:spLocks noChangeShapeType="1"/>
            </p:cNvSpPr>
            <p:nvPr/>
          </p:nvSpPr>
          <p:spPr bwMode="auto">
            <a:xfrm flipV="1">
              <a:off x="3342090" y="5386031"/>
              <a:ext cx="118114"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Line 127"/>
            <p:cNvSpPr>
              <a:spLocks noChangeShapeType="1"/>
            </p:cNvSpPr>
            <p:nvPr/>
          </p:nvSpPr>
          <p:spPr bwMode="auto">
            <a:xfrm>
              <a:off x="3348840" y="5399853"/>
              <a:ext cx="124863"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Line 128"/>
            <p:cNvSpPr>
              <a:spLocks noChangeShapeType="1"/>
            </p:cNvSpPr>
            <p:nvPr/>
          </p:nvSpPr>
          <p:spPr bwMode="auto">
            <a:xfrm flipV="1">
              <a:off x="3362339" y="5424730"/>
              <a:ext cx="124863"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Line 129"/>
            <p:cNvSpPr>
              <a:spLocks noChangeShapeType="1"/>
            </p:cNvSpPr>
            <p:nvPr/>
          </p:nvSpPr>
          <p:spPr bwMode="auto">
            <a:xfrm flipV="1">
              <a:off x="3380337" y="5433024"/>
              <a:ext cx="113614" cy="829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Line 130"/>
            <p:cNvSpPr>
              <a:spLocks noChangeShapeType="1"/>
            </p:cNvSpPr>
            <p:nvPr/>
          </p:nvSpPr>
          <p:spPr bwMode="auto">
            <a:xfrm flipV="1">
              <a:off x="3393836" y="5433024"/>
              <a:ext cx="100116"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Line 131"/>
            <p:cNvSpPr>
              <a:spLocks noChangeShapeType="1"/>
            </p:cNvSpPr>
            <p:nvPr/>
          </p:nvSpPr>
          <p:spPr bwMode="auto">
            <a:xfrm>
              <a:off x="3407334" y="5433024"/>
              <a:ext cx="86617"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Line 132"/>
            <p:cNvSpPr>
              <a:spLocks noChangeShapeType="1"/>
            </p:cNvSpPr>
            <p:nvPr/>
          </p:nvSpPr>
          <p:spPr bwMode="auto">
            <a:xfrm>
              <a:off x="3425332" y="5433024"/>
              <a:ext cx="68618"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Line 133"/>
            <p:cNvSpPr>
              <a:spLocks noChangeShapeType="1"/>
            </p:cNvSpPr>
            <p:nvPr/>
          </p:nvSpPr>
          <p:spPr bwMode="auto">
            <a:xfrm>
              <a:off x="3438832" y="5433024"/>
              <a:ext cx="55120"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Line 134"/>
            <p:cNvSpPr>
              <a:spLocks noChangeShapeType="1"/>
            </p:cNvSpPr>
            <p:nvPr/>
          </p:nvSpPr>
          <p:spPr bwMode="auto">
            <a:xfrm>
              <a:off x="3452330" y="5433024"/>
              <a:ext cx="41620"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Line 135"/>
            <p:cNvSpPr>
              <a:spLocks noChangeShapeType="1"/>
            </p:cNvSpPr>
            <p:nvPr/>
          </p:nvSpPr>
          <p:spPr bwMode="auto">
            <a:xfrm>
              <a:off x="3470329" y="5433024"/>
              <a:ext cx="23622"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Line 136"/>
            <p:cNvSpPr>
              <a:spLocks noChangeShapeType="1"/>
            </p:cNvSpPr>
            <p:nvPr/>
          </p:nvSpPr>
          <p:spPr bwMode="auto">
            <a:xfrm>
              <a:off x="3483828" y="5433024"/>
              <a:ext cx="10124"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Line 137"/>
            <p:cNvSpPr>
              <a:spLocks noChangeShapeType="1"/>
            </p:cNvSpPr>
            <p:nvPr/>
          </p:nvSpPr>
          <p:spPr bwMode="auto">
            <a:xfrm>
              <a:off x="3497326" y="5433024"/>
              <a:ext cx="1124" cy="691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37" name="Group 336"/>
            <p:cNvGrpSpPr/>
            <p:nvPr/>
          </p:nvGrpSpPr>
          <p:grpSpPr>
            <a:xfrm>
              <a:off x="2049583" y="5135870"/>
              <a:ext cx="1455617" cy="590159"/>
              <a:chOff x="384175" y="3162300"/>
              <a:chExt cx="2054225" cy="677863"/>
            </a:xfrm>
          </p:grpSpPr>
          <p:sp>
            <p:nvSpPr>
              <p:cNvPr id="347" name="Freeform 12"/>
              <p:cNvSpPr>
                <a:spLocks/>
              </p:cNvSpPr>
              <p:nvPr/>
            </p:nvSpPr>
            <p:spPr bwMode="auto">
              <a:xfrm>
                <a:off x="384175" y="3435350"/>
                <a:ext cx="488950" cy="265113"/>
              </a:xfrm>
              <a:custGeom>
                <a:avLst/>
                <a:gdLst/>
                <a:ahLst/>
                <a:cxnLst>
                  <a:cxn ang="0">
                    <a:pos x="6" y="48"/>
                  </a:cxn>
                  <a:cxn ang="0">
                    <a:pos x="18" y="44"/>
                  </a:cxn>
                  <a:cxn ang="0">
                    <a:pos x="21" y="43"/>
                  </a:cxn>
                  <a:cxn ang="0">
                    <a:pos x="28" y="39"/>
                  </a:cxn>
                  <a:cxn ang="0">
                    <a:pos x="34" y="36"/>
                  </a:cxn>
                  <a:cxn ang="0">
                    <a:pos x="43" y="32"/>
                  </a:cxn>
                  <a:cxn ang="0">
                    <a:pos x="49" y="28"/>
                  </a:cxn>
                  <a:cxn ang="0">
                    <a:pos x="55" y="24"/>
                  </a:cxn>
                  <a:cxn ang="0">
                    <a:pos x="61" y="19"/>
                  </a:cxn>
                  <a:cxn ang="0">
                    <a:pos x="71" y="13"/>
                  </a:cxn>
                  <a:cxn ang="0">
                    <a:pos x="77" y="8"/>
                  </a:cxn>
                  <a:cxn ang="0">
                    <a:pos x="83" y="4"/>
                  </a:cxn>
                  <a:cxn ang="0">
                    <a:pos x="92" y="1"/>
                  </a:cxn>
                  <a:cxn ang="0">
                    <a:pos x="102" y="0"/>
                  </a:cxn>
                  <a:cxn ang="0">
                    <a:pos x="111" y="0"/>
                  </a:cxn>
                  <a:cxn ang="0">
                    <a:pos x="120" y="1"/>
                  </a:cxn>
                  <a:cxn ang="0">
                    <a:pos x="129" y="4"/>
                  </a:cxn>
                  <a:cxn ang="0">
                    <a:pos x="138" y="5"/>
                  </a:cxn>
                  <a:cxn ang="0">
                    <a:pos x="148" y="8"/>
                  </a:cxn>
                  <a:cxn ang="0">
                    <a:pos x="157" y="10"/>
                  </a:cxn>
                  <a:cxn ang="0">
                    <a:pos x="163" y="14"/>
                  </a:cxn>
                  <a:cxn ang="0">
                    <a:pos x="169" y="19"/>
                  </a:cxn>
                  <a:cxn ang="0">
                    <a:pos x="175" y="27"/>
                  </a:cxn>
                  <a:cxn ang="0">
                    <a:pos x="185" y="36"/>
                  </a:cxn>
                  <a:cxn ang="0">
                    <a:pos x="191" y="46"/>
                  </a:cxn>
                  <a:cxn ang="0">
                    <a:pos x="197" y="57"/>
                  </a:cxn>
                  <a:cxn ang="0">
                    <a:pos x="203" y="65"/>
                  </a:cxn>
                  <a:cxn ang="0">
                    <a:pos x="209" y="71"/>
                  </a:cxn>
                  <a:cxn ang="0">
                    <a:pos x="215" y="75"/>
                  </a:cxn>
                  <a:cxn ang="0">
                    <a:pos x="225" y="81"/>
                  </a:cxn>
                  <a:cxn ang="0">
                    <a:pos x="231" y="86"/>
                  </a:cxn>
                  <a:cxn ang="0">
                    <a:pos x="237" y="93"/>
                  </a:cxn>
                  <a:cxn ang="0">
                    <a:pos x="243" y="99"/>
                  </a:cxn>
                  <a:cxn ang="0">
                    <a:pos x="249" y="109"/>
                  </a:cxn>
                  <a:cxn ang="0">
                    <a:pos x="256" y="122"/>
                  </a:cxn>
                  <a:cxn ang="0">
                    <a:pos x="265" y="134"/>
                  </a:cxn>
                  <a:cxn ang="0">
                    <a:pos x="271" y="143"/>
                  </a:cxn>
                  <a:cxn ang="0">
                    <a:pos x="277" y="148"/>
                  </a:cxn>
                  <a:cxn ang="0">
                    <a:pos x="283" y="152"/>
                  </a:cxn>
                  <a:cxn ang="0">
                    <a:pos x="289" y="155"/>
                  </a:cxn>
                  <a:cxn ang="0">
                    <a:pos x="296" y="160"/>
                  </a:cxn>
                  <a:cxn ang="0">
                    <a:pos x="305" y="163"/>
                  </a:cxn>
                </a:cxnLst>
                <a:rect l="0" t="0" r="r" b="b"/>
                <a:pathLst>
                  <a:path w="308" h="167">
                    <a:moveTo>
                      <a:pt x="0" y="49"/>
                    </a:moveTo>
                    <a:lnTo>
                      <a:pt x="3" y="48"/>
                    </a:lnTo>
                    <a:lnTo>
                      <a:pt x="6" y="48"/>
                    </a:lnTo>
                    <a:lnTo>
                      <a:pt x="9" y="47"/>
                    </a:lnTo>
                    <a:lnTo>
                      <a:pt x="12" y="47"/>
                    </a:lnTo>
                    <a:lnTo>
                      <a:pt x="18" y="44"/>
                    </a:lnTo>
                    <a:lnTo>
                      <a:pt x="15" y="44"/>
                    </a:lnTo>
                    <a:lnTo>
                      <a:pt x="18" y="44"/>
                    </a:lnTo>
                    <a:lnTo>
                      <a:pt x="21" y="43"/>
                    </a:lnTo>
                    <a:lnTo>
                      <a:pt x="21" y="42"/>
                    </a:lnTo>
                    <a:lnTo>
                      <a:pt x="25" y="41"/>
                    </a:lnTo>
                    <a:lnTo>
                      <a:pt x="28" y="39"/>
                    </a:lnTo>
                    <a:lnTo>
                      <a:pt x="31" y="38"/>
                    </a:lnTo>
                    <a:lnTo>
                      <a:pt x="31" y="37"/>
                    </a:lnTo>
                    <a:lnTo>
                      <a:pt x="34" y="36"/>
                    </a:lnTo>
                    <a:lnTo>
                      <a:pt x="37" y="34"/>
                    </a:lnTo>
                    <a:lnTo>
                      <a:pt x="40" y="33"/>
                    </a:lnTo>
                    <a:lnTo>
                      <a:pt x="43" y="32"/>
                    </a:lnTo>
                    <a:lnTo>
                      <a:pt x="46" y="30"/>
                    </a:lnTo>
                    <a:lnTo>
                      <a:pt x="46" y="29"/>
                    </a:lnTo>
                    <a:lnTo>
                      <a:pt x="49" y="28"/>
                    </a:lnTo>
                    <a:lnTo>
                      <a:pt x="52" y="27"/>
                    </a:lnTo>
                    <a:lnTo>
                      <a:pt x="55" y="25"/>
                    </a:lnTo>
                    <a:lnTo>
                      <a:pt x="55" y="24"/>
                    </a:lnTo>
                    <a:lnTo>
                      <a:pt x="58" y="23"/>
                    </a:lnTo>
                    <a:lnTo>
                      <a:pt x="61" y="20"/>
                    </a:lnTo>
                    <a:lnTo>
                      <a:pt x="61" y="19"/>
                    </a:lnTo>
                    <a:lnTo>
                      <a:pt x="65" y="17"/>
                    </a:lnTo>
                    <a:lnTo>
                      <a:pt x="68" y="15"/>
                    </a:lnTo>
                    <a:lnTo>
                      <a:pt x="71" y="13"/>
                    </a:lnTo>
                    <a:lnTo>
                      <a:pt x="71" y="11"/>
                    </a:lnTo>
                    <a:lnTo>
                      <a:pt x="74" y="9"/>
                    </a:lnTo>
                    <a:lnTo>
                      <a:pt x="77" y="8"/>
                    </a:lnTo>
                    <a:lnTo>
                      <a:pt x="80" y="6"/>
                    </a:lnTo>
                    <a:lnTo>
                      <a:pt x="80" y="5"/>
                    </a:lnTo>
                    <a:lnTo>
                      <a:pt x="83" y="4"/>
                    </a:lnTo>
                    <a:lnTo>
                      <a:pt x="86" y="3"/>
                    </a:lnTo>
                    <a:lnTo>
                      <a:pt x="89" y="3"/>
                    </a:lnTo>
                    <a:lnTo>
                      <a:pt x="92" y="1"/>
                    </a:lnTo>
                    <a:lnTo>
                      <a:pt x="95" y="1"/>
                    </a:lnTo>
                    <a:lnTo>
                      <a:pt x="98" y="1"/>
                    </a:lnTo>
                    <a:lnTo>
                      <a:pt x="102" y="0"/>
                    </a:lnTo>
                    <a:lnTo>
                      <a:pt x="105" y="0"/>
                    </a:lnTo>
                    <a:lnTo>
                      <a:pt x="108" y="0"/>
                    </a:lnTo>
                    <a:lnTo>
                      <a:pt x="111" y="0"/>
                    </a:lnTo>
                    <a:lnTo>
                      <a:pt x="114" y="0"/>
                    </a:lnTo>
                    <a:lnTo>
                      <a:pt x="117" y="0"/>
                    </a:lnTo>
                    <a:lnTo>
                      <a:pt x="120" y="1"/>
                    </a:lnTo>
                    <a:lnTo>
                      <a:pt x="123" y="1"/>
                    </a:lnTo>
                    <a:lnTo>
                      <a:pt x="126" y="3"/>
                    </a:lnTo>
                    <a:lnTo>
                      <a:pt x="129" y="4"/>
                    </a:lnTo>
                    <a:lnTo>
                      <a:pt x="132" y="4"/>
                    </a:lnTo>
                    <a:lnTo>
                      <a:pt x="135" y="5"/>
                    </a:lnTo>
                    <a:lnTo>
                      <a:pt x="138" y="5"/>
                    </a:lnTo>
                    <a:lnTo>
                      <a:pt x="142" y="6"/>
                    </a:lnTo>
                    <a:lnTo>
                      <a:pt x="145" y="8"/>
                    </a:lnTo>
                    <a:lnTo>
                      <a:pt x="148" y="8"/>
                    </a:lnTo>
                    <a:lnTo>
                      <a:pt x="151" y="9"/>
                    </a:lnTo>
                    <a:lnTo>
                      <a:pt x="154" y="9"/>
                    </a:lnTo>
                    <a:lnTo>
                      <a:pt x="157" y="10"/>
                    </a:lnTo>
                    <a:lnTo>
                      <a:pt x="160" y="11"/>
                    </a:lnTo>
                    <a:lnTo>
                      <a:pt x="160" y="13"/>
                    </a:lnTo>
                    <a:lnTo>
                      <a:pt x="163" y="14"/>
                    </a:lnTo>
                    <a:lnTo>
                      <a:pt x="166" y="15"/>
                    </a:lnTo>
                    <a:lnTo>
                      <a:pt x="166" y="18"/>
                    </a:lnTo>
                    <a:lnTo>
                      <a:pt x="169" y="19"/>
                    </a:lnTo>
                    <a:lnTo>
                      <a:pt x="172" y="22"/>
                    </a:lnTo>
                    <a:lnTo>
                      <a:pt x="175" y="24"/>
                    </a:lnTo>
                    <a:lnTo>
                      <a:pt x="175" y="27"/>
                    </a:lnTo>
                    <a:lnTo>
                      <a:pt x="179" y="29"/>
                    </a:lnTo>
                    <a:lnTo>
                      <a:pt x="182" y="33"/>
                    </a:lnTo>
                    <a:lnTo>
                      <a:pt x="185" y="36"/>
                    </a:lnTo>
                    <a:lnTo>
                      <a:pt x="185" y="39"/>
                    </a:lnTo>
                    <a:lnTo>
                      <a:pt x="188" y="43"/>
                    </a:lnTo>
                    <a:lnTo>
                      <a:pt x="191" y="46"/>
                    </a:lnTo>
                    <a:lnTo>
                      <a:pt x="191" y="49"/>
                    </a:lnTo>
                    <a:lnTo>
                      <a:pt x="194" y="53"/>
                    </a:lnTo>
                    <a:lnTo>
                      <a:pt x="197" y="57"/>
                    </a:lnTo>
                    <a:lnTo>
                      <a:pt x="200" y="60"/>
                    </a:lnTo>
                    <a:lnTo>
                      <a:pt x="200" y="62"/>
                    </a:lnTo>
                    <a:lnTo>
                      <a:pt x="203" y="65"/>
                    </a:lnTo>
                    <a:lnTo>
                      <a:pt x="206" y="67"/>
                    </a:lnTo>
                    <a:lnTo>
                      <a:pt x="206" y="68"/>
                    </a:lnTo>
                    <a:lnTo>
                      <a:pt x="209" y="71"/>
                    </a:lnTo>
                    <a:lnTo>
                      <a:pt x="212" y="72"/>
                    </a:lnTo>
                    <a:lnTo>
                      <a:pt x="215" y="74"/>
                    </a:lnTo>
                    <a:lnTo>
                      <a:pt x="215" y="75"/>
                    </a:lnTo>
                    <a:lnTo>
                      <a:pt x="219" y="77"/>
                    </a:lnTo>
                    <a:lnTo>
                      <a:pt x="222" y="79"/>
                    </a:lnTo>
                    <a:lnTo>
                      <a:pt x="225" y="81"/>
                    </a:lnTo>
                    <a:lnTo>
                      <a:pt x="225" y="82"/>
                    </a:lnTo>
                    <a:lnTo>
                      <a:pt x="228" y="85"/>
                    </a:lnTo>
                    <a:lnTo>
                      <a:pt x="231" y="86"/>
                    </a:lnTo>
                    <a:lnTo>
                      <a:pt x="231" y="89"/>
                    </a:lnTo>
                    <a:lnTo>
                      <a:pt x="234" y="90"/>
                    </a:lnTo>
                    <a:lnTo>
                      <a:pt x="237" y="93"/>
                    </a:lnTo>
                    <a:lnTo>
                      <a:pt x="240" y="94"/>
                    </a:lnTo>
                    <a:lnTo>
                      <a:pt x="240" y="96"/>
                    </a:lnTo>
                    <a:lnTo>
                      <a:pt x="243" y="99"/>
                    </a:lnTo>
                    <a:lnTo>
                      <a:pt x="246" y="103"/>
                    </a:lnTo>
                    <a:lnTo>
                      <a:pt x="249" y="105"/>
                    </a:lnTo>
                    <a:lnTo>
                      <a:pt x="249" y="109"/>
                    </a:lnTo>
                    <a:lnTo>
                      <a:pt x="252" y="113"/>
                    </a:lnTo>
                    <a:lnTo>
                      <a:pt x="256" y="118"/>
                    </a:lnTo>
                    <a:lnTo>
                      <a:pt x="256" y="122"/>
                    </a:lnTo>
                    <a:lnTo>
                      <a:pt x="259" y="127"/>
                    </a:lnTo>
                    <a:lnTo>
                      <a:pt x="262" y="131"/>
                    </a:lnTo>
                    <a:lnTo>
                      <a:pt x="265" y="134"/>
                    </a:lnTo>
                    <a:lnTo>
                      <a:pt x="265" y="138"/>
                    </a:lnTo>
                    <a:lnTo>
                      <a:pt x="268" y="141"/>
                    </a:lnTo>
                    <a:lnTo>
                      <a:pt x="271" y="143"/>
                    </a:lnTo>
                    <a:lnTo>
                      <a:pt x="271" y="146"/>
                    </a:lnTo>
                    <a:lnTo>
                      <a:pt x="274" y="147"/>
                    </a:lnTo>
                    <a:lnTo>
                      <a:pt x="277" y="148"/>
                    </a:lnTo>
                    <a:lnTo>
                      <a:pt x="280" y="150"/>
                    </a:lnTo>
                    <a:lnTo>
                      <a:pt x="280" y="151"/>
                    </a:lnTo>
                    <a:lnTo>
                      <a:pt x="283" y="152"/>
                    </a:lnTo>
                    <a:lnTo>
                      <a:pt x="286" y="152"/>
                    </a:lnTo>
                    <a:lnTo>
                      <a:pt x="289" y="153"/>
                    </a:lnTo>
                    <a:lnTo>
                      <a:pt x="289" y="155"/>
                    </a:lnTo>
                    <a:lnTo>
                      <a:pt x="292" y="156"/>
                    </a:lnTo>
                    <a:lnTo>
                      <a:pt x="296" y="157"/>
                    </a:lnTo>
                    <a:lnTo>
                      <a:pt x="296" y="160"/>
                    </a:lnTo>
                    <a:lnTo>
                      <a:pt x="299" y="161"/>
                    </a:lnTo>
                    <a:lnTo>
                      <a:pt x="302" y="162"/>
                    </a:lnTo>
                    <a:lnTo>
                      <a:pt x="305" y="163"/>
                    </a:lnTo>
                    <a:lnTo>
                      <a:pt x="305" y="166"/>
                    </a:lnTo>
                    <a:lnTo>
                      <a:pt x="308" y="167"/>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13"/>
              <p:cNvSpPr>
                <a:spLocks/>
              </p:cNvSpPr>
              <p:nvPr/>
            </p:nvSpPr>
            <p:spPr bwMode="auto">
              <a:xfrm>
                <a:off x="873125" y="3338513"/>
                <a:ext cx="479425" cy="374650"/>
              </a:xfrm>
              <a:custGeom>
                <a:avLst/>
                <a:gdLst/>
                <a:ahLst/>
                <a:cxnLst>
                  <a:cxn ang="0">
                    <a:pos x="3" y="231"/>
                  </a:cxn>
                  <a:cxn ang="0">
                    <a:pos x="12" y="235"/>
                  </a:cxn>
                  <a:cxn ang="0">
                    <a:pos x="21" y="236"/>
                  </a:cxn>
                  <a:cxn ang="0">
                    <a:pos x="31" y="233"/>
                  </a:cxn>
                  <a:cxn ang="0">
                    <a:pos x="37" y="231"/>
                  </a:cxn>
                  <a:cxn ang="0">
                    <a:pos x="46" y="226"/>
                  </a:cxn>
                  <a:cxn ang="0">
                    <a:pos x="52" y="221"/>
                  </a:cxn>
                  <a:cxn ang="0">
                    <a:pos x="58" y="214"/>
                  </a:cxn>
                  <a:cxn ang="0">
                    <a:pos x="65" y="207"/>
                  </a:cxn>
                  <a:cxn ang="0">
                    <a:pos x="71" y="199"/>
                  </a:cxn>
                  <a:cxn ang="0">
                    <a:pos x="77" y="190"/>
                  </a:cxn>
                  <a:cxn ang="0">
                    <a:pos x="86" y="184"/>
                  </a:cxn>
                  <a:cxn ang="0">
                    <a:pos x="92" y="179"/>
                  </a:cxn>
                  <a:cxn ang="0">
                    <a:pos x="98" y="175"/>
                  </a:cxn>
                  <a:cxn ang="0">
                    <a:pos x="105" y="171"/>
                  </a:cxn>
                  <a:cxn ang="0">
                    <a:pos x="114" y="166"/>
                  </a:cxn>
                  <a:cxn ang="0">
                    <a:pos x="120" y="161"/>
                  </a:cxn>
                  <a:cxn ang="0">
                    <a:pos x="126" y="154"/>
                  </a:cxn>
                  <a:cxn ang="0">
                    <a:pos x="132" y="147"/>
                  </a:cxn>
                  <a:cxn ang="0">
                    <a:pos x="142" y="142"/>
                  </a:cxn>
                  <a:cxn ang="0">
                    <a:pos x="148" y="135"/>
                  </a:cxn>
                  <a:cxn ang="0">
                    <a:pos x="154" y="126"/>
                  </a:cxn>
                  <a:cxn ang="0">
                    <a:pos x="160" y="112"/>
                  </a:cxn>
                  <a:cxn ang="0">
                    <a:pos x="166" y="98"/>
                  </a:cxn>
                  <a:cxn ang="0">
                    <a:pos x="172" y="88"/>
                  </a:cxn>
                  <a:cxn ang="0">
                    <a:pos x="182" y="80"/>
                  </a:cxn>
                  <a:cxn ang="0">
                    <a:pos x="188" y="71"/>
                  </a:cxn>
                  <a:cxn ang="0">
                    <a:pos x="194" y="59"/>
                  </a:cxn>
                  <a:cxn ang="0">
                    <a:pos x="200" y="45"/>
                  </a:cxn>
                  <a:cxn ang="0">
                    <a:pos x="206" y="33"/>
                  </a:cxn>
                  <a:cxn ang="0">
                    <a:pos x="212" y="23"/>
                  </a:cxn>
                  <a:cxn ang="0">
                    <a:pos x="222" y="15"/>
                  </a:cxn>
                  <a:cxn ang="0">
                    <a:pos x="228" y="9"/>
                  </a:cxn>
                  <a:cxn ang="0">
                    <a:pos x="234" y="5"/>
                  </a:cxn>
                  <a:cxn ang="0">
                    <a:pos x="243" y="2"/>
                  </a:cxn>
                  <a:cxn ang="0">
                    <a:pos x="252" y="0"/>
                  </a:cxn>
                  <a:cxn ang="0">
                    <a:pos x="262" y="0"/>
                  </a:cxn>
                  <a:cxn ang="0">
                    <a:pos x="271" y="3"/>
                  </a:cxn>
                  <a:cxn ang="0">
                    <a:pos x="277" y="8"/>
                  </a:cxn>
                  <a:cxn ang="0">
                    <a:pos x="283" y="13"/>
                  </a:cxn>
                  <a:cxn ang="0">
                    <a:pos x="289" y="19"/>
                  </a:cxn>
                  <a:cxn ang="0">
                    <a:pos x="296" y="27"/>
                  </a:cxn>
                </a:cxnLst>
                <a:rect l="0" t="0" r="r" b="b"/>
                <a:pathLst>
                  <a:path w="302" h="236">
                    <a:moveTo>
                      <a:pt x="0" y="228"/>
                    </a:moveTo>
                    <a:lnTo>
                      <a:pt x="3" y="230"/>
                    </a:lnTo>
                    <a:lnTo>
                      <a:pt x="3" y="231"/>
                    </a:lnTo>
                    <a:lnTo>
                      <a:pt x="6" y="232"/>
                    </a:lnTo>
                    <a:lnTo>
                      <a:pt x="9" y="233"/>
                    </a:lnTo>
                    <a:lnTo>
                      <a:pt x="12" y="235"/>
                    </a:lnTo>
                    <a:lnTo>
                      <a:pt x="15" y="236"/>
                    </a:lnTo>
                    <a:lnTo>
                      <a:pt x="18" y="236"/>
                    </a:lnTo>
                    <a:lnTo>
                      <a:pt x="21" y="236"/>
                    </a:lnTo>
                    <a:lnTo>
                      <a:pt x="25" y="236"/>
                    </a:lnTo>
                    <a:lnTo>
                      <a:pt x="28" y="235"/>
                    </a:lnTo>
                    <a:lnTo>
                      <a:pt x="31" y="233"/>
                    </a:lnTo>
                    <a:lnTo>
                      <a:pt x="34" y="233"/>
                    </a:lnTo>
                    <a:lnTo>
                      <a:pt x="37" y="232"/>
                    </a:lnTo>
                    <a:lnTo>
                      <a:pt x="37" y="231"/>
                    </a:lnTo>
                    <a:lnTo>
                      <a:pt x="40" y="230"/>
                    </a:lnTo>
                    <a:lnTo>
                      <a:pt x="43" y="227"/>
                    </a:lnTo>
                    <a:lnTo>
                      <a:pt x="46" y="226"/>
                    </a:lnTo>
                    <a:lnTo>
                      <a:pt x="46" y="224"/>
                    </a:lnTo>
                    <a:lnTo>
                      <a:pt x="49" y="222"/>
                    </a:lnTo>
                    <a:lnTo>
                      <a:pt x="52" y="221"/>
                    </a:lnTo>
                    <a:lnTo>
                      <a:pt x="52" y="218"/>
                    </a:lnTo>
                    <a:lnTo>
                      <a:pt x="55" y="217"/>
                    </a:lnTo>
                    <a:lnTo>
                      <a:pt x="58" y="214"/>
                    </a:lnTo>
                    <a:lnTo>
                      <a:pt x="62" y="212"/>
                    </a:lnTo>
                    <a:lnTo>
                      <a:pt x="62" y="209"/>
                    </a:lnTo>
                    <a:lnTo>
                      <a:pt x="65" y="207"/>
                    </a:lnTo>
                    <a:lnTo>
                      <a:pt x="68" y="204"/>
                    </a:lnTo>
                    <a:lnTo>
                      <a:pt x="68" y="202"/>
                    </a:lnTo>
                    <a:lnTo>
                      <a:pt x="71" y="199"/>
                    </a:lnTo>
                    <a:lnTo>
                      <a:pt x="74" y="195"/>
                    </a:lnTo>
                    <a:lnTo>
                      <a:pt x="77" y="193"/>
                    </a:lnTo>
                    <a:lnTo>
                      <a:pt x="77" y="190"/>
                    </a:lnTo>
                    <a:lnTo>
                      <a:pt x="80" y="188"/>
                    </a:lnTo>
                    <a:lnTo>
                      <a:pt x="83" y="185"/>
                    </a:lnTo>
                    <a:lnTo>
                      <a:pt x="86" y="184"/>
                    </a:lnTo>
                    <a:lnTo>
                      <a:pt x="86" y="181"/>
                    </a:lnTo>
                    <a:lnTo>
                      <a:pt x="89" y="180"/>
                    </a:lnTo>
                    <a:lnTo>
                      <a:pt x="92" y="179"/>
                    </a:lnTo>
                    <a:lnTo>
                      <a:pt x="92" y="178"/>
                    </a:lnTo>
                    <a:lnTo>
                      <a:pt x="95" y="176"/>
                    </a:lnTo>
                    <a:lnTo>
                      <a:pt x="98" y="175"/>
                    </a:lnTo>
                    <a:lnTo>
                      <a:pt x="102" y="174"/>
                    </a:lnTo>
                    <a:lnTo>
                      <a:pt x="102" y="173"/>
                    </a:lnTo>
                    <a:lnTo>
                      <a:pt x="105" y="171"/>
                    </a:lnTo>
                    <a:lnTo>
                      <a:pt x="108" y="170"/>
                    </a:lnTo>
                    <a:lnTo>
                      <a:pt x="111" y="169"/>
                    </a:lnTo>
                    <a:lnTo>
                      <a:pt x="114" y="166"/>
                    </a:lnTo>
                    <a:lnTo>
                      <a:pt x="117" y="165"/>
                    </a:lnTo>
                    <a:lnTo>
                      <a:pt x="117" y="164"/>
                    </a:lnTo>
                    <a:lnTo>
                      <a:pt x="120" y="161"/>
                    </a:lnTo>
                    <a:lnTo>
                      <a:pt x="123" y="159"/>
                    </a:lnTo>
                    <a:lnTo>
                      <a:pt x="126" y="156"/>
                    </a:lnTo>
                    <a:lnTo>
                      <a:pt x="126" y="154"/>
                    </a:lnTo>
                    <a:lnTo>
                      <a:pt x="129" y="151"/>
                    </a:lnTo>
                    <a:lnTo>
                      <a:pt x="132" y="150"/>
                    </a:lnTo>
                    <a:lnTo>
                      <a:pt x="132" y="147"/>
                    </a:lnTo>
                    <a:lnTo>
                      <a:pt x="135" y="145"/>
                    </a:lnTo>
                    <a:lnTo>
                      <a:pt x="139" y="143"/>
                    </a:lnTo>
                    <a:lnTo>
                      <a:pt x="142" y="142"/>
                    </a:lnTo>
                    <a:lnTo>
                      <a:pt x="142" y="140"/>
                    </a:lnTo>
                    <a:lnTo>
                      <a:pt x="145" y="137"/>
                    </a:lnTo>
                    <a:lnTo>
                      <a:pt x="148" y="135"/>
                    </a:lnTo>
                    <a:lnTo>
                      <a:pt x="151" y="132"/>
                    </a:lnTo>
                    <a:lnTo>
                      <a:pt x="151" y="128"/>
                    </a:lnTo>
                    <a:lnTo>
                      <a:pt x="154" y="126"/>
                    </a:lnTo>
                    <a:lnTo>
                      <a:pt x="157" y="121"/>
                    </a:lnTo>
                    <a:lnTo>
                      <a:pt x="157" y="117"/>
                    </a:lnTo>
                    <a:lnTo>
                      <a:pt x="160" y="112"/>
                    </a:lnTo>
                    <a:lnTo>
                      <a:pt x="163" y="107"/>
                    </a:lnTo>
                    <a:lnTo>
                      <a:pt x="166" y="102"/>
                    </a:lnTo>
                    <a:lnTo>
                      <a:pt x="166" y="98"/>
                    </a:lnTo>
                    <a:lnTo>
                      <a:pt x="169" y="94"/>
                    </a:lnTo>
                    <a:lnTo>
                      <a:pt x="172" y="91"/>
                    </a:lnTo>
                    <a:lnTo>
                      <a:pt x="172" y="88"/>
                    </a:lnTo>
                    <a:lnTo>
                      <a:pt x="175" y="85"/>
                    </a:lnTo>
                    <a:lnTo>
                      <a:pt x="179" y="83"/>
                    </a:lnTo>
                    <a:lnTo>
                      <a:pt x="182" y="80"/>
                    </a:lnTo>
                    <a:lnTo>
                      <a:pt x="182" y="78"/>
                    </a:lnTo>
                    <a:lnTo>
                      <a:pt x="185" y="75"/>
                    </a:lnTo>
                    <a:lnTo>
                      <a:pt x="188" y="71"/>
                    </a:lnTo>
                    <a:lnTo>
                      <a:pt x="191" y="67"/>
                    </a:lnTo>
                    <a:lnTo>
                      <a:pt x="191" y="64"/>
                    </a:lnTo>
                    <a:lnTo>
                      <a:pt x="194" y="59"/>
                    </a:lnTo>
                    <a:lnTo>
                      <a:pt x="197" y="53"/>
                    </a:lnTo>
                    <a:lnTo>
                      <a:pt x="197" y="50"/>
                    </a:lnTo>
                    <a:lnTo>
                      <a:pt x="200" y="45"/>
                    </a:lnTo>
                    <a:lnTo>
                      <a:pt x="203" y="41"/>
                    </a:lnTo>
                    <a:lnTo>
                      <a:pt x="206" y="37"/>
                    </a:lnTo>
                    <a:lnTo>
                      <a:pt x="206" y="33"/>
                    </a:lnTo>
                    <a:lnTo>
                      <a:pt x="209" y="29"/>
                    </a:lnTo>
                    <a:lnTo>
                      <a:pt x="212" y="26"/>
                    </a:lnTo>
                    <a:lnTo>
                      <a:pt x="212" y="23"/>
                    </a:lnTo>
                    <a:lnTo>
                      <a:pt x="216" y="21"/>
                    </a:lnTo>
                    <a:lnTo>
                      <a:pt x="219" y="18"/>
                    </a:lnTo>
                    <a:lnTo>
                      <a:pt x="222" y="15"/>
                    </a:lnTo>
                    <a:lnTo>
                      <a:pt x="222" y="13"/>
                    </a:lnTo>
                    <a:lnTo>
                      <a:pt x="225" y="12"/>
                    </a:lnTo>
                    <a:lnTo>
                      <a:pt x="228" y="9"/>
                    </a:lnTo>
                    <a:lnTo>
                      <a:pt x="231" y="8"/>
                    </a:lnTo>
                    <a:lnTo>
                      <a:pt x="231" y="7"/>
                    </a:lnTo>
                    <a:lnTo>
                      <a:pt x="234" y="5"/>
                    </a:lnTo>
                    <a:lnTo>
                      <a:pt x="237" y="4"/>
                    </a:lnTo>
                    <a:lnTo>
                      <a:pt x="240" y="3"/>
                    </a:lnTo>
                    <a:lnTo>
                      <a:pt x="243" y="2"/>
                    </a:lnTo>
                    <a:lnTo>
                      <a:pt x="246" y="2"/>
                    </a:lnTo>
                    <a:lnTo>
                      <a:pt x="249" y="0"/>
                    </a:lnTo>
                    <a:lnTo>
                      <a:pt x="252" y="0"/>
                    </a:lnTo>
                    <a:lnTo>
                      <a:pt x="256" y="0"/>
                    </a:lnTo>
                    <a:lnTo>
                      <a:pt x="259" y="0"/>
                    </a:lnTo>
                    <a:lnTo>
                      <a:pt x="262" y="0"/>
                    </a:lnTo>
                    <a:lnTo>
                      <a:pt x="265" y="2"/>
                    </a:lnTo>
                    <a:lnTo>
                      <a:pt x="268" y="2"/>
                    </a:lnTo>
                    <a:lnTo>
                      <a:pt x="271" y="3"/>
                    </a:lnTo>
                    <a:lnTo>
                      <a:pt x="271" y="4"/>
                    </a:lnTo>
                    <a:lnTo>
                      <a:pt x="274" y="5"/>
                    </a:lnTo>
                    <a:lnTo>
                      <a:pt x="277" y="8"/>
                    </a:lnTo>
                    <a:lnTo>
                      <a:pt x="277" y="9"/>
                    </a:lnTo>
                    <a:lnTo>
                      <a:pt x="280" y="10"/>
                    </a:lnTo>
                    <a:lnTo>
                      <a:pt x="283" y="13"/>
                    </a:lnTo>
                    <a:lnTo>
                      <a:pt x="286" y="14"/>
                    </a:lnTo>
                    <a:lnTo>
                      <a:pt x="286" y="17"/>
                    </a:lnTo>
                    <a:lnTo>
                      <a:pt x="289" y="19"/>
                    </a:lnTo>
                    <a:lnTo>
                      <a:pt x="293" y="21"/>
                    </a:lnTo>
                    <a:lnTo>
                      <a:pt x="296" y="24"/>
                    </a:lnTo>
                    <a:lnTo>
                      <a:pt x="296" y="27"/>
                    </a:lnTo>
                    <a:lnTo>
                      <a:pt x="299" y="31"/>
                    </a:lnTo>
                    <a:lnTo>
                      <a:pt x="302" y="3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Freeform 14"/>
              <p:cNvSpPr>
                <a:spLocks/>
              </p:cNvSpPr>
              <p:nvPr/>
            </p:nvSpPr>
            <p:spPr bwMode="auto">
              <a:xfrm>
                <a:off x="1352550" y="3392488"/>
                <a:ext cx="454025" cy="447675"/>
              </a:xfrm>
              <a:custGeom>
                <a:avLst/>
                <a:gdLst/>
                <a:ahLst/>
                <a:cxnLst>
                  <a:cxn ang="0">
                    <a:pos x="3" y="12"/>
                  </a:cxn>
                  <a:cxn ang="0">
                    <a:pos x="9" y="28"/>
                  </a:cxn>
                  <a:cxn ang="0">
                    <a:pos x="15" y="46"/>
                  </a:cxn>
                  <a:cxn ang="0">
                    <a:pos x="24" y="68"/>
                  </a:cxn>
                  <a:cxn ang="0">
                    <a:pos x="31" y="99"/>
                  </a:cxn>
                  <a:cxn ang="0">
                    <a:pos x="37" y="142"/>
                  </a:cxn>
                  <a:cxn ang="0">
                    <a:pos x="43" y="182"/>
                  </a:cxn>
                  <a:cxn ang="0">
                    <a:pos x="49" y="208"/>
                  </a:cxn>
                  <a:cxn ang="0">
                    <a:pos x="58" y="218"/>
                  </a:cxn>
                  <a:cxn ang="0">
                    <a:pos x="64" y="223"/>
                  </a:cxn>
                  <a:cxn ang="0">
                    <a:pos x="71" y="226"/>
                  </a:cxn>
                  <a:cxn ang="0">
                    <a:pos x="77" y="231"/>
                  </a:cxn>
                  <a:cxn ang="0">
                    <a:pos x="83" y="237"/>
                  </a:cxn>
                  <a:cxn ang="0">
                    <a:pos x="89" y="246"/>
                  </a:cxn>
                  <a:cxn ang="0">
                    <a:pos x="98" y="255"/>
                  </a:cxn>
                  <a:cxn ang="0">
                    <a:pos x="105" y="260"/>
                  </a:cxn>
                  <a:cxn ang="0">
                    <a:pos x="111" y="263"/>
                  </a:cxn>
                  <a:cxn ang="0">
                    <a:pos x="117" y="268"/>
                  </a:cxn>
                  <a:cxn ang="0">
                    <a:pos x="123" y="273"/>
                  </a:cxn>
                  <a:cxn ang="0">
                    <a:pos x="129" y="278"/>
                  </a:cxn>
                  <a:cxn ang="0">
                    <a:pos x="138" y="282"/>
                  </a:cxn>
                  <a:cxn ang="0">
                    <a:pos x="148" y="280"/>
                  </a:cxn>
                  <a:cxn ang="0">
                    <a:pos x="154" y="277"/>
                  </a:cxn>
                  <a:cxn ang="0">
                    <a:pos x="160" y="273"/>
                  </a:cxn>
                  <a:cxn ang="0">
                    <a:pos x="169" y="269"/>
                  </a:cxn>
                  <a:cxn ang="0">
                    <a:pos x="175" y="264"/>
                  </a:cxn>
                  <a:cxn ang="0">
                    <a:pos x="182" y="259"/>
                  </a:cxn>
                  <a:cxn ang="0">
                    <a:pos x="188" y="251"/>
                  </a:cxn>
                  <a:cxn ang="0">
                    <a:pos x="194" y="245"/>
                  </a:cxn>
                  <a:cxn ang="0">
                    <a:pos x="203" y="240"/>
                  </a:cxn>
                  <a:cxn ang="0">
                    <a:pos x="209" y="235"/>
                  </a:cxn>
                  <a:cxn ang="0">
                    <a:pos x="215" y="226"/>
                  </a:cxn>
                  <a:cxn ang="0">
                    <a:pos x="222" y="207"/>
                  </a:cxn>
                  <a:cxn ang="0">
                    <a:pos x="228" y="184"/>
                  </a:cxn>
                  <a:cxn ang="0">
                    <a:pos x="234" y="160"/>
                  </a:cxn>
                  <a:cxn ang="0">
                    <a:pos x="243" y="145"/>
                  </a:cxn>
                  <a:cxn ang="0">
                    <a:pos x="249" y="133"/>
                  </a:cxn>
                  <a:cxn ang="0">
                    <a:pos x="255" y="118"/>
                  </a:cxn>
                  <a:cxn ang="0">
                    <a:pos x="262" y="98"/>
                  </a:cxn>
                  <a:cxn ang="0">
                    <a:pos x="268" y="73"/>
                  </a:cxn>
                  <a:cxn ang="0">
                    <a:pos x="274" y="47"/>
                  </a:cxn>
                  <a:cxn ang="0">
                    <a:pos x="283" y="25"/>
                  </a:cxn>
                </a:cxnLst>
                <a:rect l="0" t="0" r="r" b="b"/>
                <a:pathLst>
                  <a:path w="286" h="282">
                    <a:moveTo>
                      <a:pt x="0" y="0"/>
                    </a:moveTo>
                    <a:lnTo>
                      <a:pt x="0" y="6"/>
                    </a:lnTo>
                    <a:lnTo>
                      <a:pt x="3" y="12"/>
                    </a:lnTo>
                    <a:lnTo>
                      <a:pt x="6" y="17"/>
                    </a:lnTo>
                    <a:lnTo>
                      <a:pt x="9" y="22"/>
                    </a:lnTo>
                    <a:lnTo>
                      <a:pt x="9" y="28"/>
                    </a:lnTo>
                    <a:lnTo>
                      <a:pt x="12" y="35"/>
                    </a:lnTo>
                    <a:lnTo>
                      <a:pt x="15" y="40"/>
                    </a:lnTo>
                    <a:lnTo>
                      <a:pt x="15" y="46"/>
                    </a:lnTo>
                    <a:lnTo>
                      <a:pt x="18" y="52"/>
                    </a:lnTo>
                    <a:lnTo>
                      <a:pt x="21" y="60"/>
                    </a:lnTo>
                    <a:lnTo>
                      <a:pt x="24" y="68"/>
                    </a:lnTo>
                    <a:lnTo>
                      <a:pt x="24" y="78"/>
                    </a:lnTo>
                    <a:lnTo>
                      <a:pt x="27" y="88"/>
                    </a:lnTo>
                    <a:lnTo>
                      <a:pt x="31" y="99"/>
                    </a:lnTo>
                    <a:lnTo>
                      <a:pt x="34" y="113"/>
                    </a:lnTo>
                    <a:lnTo>
                      <a:pt x="34" y="127"/>
                    </a:lnTo>
                    <a:lnTo>
                      <a:pt x="37" y="142"/>
                    </a:lnTo>
                    <a:lnTo>
                      <a:pt x="40" y="158"/>
                    </a:lnTo>
                    <a:lnTo>
                      <a:pt x="40" y="170"/>
                    </a:lnTo>
                    <a:lnTo>
                      <a:pt x="43" y="182"/>
                    </a:lnTo>
                    <a:lnTo>
                      <a:pt x="46" y="192"/>
                    </a:lnTo>
                    <a:lnTo>
                      <a:pt x="49" y="201"/>
                    </a:lnTo>
                    <a:lnTo>
                      <a:pt x="49" y="208"/>
                    </a:lnTo>
                    <a:lnTo>
                      <a:pt x="52" y="213"/>
                    </a:lnTo>
                    <a:lnTo>
                      <a:pt x="55" y="217"/>
                    </a:lnTo>
                    <a:lnTo>
                      <a:pt x="58" y="218"/>
                    </a:lnTo>
                    <a:lnTo>
                      <a:pt x="58" y="221"/>
                    </a:lnTo>
                    <a:lnTo>
                      <a:pt x="61" y="222"/>
                    </a:lnTo>
                    <a:lnTo>
                      <a:pt x="64" y="223"/>
                    </a:lnTo>
                    <a:lnTo>
                      <a:pt x="64" y="225"/>
                    </a:lnTo>
                    <a:lnTo>
                      <a:pt x="68" y="226"/>
                    </a:lnTo>
                    <a:lnTo>
                      <a:pt x="71" y="226"/>
                    </a:lnTo>
                    <a:lnTo>
                      <a:pt x="74" y="227"/>
                    </a:lnTo>
                    <a:lnTo>
                      <a:pt x="74" y="230"/>
                    </a:lnTo>
                    <a:lnTo>
                      <a:pt x="77" y="231"/>
                    </a:lnTo>
                    <a:lnTo>
                      <a:pt x="80" y="234"/>
                    </a:lnTo>
                    <a:lnTo>
                      <a:pt x="80" y="235"/>
                    </a:lnTo>
                    <a:lnTo>
                      <a:pt x="83" y="237"/>
                    </a:lnTo>
                    <a:lnTo>
                      <a:pt x="86" y="240"/>
                    </a:lnTo>
                    <a:lnTo>
                      <a:pt x="89" y="244"/>
                    </a:lnTo>
                    <a:lnTo>
                      <a:pt x="89" y="246"/>
                    </a:lnTo>
                    <a:lnTo>
                      <a:pt x="92" y="250"/>
                    </a:lnTo>
                    <a:lnTo>
                      <a:pt x="95" y="253"/>
                    </a:lnTo>
                    <a:lnTo>
                      <a:pt x="98" y="255"/>
                    </a:lnTo>
                    <a:lnTo>
                      <a:pt x="98" y="256"/>
                    </a:lnTo>
                    <a:lnTo>
                      <a:pt x="101" y="259"/>
                    </a:lnTo>
                    <a:lnTo>
                      <a:pt x="105" y="260"/>
                    </a:lnTo>
                    <a:lnTo>
                      <a:pt x="105" y="261"/>
                    </a:lnTo>
                    <a:lnTo>
                      <a:pt x="108" y="263"/>
                    </a:lnTo>
                    <a:lnTo>
                      <a:pt x="111" y="263"/>
                    </a:lnTo>
                    <a:lnTo>
                      <a:pt x="114" y="264"/>
                    </a:lnTo>
                    <a:lnTo>
                      <a:pt x="114" y="265"/>
                    </a:lnTo>
                    <a:lnTo>
                      <a:pt x="117" y="268"/>
                    </a:lnTo>
                    <a:lnTo>
                      <a:pt x="120" y="269"/>
                    </a:lnTo>
                    <a:lnTo>
                      <a:pt x="120" y="270"/>
                    </a:lnTo>
                    <a:lnTo>
                      <a:pt x="123" y="273"/>
                    </a:lnTo>
                    <a:lnTo>
                      <a:pt x="126" y="274"/>
                    </a:lnTo>
                    <a:lnTo>
                      <a:pt x="129" y="277"/>
                    </a:lnTo>
                    <a:lnTo>
                      <a:pt x="129" y="278"/>
                    </a:lnTo>
                    <a:lnTo>
                      <a:pt x="132" y="279"/>
                    </a:lnTo>
                    <a:lnTo>
                      <a:pt x="135" y="280"/>
                    </a:lnTo>
                    <a:lnTo>
                      <a:pt x="138" y="282"/>
                    </a:lnTo>
                    <a:lnTo>
                      <a:pt x="141" y="282"/>
                    </a:lnTo>
                    <a:lnTo>
                      <a:pt x="145" y="282"/>
                    </a:lnTo>
                    <a:lnTo>
                      <a:pt x="148" y="280"/>
                    </a:lnTo>
                    <a:lnTo>
                      <a:pt x="151" y="279"/>
                    </a:lnTo>
                    <a:lnTo>
                      <a:pt x="154" y="278"/>
                    </a:lnTo>
                    <a:lnTo>
                      <a:pt x="154" y="277"/>
                    </a:lnTo>
                    <a:lnTo>
                      <a:pt x="157" y="275"/>
                    </a:lnTo>
                    <a:lnTo>
                      <a:pt x="160" y="274"/>
                    </a:lnTo>
                    <a:lnTo>
                      <a:pt x="160" y="273"/>
                    </a:lnTo>
                    <a:lnTo>
                      <a:pt x="163" y="272"/>
                    </a:lnTo>
                    <a:lnTo>
                      <a:pt x="166" y="270"/>
                    </a:lnTo>
                    <a:lnTo>
                      <a:pt x="169" y="269"/>
                    </a:lnTo>
                    <a:lnTo>
                      <a:pt x="169" y="268"/>
                    </a:lnTo>
                    <a:lnTo>
                      <a:pt x="172" y="266"/>
                    </a:lnTo>
                    <a:lnTo>
                      <a:pt x="175" y="264"/>
                    </a:lnTo>
                    <a:lnTo>
                      <a:pt x="178" y="263"/>
                    </a:lnTo>
                    <a:lnTo>
                      <a:pt x="178" y="261"/>
                    </a:lnTo>
                    <a:lnTo>
                      <a:pt x="182" y="259"/>
                    </a:lnTo>
                    <a:lnTo>
                      <a:pt x="185" y="256"/>
                    </a:lnTo>
                    <a:lnTo>
                      <a:pt x="185" y="254"/>
                    </a:lnTo>
                    <a:lnTo>
                      <a:pt x="188" y="251"/>
                    </a:lnTo>
                    <a:lnTo>
                      <a:pt x="191" y="250"/>
                    </a:lnTo>
                    <a:lnTo>
                      <a:pt x="194" y="247"/>
                    </a:lnTo>
                    <a:lnTo>
                      <a:pt x="194" y="245"/>
                    </a:lnTo>
                    <a:lnTo>
                      <a:pt x="197" y="244"/>
                    </a:lnTo>
                    <a:lnTo>
                      <a:pt x="200" y="241"/>
                    </a:lnTo>
                    <a:lnTo>
                      <a:pt x="203" y="240"/>
                    </a:lnTo>
                    <a:lnTo>
                      <a:pt x="203" y="239"/>
                    </a:lnTo>
                    <a:lnTo>
                      <a:pt x="206" y="237"/>
                    </a:lnTo>
                    <a:lnTo>
                      <a:pt x="209" y="235"/>
                    </a:lnTo>
                    <a:lnTo>
                      <a:pt x="209" y="232"/>
                    </a:lnTo>
                    <a:lnTo>
                      <a:pt x="212" y="230"/>
                    </a:lnTo>
                    <a:lnTo>
                      <a:pt x="215" y="226"/>
                    </a:lnTo>
                    <a:lnTo>
                      <a:pt x="218" y="221"/>
                    </a:lnTo>
                    <a:lnTo>
                      <a:pt x="218" y="215"/>
                    </a:lnTo>
                    <a:lnTo>
                      <a:pt x="222" y="207"/>
                    </a:lnTo>
                    <a:lnTo>
                      <a:pt x="225" y="199"/>
                    </a:lnTo>
                    <a:lnTo>
                      <a:pt x="225" y="192"/>
                    </a:lnTo>
                    <a:lnTo>
                      <a:pt x="228" y="184"/>
                    </a:lnTo>
                    <a:lnTo>
                      <a:pt x="231" y="175"/>
                    </a:lnTo>
                    <a:lnTo>
                      <a:pt x="234" y="168"/>
                    </a:lnTo>
                    <a:lnTo>
                      <a:pt x="234" y="160"/>
                    </a:lnTo>
                    <a:lnTo>
                      <a:pt x="237" y="155"/>
                    </a:lnTo>
                    <a:lnTo>
                      <a:pt x="240" y="149"/>
                    </a:lnTo>
                    <a:lnTo>
                      <a:pt x="243" y="145"/>
                    </a:lnTo>
                    <a:lnTo>
                      <a:pt x="243" y="141"/>
                    </a:lnTo>
                    <a:lnTo>
                      <a:pt x="246" y="137"/>
                    </a:lnTo>
                    <a:lnTo>
                      <a:pt x="249" y="133"/>
                    </a:lnTo>
                    <a:lnTo>
                      <a:pt x="249" y="128"/>
                    </a:lnTo>
                    <a:lnTo>
                      <a:pt x="252" y="125"/>
                    </a:lnTo>
                    <a:lnTo>
                      <a:pt x="255" y="118"/>
                    </a:lnTo>
                    <a:lnTo>
                      <a:pt x="259" y="112"/>
                    </a:lnTo>
                    <a:lnTo>
                      <a:pt x="259" y="106"/>
                    </a:lnTo>
                    <a:lnTo>
                      <a:pt x="262" y="98"/>
                    </a:lnTo>
                    <a:lnTo>
                      <a:pt x="265" y="89"/>
                    </a:lnTo>
                    <a:lnTo>
                      <a:pt x="265" y="82"/>
                    </a:lnTo>
                    <a:lnTo>
                      <a:pt x="268" y="73"/>
                    </a:lnTo>
                    <a:lnTo>
                      <a:pt x="271" y="64"/>
                    </a:lnTo>
                    <a:lnTo>
                      <a:pt x="274" y="55"/>
                    </a:lnTo>
                    <a:lnTo>
                      <a:pt x="274" y="47"/>
                    </a:lnTo>
                    <a:lnTo>
                      <a:pt x="277" y="40"/>
                    </a:lnTo>
                    <a:lnTo>
                      <a:pt x="280" y="32"/>
                    </a:lnTo>
                    <a:lnTo>
                      <a:pt x="283" y="25"/>
                    </a:lnTo>
                    <a:lnTo>
                      <a:pt x="283" y="18"/>
                    </a:lnTo>
                    <a:lnTo>
                      <a:pt x="286" y="11"/>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15"/>
              <p:cNvSpPr>
                <a:spLocks/>
              </p:cNvSpPr>
              <p:nvPr/>
            </p:nvSpPr>
            <p:spPr bwMode="auto">
              <a:xfrm>
                <a:off x="1806575" y="3162300"/>
                <a:ext cx="469900" cy="350838"/>
              </a:xfrm>
              <a:custGeom>
                <a:avLst/>
                <a:gdLst/>
                <a:ahLst/>
                <a:cxnLst>
                  <a:cxn ang="0">
                    <a:pos x="3" y="144"/>
                  </a:cxn>
                  <a:cxn ang="0">
                    <a:pos x="13" y="129"/>
                  </a:cxn>
                  <a:cxn ang="0">
                    <a:pos x="19" y="116"/>
                  </a:cxn>
                  <a:cxn ang="0">
                    <a:pos x="25" y="105"/>
                  </a:cxn>
                  <a:cxn ang="0">
                    <a:pos x="31" y="91"/>
                  </a:cxn>
                  <a:cxn ang="0">
                    <a:pos x="37" y="80"/>
                  </a:cxn>
                  <a:cxn ang="0">
                    <a:pos x="43" y="68"/>
                  </a:cxn>
                  <a:cxn ang="0">
                    <a:pos x="53" y="59"/>
                  </a:cxn>
                  <a:cxn ang="0">
                    <a:pos x="59" y="52"/>
                  </a:cxn>
                  <a:cxn ang="0">
                    <a:pos x="65" y="44"/>
                  </a:cxn>
                  <a:cxn ang="0">
                    <a:pos x="71" y="37"/>
                  </a:cxn>
                  <a:cxn ang="0">
                    <a:pos x="77" y="29"/>
                  </a:cxn>
                  <a:cxn ang="0">
                    <a:pos x="83" y="24"/>
                  </a:cxn>
                  <a:cxn ang="0">
                    <a:pos x="93" y="19"/>
                  </a:cxn>
                  <a:cxn ang="0">
                    <a:pos x="99" y="14"/>
                  </a:cxn>
                  <a:cxn ang="0">
                    <a:pos x="105" y="10"/>
                  </a:cxn>
                  <a:cxn ang="0">
                    <a:pos x="111" y="5"/>
                  </a:cxn>
                  <a:cxn ang="0">
                    <a:pos x="120" y="1"/>
                  </a:cxn>
                  <a:cxn ang="0">
                    <a:pos x="130" y="0"/>
                  </a:cxn>
                  <a:cxn ang="0">
                    <a:pos x="139" y="2"/>
                  </a:cxn>
                  <a:cxn ang="0">
                    <a:pos x="148" y="7"/>
                  </a:cxn>
                  <a:cxn ang="0">
                    <a:pos x="154" y="15"/>
                  </a:cxn>
                  <a:cxn ang="0">
                    <a:pos x="160" y="25"/>
                  </a:cxn>
                  <a:cxn ang="0">
                    <a:pos x="167" y="34"/>
                  </a:cxn>
                  <a:cxn ang="0">
                    <a:pos x="173" y="40"/>
                  </a:cxn>
                  <a:cxn ang="0">
                    <a:pos x="182" y="45"/>
                  </a:cxn>
                  <a:cxn ang="0">
                    <a:pos x="188" y="50"/>
                  </a:cxn>
                  <a:cxn ang="0">
                    <a:pos x="194" y="56"/>
                  </a:cxn>
                  <a:cxn ang="0">
                    <a:pos x="200" y="62"/>
                  </a:cxn>
                  <a:cxn ang="0">
                    <a:pos x="207" y="71"/>
                  </a:cxn>
                  <a:cxn ang="0">
                    <a:pos x="213" y="85"/>
                  </a:cxn>
                  <a:cxn ang="0">
                    <a:pos x="222" y="101"/>
                  </a:cxn>
                  <a:cxn ang="0">
                    <a:pos x="228" y="119"/>
                  </a:cxn>
                  <a:cxn ang="0">
                    <a:pos x="234" y="132"/>
                  </a:cxn>
                  <a:cxn ang="0">
                    <a:pos x="241" y="147"/>
                  </a:cxn>
                  <a:cxn ang="0">
                    <a:pos x="247" y="164"/>
                  </a:cxn>
                  <a:cxn ang="0">
                    <a:pos x="253" y="182"/>
                  </a:cxn>
                  <a:cxn ang="0">
                    <a:pos x="262" y="196"/>
                  </a:cxn>
                  <a:cxn ang="0">
                    <a:pos x="268" y="208"/>
                  </a:cxn>
                  <a:cxn ang="0">
                    <a:pos x="274" y="215"/>
                  </a:cxn>
                  <a:cxn ang="0">
                    <a:pos x="281" y="221"/>
                  </a:cxn>
                  <a:cxn ang="0">
                    <a:pos x="290" y="220"/>
                  </a:cxn>
                </a:cxnLst>
                <a:rect l="0" t="0" r="r" b="b"/>
                <a:pathLst>
                  <a:path w="296" h="221">
                    <a:moveTo>
                      <a:pt x="0" y="156"/>
                    </a:moveTo>
                    <a:lnTo>
                      <a:pt x="3" y="151"/>
                    </a:lnTo>
                    <a:lnTo>
                      <a:pt x="3" y="144"/>
                    </a:lnTo>
                    <a:lnTo>
                      <a:pt x="6" y="139"/>
                    </a:lnTo>
                    <a:lnTo>
                      <a:pt x="9" y="134"/>
                    </a:lnTo>
                    <a:lnTo>
                      <a:pt x="13" y="129"/>
                    </a:lnTo>
                    <a:lnTo>
                      <a:pt x="13" y="125"/>
                    </a:lnTo>
                    <a:lnTo>
                      <a:pt x="16" y="120"/>
                    </a:lnTo>
                    <a:lnTo>
                      <a:pt x="19" y="116"/>
                    </a:lnTo>
                    <a:lnTo>
                      <a:pt x="22" y="113"/>
                    </a:lnTo>
                    <a:lnTo>
                      <a:pt x="22" y="109"/>
                    </a:lnTo>
                    <a:lnTo>
                      <a:pt x="25" y="105"/>
                    </a:lnTo>
                    <a:lnTo>
                      <a:pt x="28" y="100"/>
                    </a:lnTo>
                    <a:lnTo>
                      <a:pt x="28" y="96"/>
                    </a:lnTo>
                    <a:lnTo>
                      <a:pt x="31" y="91"/>
                    </a:lnTo>
                    <a:lnTo>
                      <a:pt x="34" y="87"/>
                    </a:lnTo>
                    <a:lnTo>
                      <a:pt x="37" y="83"/>
                    </a:lnTo>
                    <a:lnTo>
                      <a:pt x="37" y="80"/>
                    </a:lnTo>
                    <a:lnTo>
                      <a:pt x="40" y="76"/>
                    </a:lnTo>
                    <a:lnTo>
                      <a:pt x="43" y="72"/>
                    </a:lnTo>
                    <a:lnTo>
                      <a:pt x="43" y="68"/>
                    </a:lnTo>
                    <a:lnTo>
                      <a:pt x="46" y="66"/>
                    </a:lnTo>
                    <a:lnTo>
                      <a:pt x="50" y="62"/>
                    </a:lnTo>
                    <a:lnTo>
                      <a:pt x="53" y="59"/>
                    </a:lnTo>
                    <a:lnTo>
                      <a:pt x="53" y="57"/>
                    </a:lnTo>
                    <a:lnTo>
                      <a:pt x="56" y="54"/>
                    </a:lnTo>
                    <a:lnTo>
                      <a:pt x="59" y="52"/>
                    </a:lnTo>
                    <a:lnTo>
                      <a:pt x="62" y="49"/>
                    </a:lnTo>
                    <a:lnTo>
                      <a:pt x="62" y="47"/>
                    </a:lnTo>
                    <a:lnTo>
                      <a:pt x="65" y="44"/>
                    </a:lnTo>
                    <a:lnTo>
                      <a:pt x="68" y="42"/>
                    </a:lnTo>
                    <a:lnTo>
                      <a:pt x="68" y="39"/>
                    </a:lnTo>
                    <a:lnTo>
                      <a:pt x="71" y="37"/>
                    </a:lnTo>
                    <a:lnTo>
                      <a:pt x="74" y="34"/>
                    </a:lnTo>
                    <a:lnTo>
                      <a:pt x="77" y="31"/>
                    </a:lnTo>
                    <a:lnTo>
                      <a:pt x="77" y="29"/>
                    </a:lnTo>
                    <a:lnTo>
                      <a:pt x="80" y="28"/>
                    </a:lnTo>
                    <a:lnTo>
                      <a:pt x="83" y="25"/>
                    </a:lnTo>
                    <a:lnTo>
                      <a:pt x="83" y="24"/>
                    </a:lnTo>
                    <a:lnTo>
                      <a:pt x="86" y="23"/>
                    </a:lnTo>
                    <a:lnTo>
                      <a:pt x="90" y="20"/>
                    </a:lnTo>
                    <a:lnTo>
                      <a:pt x="93" y="19"/>
                    </a:lnTo>
                    <a:lnTo>
                      <a:pt x="93" y="18"/>
                    </a:lnTo>
                    <a:lnTo>
                      <a:pt x="96" y="16"/>
                    </a:lnTo>
                    <a:lnTo>
                      <a:pt x="99" y="14"/>
                    </a:lnTo>
                    <a:lnTo>
                      <a:pt x="102" y="12"/>
                    </a:lnTo>
                    <a:lnTo>
                      <a:pt x="102" y="11"/>
                    </a:lnTo>
                    <a:lnTo>
                      <a:pt x="105" y="10"/>
                    </a:lnTo>
                    <a:lnTo>
                      <a:pt x="108" y="7"/>
                    </a:lnTo>
                    <a:lnTo>
                      <a:pt x="108" y="6"/>
                    </a:lnTo>
                    <a:lnTo>
                      <a:pt x="111" y="5"/>
                    </a:lnTo>
                    <a:lnTo>
                      <a:pt x="114" y="4"/>
                    </a:lnTo>
                    <a:lnTo>
                      <a:pt x="117" y="2"/>
                    </a:lnTo>
                    <a:lnTo>
                      <a:pt x="120" y="1"/>
                    </a:lnTo>
                    <a:lnTo>
                      <a:pt x="123" y="1"/>
                    </a:lnTo>
                    <a:lnTo>
                      <a:pt x="127" y="0"/>
                    </a:lnTo>
                    <a:lnTo>
                      <a:pt x="130" y="0"/>
                    </a:lnTo>
                    <a:lnTo>
                      <a:pt x="133" y="1"/>
                    </a:lnTo>
                    <a:lnTo>
                      <a:pt x="136" y="1"/>
                    </a:lnTo>
                    <a:lnTo>
                      <a:pt x="139" y="2"/>
                    </a:lnTo>
                    <a:lnTo>
                      <a:pt x="142" y="4"/>
                    </a:lnTo>
                    <a:lnTo>
                      <a:pt x="145" y="6"/>
                    </a:lnTo>
                    <a:lnTo>
                      <a:pt x="148" y="7"/>
                    </a:lnTo>
                    <a:lnTo>
                      <a:pt x="148" y="10"/>
                    </a:lnTo>
                    <a:lnTo>
                      <a:pt x="151" y="12"/>
                    </a:lnTo>
                    <a:lnTo>
                      <a:pt x="154" y="15"/>
                    </a:lnTo>
                    <a:lnTo>
                      <a:pt x="157" y="19"/>
                    </a:lnTo>
                    <a:lnTo>
                      <a:pt x="157" y="21"/>
                    </a:lnTo>
                    <a:lnTo>
                      <a:pt x="160" y="25"/>
                    </a:lnTo>
                    <a:lnTo>
                      <a:pt x="163" y="28"/>
                    </a:lnTo>
                    <a:lnTo>
                      <a:pt x="167" y="31"/>
                    </a:lnTo>
                    <a:lnTo>
                      <a:pt x="167" y="34"/>
                    </a:lnTo>
                    <a:lnTo>
                      <a:pt x="170" y="37"/>
                    </a:lnTo>
                    <a:lnTo>
                      <a:pt x="173" y="39"/>
                    </a:lnTo>
                    <a:lnTo>
                      <a:pt x="173" y="40"/>
                    </a:lnTo>
                    <a:lnTo>
                      <a:pt x="176" y="42"/>
                    </a:lnTo>
                    <a:lnTo>
                      <a:pt x="179" y="44"/>
                    </a:lnTo>
                    <a:lnTo>
                      <a:pt x="182" y="45"/>
                    </a:lnTo>
                    <a:lnTo>
                      <a:pt x="182" y="47"/>
                    </a:lnTo>
                    <a:lnTo>
                      <a:pt x="185" y="48"/>
                    </a:lnTo>
                    <a:lnTo>
                      <a:pt x="188" y="50"/>
                    </a:lnTo>
                    <a:lnTo>
                      <a:pt x="188" y="52"/>
                    </a:lnTo>
                    <a:lnTo>
                      <a:pt x="191" y="54"/>
                    </a:lnTo>
                    <a:lnTo>
                      <a:pt x="194" y="56"/>
                    </a:lnTo>
                    <a:lnTo>
                      <a:pt x="197" y="58"/>
                    </a:lnTo>
                    <a:lnTo>
                      <a:pt x="197" y="59"/>
                    </a:lnTo>
                    <a:lnTo>
                      <a:pt x="200" y="62"/>
                    </a:lnTo>
                    <a:lnTo>
                      <a:pt x="204" y="64"/>
                    </a:lnTo>
                    <a:lnTo>
                      <a:pt x="207" y="67"/>
                    </a:lnTo>
                    <a:lnTo>
                      <a:pt x="207" y="71"/>
                    </a:lnTo>
                    <a:lnTo>
                      <a:pt x="210" y="75"/>
                    </a:lnTo>
                    <a:lnTo>
                      <a:pt x="213" y="80"/>
                    </a:lnTo>
                    <a:lnTo>
                      <a:pt x="213" y="85"/>
                    </a:lnTo>
                    <a:lnTo>
                      <a:pt x="216" y="90"/>
                    </a:lnTo>
                    <a:lnTo>
                      <a:pt x="219" y="96"/>
                    </a:lnTo>
                    <a:lnTo>
                      <a:pt x="222" y="101"/>
                    </a:lnTo>
                    <a:lnTo>
                      <a:pt x="222" y="107"/>
                    </a:lnTo>
                    <a:lnTo>
                      <a:pt x="225" y="114"/>
                    </a:lnTo>
                    <a:lnTo>
                      <a:pt x="228" y="119"/>
                    </a:lnTo>
                    <a:lnTo>
                      <a:pt x="231" y="123"/>
                    </a:lnTo>
                    <a:lnTo>
                      <a:pt x="231" y="128"/>
                    </a:lnTo>
                    <a:lnTo>
                      <a:pt x="234" y="132"/>
                    </a:lnTo>
                    <a:lnTo>
                      <a:pt x="237" y="137"/>
                    </a:lnTo>
                    <a:lnTo>
                      <a:pt x="237" y="142"/>
                    </a:lnTo>
                    <a:lnTo>
                      <a:pt x="241" y="147"/>
                    </a:lnTo>
                    <a:lnTo>
                      <a:pt x="244" y="152"/>
                    </a:lnTo>
                    <a:lnTo>
                      <a:pt x="247" y="158"/>
                    </a:lnTo>
                    <a:lnTo>
                      <a:pt x="247" y="164"/>
                    </a:lnTo>
                    <a:lnTo>
                      <a:pt x="250" y="171"/>
                    </a:lnTo>
                    <a:lnTo>
                      <a:pt x="253" y="177"/>
                    </a:lnTo>
                    <a:lnTo>
                      <a:pt x="253" y="182"/>
                    </a:lnTo>
                    <a:lnTo>
                      <a:pt x="256" y="187"/>
                    </a:lnTo>
                    <a:lnTo>
                      <a:pt x="259" y="191"/>
                    </a:lnTo>
                    <a:lnTo>
                      <a:pt x="262" y="196"/>
                    </a:lnTo>
                    <a:lnTo>
                      <a:pt x="262" y="200"/>
                    </a:lnTo>
                    <a:lnTo>
                      <a:pt x="265" y="204"/>
                    </a:lnTo>
                    <a:lnTo>
                      <a:pt x="268" y="208"/>
                    </a:lnTo>
                    <a:lnTo>
                      <a:pt x="271" y="210"/>
                    </a:lnTo>
                    <a:lnTo>
                      <a:pt x="271" y="213"/>
                    </a:lnTo>
                    <a:lnTo>
                      <a:pt x="274" y="215"/>
                    </a:lnTo>
                    <a:lnTo>
                      <a:pt x="277" y="218"/>
                    </a:lnTo>
                    <a:lnTo>
                      <a:pt x="277" y="220"/>
                    </a:lnTo>
                    <a:lnTo>
                      <a:pt x="281" y="221"/>
                    </a:lnTo>
                    <a:lnTo>
                      <a:pt x="284" y="221"/>
                    </a:lnTo>
                    <a:lnTo>
                      <a:pt x="287" y="221"/>
                    </a:lnTo>
                    <a:lnTo>
                      <a:pt x="290" y="220"/>
                    </a:lnTo>
                    <a:lnTo>
                      <a:pt x="293" y="219"/>
                    </a:lnTo>
                    <a:lnTo>
                      <a:pt x="296" y="218"/>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16"/>
              <p:cNvSpPr>
                <a:spLocks/>
              </p:cNvSpPr>
              <p:nvPr/>
            </p:nvSpPr>
            <p:spPr bwMode="auto">
              <a:xfrm>
                <a:off x="2276475" y="3503613"/>
                <a:ext cx="161925" cy="4763"/>
              </a:xfrm>
              <a:custGeom>
                <a:avLst/>
                <a:gdLst/>
                <a:ahLst/>
                <a:cxnLst>
                  <a:cxn ang="0">
                    <a:pos x="0" y="3"/>
                  </a:cxn>
                  <a:cxn ang="0">
                    <a:pos x="3" y="1"/>
                  </a:cxn>
                  <a:cxn ang="0">
                    <a:pos x="6" y="0"/>
                  </a:cxn>
                  <a:cxn ang="0">
                    <a:pos x="9" y="0"/>
                  </a:cxn>
                  <a:cxn ang="0">
                    <a:pos x="12" y="0"/>
                  </a:cxn>
                  <a:cxn ang="0">
                    <a:pos x="15" y="0"/>
                  </a:cxn>
                  <a:cxn ang="0">
                    <a:pos x="18" y="0"/>
                  </a:cxn>
                  <a:cxn ang="0">
                    <a:pos x="22" y="0"/>
                  </a:cxn>
                  <a:cxn ang="0">
                    <a:pos x="25" y="0"/>
                  </a:cxn>
                  <a:cxn ang="0">
                    <a:pos x="28" y="0"/>
                  </a:cxn>
                  <a:cxn ang="0">
                    <a:pos x="31" y="0"/>
                  </a:cxn>
                  <a:cxn ang="0">
                    <a:pos x="34" y="0"/>
                  </a:cxn>
                  <a:cxn ang="0">
                    <a:pos x="37" y="0"/>
                  </a:cxn>
                  <a:cxn ang="0">
                    <a:pos x="40" y="0"/>
                  </a:cxn>
                  <a:cxn ang="0">
                    <a:pos x="43" y="0"/>
                  </a:cxn>
                  <a:cxn ang="0">
                    <a:pos x="46" y="0"/>
                  </a:cxn>
                  <a:cxn ang="0">
                    <a:pos x="49" y="0"/>
                  </a:cxn>
                  <a:cxn ang="0">
                    <a:pos x="52" y="0"/>
                  </a:cxn>
                  <a:cxn ang="0">
                    <a:pos x="55" y="0"/>
                  </a:cxn>
                  <a:cxn ang="0">
                    <a:pos x="58" y="0"/>
                  </a:cxn>
                  <a:cxn ang="0">
                    <a:pos x="62" y="0"/>
                  </a:cxn>
                  <a:cxn ang="0">
                    <a:pos x="65" y="0"/>
                  </a:cxn>
                  <a:cxn ang="0">
                    <a:pos x="68" y="0"/>
                  </a:cxn>
                  <a:cxn ang="0">
                    <a:pos x="71" y="0"/>
                  </a:cxn>
                  <a:cxn ang="0">
                    <a:pos x="74" y="0"/>
                  </a:cxn>
                  <a:cxn ang="0">
                    <a:pos x="77" y="0"/>
                  </a:cxn>
                  <a:cxn ang="0">
                    <a:pos x="80" y="0"/>
                  </a:cxn>
                  <a:cxn ang="0">
                    <a:pos x="83" y="0"/>
                  </a:cxn>
                  <a:cxn ang="0">
                    <a:pos x="86" y="0"/>
                  </a:cxn>
                  <a:cxn ang="0">
                    <a:pos x="89" y="0"/>
                  </a:cxn>
                  <a:cxn ang="0">
                    <a:pos x="92" y="0"/>
                  </a:cxn>
                  <a:cxn ang="0">
                    <a:pos x="95" y="0"/>
                  </a:cxn>
                  <a:cxn ang="0">
                    <a:pos x="99" y="0"/>
                  </a:cxn>
                  <a:cxn ang="0">
                    <a:pos x="102" y="0"/>
                  </a:cxn>
                </a:cxnLst>
                <a:rect l="0" t="0" r="r" b="b"/>
                <a:pathLst>
                  <a:path w="102" h="3">
                    <a:moveTo>
                      <a:pt x="0" y="3"/>
                    </a:moveTo>
                    <a:lnTo>
                      <a:pt x="3" y="1"/>
                    </a:lnTo>
                    <a:lnTo>
                      <a:pt x="6" y="0"/>
                    </a:lnTo>
                    <a:lnTo>
                      <a:pt x="9" y="0"/>
                    </a:lnTo>
                    <a:lnTo>
                      <a:pt x="12" y="0"/>
                    </a:lnTo>
                    <a:lnTo>
                      <a:pt x="15" y="0"/>
                    </a:lnTo>
                    <a:lnTo>
                      <a:pt x="18" y="0"/>
                    </a:lnTo>
                    <a:lnTo>
                      <a:pt x="22" y="0"/>
                    </a:lnTo>
                    <a:lnTo>
                      <a:pt x="25" y="0"/>
                    </a:lnTo>
                    <a:lnTo>
                      <a:pt x="28" y="0"/>
                    </a:lnTo>
                    <a:lnTo>
                      <a:pt x="31" y="0"/>
                    </a:lnTo>
                    <a:lnTo>
                      <a:pt x="34" y="0"/>
                    </a:lnTo>
                    <a:lnTo>
                      <a:pt x="37" y="0"/>
                    </a:lnTo>
                    <a:lnTo>
                      <a:pt x="40" y="0"/>
                    </a:lnTo>
                    <a:lnTo>
                      <a:pt x="43" y="0"/>
                    </a:lnTo>
                    <a:lnTo>
                      <a:pt x="46" y="0"/>
                    </a:lnTo>
                    <a:lnTo>
                      <a:pt x="49" y="0"/>
                    </a:lnTo>
                    <a:lnTo>
                      <a:pt x="52" y="0"/>
                    </a:lnTo>
                    <a:lnTo>
                      <a:pt x="55" y="0"/>
                    </a:lnTo>
                    <a:lnTo>
                      <a:pt x="58" y="0"/>
                    </a:lnTo>
                    <a:lnTo>
                      <a:pt x="62" y="0"/>
                    </a:lnTo>
                    <a:lnTo>
                      <a:pt x="65" y="0"/>
                    </a:lnTo>
                    <a:lnTo>
                      <a:pt x="68" y="0"/>
                    </a:lnTo>
                    <a:lnTo>
                      <a:pt x="71" y="0"/>
                    </a:lnTo>
                    <a:lnTo>
                      <a:pt x="74" y="0"/>
                    </a:lnTo>
                    <a:lnTo>
                      <a:pt x="77" y="0"/>
                    </a:lnTo>
                    <a:lnTo>
                      <a:pt x="80" y="0"/>
                    </a:lnTo>
                    <a:lnTo>
                      <a:pt x="83" y="0"/>
                    </a:lnTo>
                    <a:lnTo>
                      <a:pt x="86" y="0"/>
                    </a:lnTo>
                    <a:lnTo>
                      <a:pt x="89" y="0"/>
                    </a:lnTo>
                    <a:lnTo>
                      <a:pt x="92" y="0"/>
                    </a:lnTo>
                    <a:lnTo>
                      <a:pt x="95" y="0"/>
                    </a:lnTo>
                    <a:lnTo>
                      <a:pt x="99" y="0"/>
                    </a:lnTo>
                    <a:lnTo>
                      <a:pt x="102"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8" name="Group 337"/>
            <p:cNvGrpSpPr/>
            <p:nvPr/>
          </p:nvGrpSpPr>
          <p:grpSpPr>
            <a:xfrm>
              <a:off x="2049583" y="5134489"/>
              <a:ext cx="1455617" cy="592923"/>
              <a:chOff x="384175" y="3160713"/>
              <a:chExt cx="2054225" cy="681037"/>
            </a:xfrm>
          </p:grpSpPr>
          <p:sp>
            <p:nvSpPr>
              <p:cNvPr id="342" name="Freeform 7"/>
              <p:cNvSpPr>
                <a:spLocks/>
              </p:cNvSpPr>
              <p:nvPr/>
            </p:nvSpPr>
            <p:spPr bwMode="auto">
              <a:xfrm>
                <a:off x="384175" y="3160713"/>
                <a:ext cx="517525" cy="342900"/>
              </a:xfrm>
              <a:custGeom>
                <a:avLst/>
                <a:gdLst/>
                <a:ahLst/>
                <a:cxnLst>
                  <a:cxn ang="0">
                    <a:pos x="6" y="216"/>
                  </a:cxn>
                  <a:cxn ang="0">
                    <a:pos x="15" y="216"/>
                  </a:cxn>
                  <a:cxn ang="0">
                    <a:pos x="25" y="216"/>
                  </a:cxn>
                  <a:cxn ang="0">
                    <a:pos x="34" y="216"/>
                  </a:cxn>
                  <a:cxn ang="0">
                    <a:pos x="43" y="216"/>
                  </a:cxn>
                  <a:cxn ang="0">
                    <a:pos x="52" y="216"/>
                  </a:cxn>
                  <a:cxn ang="0">
                    <a:pos x="61" y="216"/>
                  </a:cxn>
                  <a:cxn ang="0">
                    <a:pos x="71" y="216"/>
                  </a:cxn>
                  <a:cxn ang="0">
                    <a:pos x="80" y="216"/>
                  </a:cxn>
                  <a:cxn ang="0">
                    <a:pos x="89" y="216"/>
                  </a:cxn>
                  <a:cxn ang="0">
                    <a:pos x="98" y="216"/>
                  </a:cxn>
                  <a:cxn ang="0">
                    <a:pos x="105" y="212"/>
                  </a:cxn>
                  <a:cxn ang="0">
                    <a:pos x="111" y="201"/>
                  </a:cxn>
                  <a:cxn ang="0">
                    <a:pos x="120" y="181"/>
                  </a:cxn>
                  <a:cxn ang="0">
                    <a:pos x="126" y="159"/>
                  </a:cxn>
                  <a:cxn ang="0">
                    <a:pos x="132" y="141"/>
                  </a:cxn>
                  <a:cxn ang="0">
                    <a:pos x="138" y="129"/>
                  </a:cxn>
                  <a:cxn ang="0">
                    <a:pos x="145" y="116"/>
                  </a:cxn>
                  <a:cxn ang="0">
                    <a:pos x="151" y="100"/>
                  </a:cxn>
                  <a:cxn ang="0">
                    <a:pos x="160" y="86"/>
                  </a:cxn>
                  <a:cxn ang="0">
                    <a:pos x="166" y="74"/>
                  </a:cxn>
                  <a:cxn ang="0">
                    <a:pos x="172" y="68"/>
                  </a:cxn>
                  <a:cxn ang="0">
                    <a:pos x="179" y="62"/>
                  </a:cxn>
                  <a:cxn ang="0">
                    <a:pos x="185" y="57"/>
                  </a:cxn>
                  <a:cxn ang="0">
                    <a:pos x="191" y="53"/>
                  </a:cxn>
                  <a:cxn ang="0">
                    <a:pos x="200" y="49"/>
                  </a:cxn>
                  <a:cxn ang="0">
                    <a:pos x="206" y="44"/>
                  </a:cxn>
                  <a:cxn ang="0">
                    <a:pos x="215" y="39"/>
                  </a:cxn>
                  <a:cxn ang="0">
                    <a:pos x="222" y="31"/>
                  </a:cxn>
                  <a:cxn ang="0">
                    <a:pos x="228" y="24"/>
                  </a:cxn>
                  <a:cxn ang="0">
                    <a:pos x="234" y="16"/>
                  </a:cxn>
                  <a:cxn ang="0">
                    <a:pos x="240" y="12"/>
                  </a:cxn>
                  <a:cxn ang="0">
                    <a:pos x="249" y="8"/>
                  </a:cxn>
                  <a:cxn ang="0">
                    <a:pos x="259" y="5"/>
                  </a:cxn>
                  <a:cxn ang="0">
                    <a:pos x="268" y="2"/>
                  </a:cxn>
                  <a:cxn ang="0">
                    <a:pos x="277" y="1"/>
                  </a:cxn>
                  <a:cxn ang="0">
                    <a:pos x="286" y="0"/>
                  </a:cxn>
                  <a:cxn ang="0">
                    <a:pos x="296" y="2"/>
                  </a:cxn>
                  <a:cxn ang="0">
                    <a:pos x="302" y="6"/>
                  </a:cxn>
                  <a:cxn ang="0">
                    <a:pos x="308" y="10"/>
                  </a:cxn>
                  <a:cxn ang="0">
                    <a:pos x="314" y="15"/>
                  </a:cxn>
                  <a:cxn ang="0">
                    <a:pos x="320" y="22"/>
                  </a:cxn>
                </a:cxnLst>
                <a:rect l="0" t="0" r="r" b="b"/>
                <a:pathLst>
                  <a:path w="326" h="216">
                    <a:moveTo>
                      <a:pt x="0" y="216"/>
                    </a:moveTo>
                    <a:lnTo>
                      <a:pt x="3" y="216"/>
                    </a:lnTo>
                    <a:lnTo>
                      <a:pt x="6" y="216"/>
                    </a:lnTo>
                    <a:lnTo>
                      <a:pt x="9" y="216"/>
                    </a:lnTo>
                    <a:lnTo>
                      <a:pt x="12" y="216"/>
                    </a:lnTo>
                    <a:lnTo>
                      <a:pt x="15" y="216"/>
                    </a:lnTo>
                    <a:lnTo>
                      <a:pt x="18" y="216"/>
                    </a:lnTo>
                    <a:lnTo>
                      <a:pt x="21" y="216"/>
                    </a:lnTo>
                    <a:lnTo>
                      <a:pt x="25" y="216"/>
                    </a:lnTo>
                    <a:lnTo>
                      <a:pt x="28" y="216"/>
                    </a:lnTo>
                    <a:lnTo>
                      <a:pt x="31" y="216"/>
                    </a:lnTo>
                    <a:lnTo>
                      <a:pt x="34" y="216"/>
                    </a:lnTo>
                    <a:lnTo>
                      <a:pt x="37" y="216"/>
                    </a:lnTo>
                    <a:lnTo>
                      <a:pt x="40" y="216"/>
                    </a:lnTo>
                    <a:lnTo>
                      <a:pt x="43" y="216"/>
                    </a:lnTo>
                    <a:lnTo>
                      <a:pt x="46" y="216"/>
                    </a:lnTo>
                    <a:lnTo>
                      <a:pt x="49" y="216"/>
                    </a:lnTo>
                    <a:lnTo>
                      <a:pt x="52" y="216"/>
                    </a:lnTo>
                    <a:lnTo>
                      <a:pt x="55" y="216"/>
                    </a:lnTo>
                    <a:lnTo>
                      <a:pt x="58" y="216"/>
                    </a:lnTo>
                    <a:lnTo>
                      <a:pt x="61" y="216"/>
                    </a:lnTo>
                    <a:lnTo>
                      <a:pt x="65" y="216"/>
                    </a:lnTo>
                    <a:lnTo>
                      <a:pt x="68" y="216"/>
                    </a:lnTo>
                    <a:lnTo>
                      <a:pt x="71" y="216"/>
                    </a:lnTo>
                    <a:lnTo>
                      <a:pt x="74" y="216"/>
                    </a:lnTo>
                    <a:lnTo>
                      <a:pt x="77" y="216"/>
                    </a:lnTo>
                    <a:lnTo>
                      <a:pt x="80" y="216"/>
                    </a:lnTo>
                    <a:lnTo>
                      <a:pt x="83" y="216"/>
                    </a:lnTo>
                    <a:lnTo>
                      <a:pt x="86" y="216"/>
                    </a:lnTo>
                    <a:lnTo>
                      <a:pt x="89" y="216"/>
                    </a:lnTo>
                    <a:lnTo>
                      <a:pt x="92" y="216"/>
                    </a:lnTo>
                    <a:lnTo>
                      <a:pt x="95" y="216"/>
                    </a:lnTo>
                    <a:lnTo>
                      <a:pt x="98" y="216"/>
                    </a:lnTo>
                    <a:lnTo>
                      <a:pt x="102" y="215"/>
                    </a:lnTo>
                    <a:lnTo>
                      <a:pt x="102" y="214"/>
                    </a:lnTo>
                    <a:lnTo>
                      <a:pt x="105" y="212"/>
                    </a:lnTo>
                    <a:lnTo>
                      <a:pt x="108" y="210"/>
                    </a:lnTo>
                    <a:lnTo>
                      <a:pt x="111" y="206"/>
                    </a:lnTo>
                    <a:lnTo>
                      <a:pt x="111" y="201"/>
                    </a:lnTo>
                    <a:lnTo>
                      <a:pt x="114" y="196"/>
                    </a:lnTo>
                    <a:lnTo>
                      <a:pt x="117" y="188"/>
                    </a:lnTo>
                    <a:lnTo>
                      <a:pt x="120" y="181"/>
                    </a:lnTo>
                    <a:lnTo>
                      <a:pt x="120" y="173"/>
                    </a:lnTo>
                    <a:lnTo>
                      <a:pt x="123" y="167"/>
                    </a:lnTo>
                    <a:lnTo>
                      <a:pt x="126" y="159"/>
                    </a:lnTo>
                    <a:lnTo>
                      <a:pt x="126" y="153"/>
                    </a:lnTo>
                    <a:lnTo>
                      <a:pt x="129" y="146"/>
                    </a:lnTo>
                    <a:lnTo>
                      <a:pt x="132" y="141"/>
                    </a:lnTo>
                    <a:lnTo>
                      <a:pt x="135" y="136"/>
                    </a:lnTo>
                    <a:lnTo>
                      <a:pt x="135" y="133"/>
                    </a:lnTo>
                    <a:lnTo>
                      <a:pt x="138" y="129"/>
                    </a:lnTo>
                    <a:lnTo>
                      <a:pt x="142" y="125"/>
                    </a:lnTo>
                    <a:lnTo>
                      <a:pt x="145" y="120"/>
                    </a:lnTo>
                    <a:lnTo>
                      <a:pt x="145" y="116"/>
                    </a:lnTo>
                    <a:lnTo>
                      <a:pt x="148" y="111"/>
                    </a:lnTo>
                    <a:lnTo>
                      <a:pt x="151" y="106"/>
                    </a:lnTo>
                    <a:lnTo>
                      <a:pt x="151" y="100"/>
                    </a:lnTo>
                    <a:lnTo>
                      <a:pt x="154" y="95"/>
                    </a:lnTo>
                    <a:lnTo>
                      <a:pt x="157" y="89"/>
                    </a:lnTo>
                    <a:lnTo>
                      <a:pt x="160" y="86"/>
                    </a:lnTo>
                    <a:lnTo>
                      <a:pt x="160" y="82"/>
                    </a:lnTo>
                    <a:lnTo>
                      <a:pt x="163" y="78"/>
                    </a:lnTo>
                    <a:lnTo>
                      <a:pt x="166" y="74"/>
                    </a:lnTo>
                    <a:lnTo>
                      <a:pt x="166" y="72"/>
                    </a:lnTo>
                    <a:lnTo>
                      <a:pt x="169" y="69"/>
                    </a:lnTo>
                    <a:lnTo>
                      <a:pt x="172" y="68"/>
                    </a:lnTo>
                    <a:lnTo>
                      <a:pt x="175" y="65"/>
                    </a:lnTo>
                    <a:lnTo>
                      <a:pt x="175" y="64"/>
                    </a:lnTo>
                    <a:lnTo>
                      <a:pt x="179" y="62"/>
                    </a:lnTo>
                    <a:lnTo>
                      <a:pt x="182" y="60"/>
                    </a:lnTo>
                    <a:lnTo>
                      <a:pt x="185" y="58"/>
                    </a:lnTo>
                    <a:lnTo>
                      <a:pt x="185" y="57"/>
                    </a:lnTo>
                    <a:lnTo>
                      <a:pt x="188" y="55"/>
                    </a:lnTo>
                    <a:lnTo>
                      <a:pt x="191" y="54"/>
                    </a:lnTo>
                    <a:lnTo>
                      <a:pt x="191" y="53"/>
                    </a:lnTo>
                    <a:lnTo>
                      <a:pt x="194" y="51"/>
                    </a:lnTo>
                    <a:lnTo>
                      <a:pt x="197" y="50"/>
                    </a:lnTo>
                    <a:lnTo>
                      <a:pt x="200" y="49"/>
                    </a:lnTo>
                    <a:lnTo>
                      <a:pt x="203" y="48"/>
                    </a:lnTo>
                    <a:lnTo>
                      <a:pt x="206" y="46"/>
                    </a:lnTo>
                    <a:lnTo>
                      <a:pt x="206" y="44"/>
                    </a:lnTo>
                    <a:lnTo>
                      <a:pt x="209" y="43"/>
                    </a:lnTo>
                    <a:lnTo>
                      <a:pt x="212" y="41"/>
                    </a:lnTo>
                    <a:lnTo>
                      <a:pt x="215" y="39"/>
                    </a:lnTo>
                    <a:lnTo>
                      <a:pt x="215" y="36"/>
                    </a:lnTo>
                    <a:lnTo>
                      <a:pt x="219" y="34"/>
                    </a:lnTo>
                    <a:lnTo>
                      <a:pt x="222" y="31"/>
                    </a:lnTo>
                    <a:lnTo>
                      <a:pt x="225" y="29"/>
                    </a:lnTo>
                    <a:lnTo>
                      <a:pt x="225" y="26"/>
                    </a:lnTo>
                    <a:lnTo>
                      <a:pt x="228" y="24"/>
                    </a:lnTo>
                    <a:lnTo>
                      <a:pt x="231" y="21"/>
                    </a:lnTo>
                    <a:lnTo>
                      <a:pt x="231" y="19"/>
                    </a:lnTo>
                    <a:lnTo>
                      <a:pt x="234" y="16"/>
                    </a:lnTo>
                    <a:lnTo>
                      <a:pt x="237" y="15"/>
                    </a:lnTo>
                    <a:lnTo>
                      <a:pt x="240" y="13"/>
                    </a:lnTo>
                    <a:lnTo>
                      <a:pt x="240" y="12"/>
                    </a:lnTo>
                    <a:lnTo>
                      <a:pt x="243" y="11"/>
                    </a:lnTo>
                    <a:lnTo>
                      <a:pt x="246" y="10"/>
                    </a:lnTo>
                    <a:lnTo>
                      <a:pt x="249" y="8"/>
                    </a:lnTo>
                    <a:lnTo>
                      <a:pt x="252" y="7"/>
                    </a:lnTo>
                    <a:lnTo>
                      <a:pt x="256" y="6"/>
                    </a:lnTo>
                    <a:lnTo>
                      <a:pt x="259" y="5"/>
                    </a:lnTo>
                    <a:lnTo>
                      <a:pt x="262" y="5"/>
                    </a:lnTo>
                    <a:lnTo>
                      <a:pt x="265" y="3"/>
                    </a:lnTo>
                    <a:lnTo>
                      <a:pt x="268" y="2"/>
                    </a:lnTo>
                    <a:lnTo>
                      <a:pt x="271" y="1"/>
                    </a:lnTo>
                    <a:lnTo>
                      <a:pt x="274" y="1"/>
                    </a:lnTo>
                    <a:lnTo>
                      <a:pt x="277" y="1"/>
                    </a:lnTo>
                    <a:lnTo>
                      <a:pt x="280" y="0"/>
                    </a:lnTo>
                    <a:lnTo>
                      <a:pt x="283" y="0"/>
                    </a:lnTo>
                    <a:lnTo>
                      <a:pt x="286" y="0"/>
                    </a:lnTo>
                    <a:lnTo>
                      <a:pt x="289" y="1"/>
                    </a:lnTo>
                    <a:lnTo>
                      <a:pt x="292" y="1"/>
                    </a:lnTo>
                    <a:lnTo>
                      <a:pt x="296" y="2"/>
                    </a:lnTo>
                    <a:lnTo>
                      <a:pt x="296" y="3"/>
                    </a:lnTo>
                    <a:lnTo>
                      <a:pt x="299" y="5"/>
                    </a:lnTo>
                    <a:lnTo>
                      <a:pt x="302" y="6"/>
                    </a:lnTo>
                    <a:lnTo>
                      <a:pt x="305" y="7"/>
                    </a:lnTo>
                    <a:lnTo>
                      <a:pt x="305" y="8"/>
                    </a:lnTo>
                    <a:lnTo>
                      <a:pt x="308" y="10"/>
                    </a:lnTo>
                    <a:lnTo>
                      <a:pt x="311" y="12"/>
                    </a:lnTo>
                    <a:lnTo>
                      <a:pt x="311" y="13"/>
                    </a:lnTo>
                    <a:lnTo>
                      <a:pt x="314" y="15"/>
                    </a:lnTo>
                    <a:lnTo>
                      <a:pt x="317" y="17"/>
                    </a:lnTo>
                    <a:lnTo>
                      <a:pt x="320" y="20"/>
                    </a:lnTo>
                    <a:lnTo>
                      <a:pt x="320" y="22"/>
                    </a:lnTo>
                    <a:lnTo>
                      <a:pt x="323" y="25"/>
                    </a:lnTo>
                    <a:lnTo>
                      <a:pt x="326" y="29"/>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8"/>
              <p:cNvSpPr>
                <a:spLocks/>
              </p:cNvSpPr>
              <p:nvPr/>
            </p:nvSpPr>
            <p:spPr bwMode="auto">
              <a:xfrm>
                <a:off x="901700" y="3206750"/>
                <a:ext cx="455612" cy="635000"/>
              </a:xfrm>
              <a:custGeom>
                <a:avLst/>
                <a:gdLst/>
                <a:ahLst/>
                <a:cxnLst>
                  <a:cxn ang="0">
                    <a:pos x="3" y="7"/>
                  </a:cxn>
                  <a:cxn ang="0">
                    <a:pos x="10" y="22"/>
                  </a:cxn>
                  <a:cxn ang="0">
                    <a:pos x="19" y="41"/>
                  </a:cxn>
                  <a:cxn ang="0">
                    <a:pos x="25" y="63"/>
                  </a:cxn>
                  <a:cxn ang="0">
                    <a:pos x="31" y="81"/>
                  </a:cxn>
                  <a:cxn ang="0">
                    <a:pos x="37" y="96"/>
                  </a:cxn>
                  <a:cxn ang="0">
                    <a:pos x="44" y="110"/>
                  </a:cxn>
                  <a:cxn ang="0">
                    <a:pos x="50" y="128"/>
                  </a:cxn>
                  <a:cxn ang="0">
                    <a:pos x="59" y="149"/>
                  </a:cxn>
                  <a:cxn ang="0">
                    <a:pos x="65" y="182"/>
                  </a:cxn>
                  <a:cxn ang="0">
                    <a:pos x="71" y="223"/>
                  </a:cxn>
                  <a:cxn ang="0">
                    <a:pos x="77" y="267"/>
                  </a:cxn>
                  <a:cxn ang="0">
                    <a:pos x="84" y="302"/>
                  </a:cxn>
                  <a:cxn ang="0">
                    <a:pos x="90" y="328"/>
                  </a:cxn>
                  <a:cxn ang="0">
                    <a:pos x="99" y="347"/>
                  </a:cxn>
                  <a:cxn ang="0">
                    <a:pos x="105" y="366"/>
                  </a:cxn>
                  <a:cxn ang="0">
                    <a:pos x="111" y="381"/>
                  </a:cxn>
                  <a:cxn ang="0">
                    <a:pos x="117" y="391"/>
                  </a:cxn>
                  <a:cxn ang="0">
                    <a:pos x="124" y="396"/>
                  </a:cxn>
                  <a:cxn ang="0">
                    <a:pos x="133" y="399"/>
                  </a:cxn>
                  <a:cxn ang="0">
                    <a:pos x="142" y="400"/>
                  </a:cxn>
                  <a:cxn ang="0">
                    <a:pos x="148" y="397"/>
                  </a:cxn>
                  <a:cxn ang="0">
                    <a:pos x="154" y="392"/>
                  </a:cxn>
                  <a:cxn ang="0">
                    <a:pos x="164" y="385"/>
                  </a:cxn>
                  <a:cxn ang="0">
                    <a:pos x="170" y="373"/>
                  </a:cxn>
                  <a:cxn ang="0">
                    <a:pos x="176" y="361"/>
                  </a:cxn>
                  <a:cxn ang="0">
                    <a:pos x="182" y="349"/>
                  </a:cxn>
                  <a:cxn ang="0">
                    <a:pos x="188" y="338"/>
                  </a:cxn>
                  <a:cxn ang="0">
                    <a:pos x="194" y="326"/>
                  </a:cxn>
                  <a:cxn ang="0">
                    <a:pos x="204" y="315"/>
                  </a:cxn>
                  <a:cxn ang="0">
                    <a:pos x="210" y="304"/>
                  </a:cxn>
                  <a:cxn ang="0">
                    <a:pos x="216" y="294"/>
                  </a:cxn>
                  <a:cxn ang="0">
                    <a:pos x="222" y="281"/>
                  </a:cxn>
                  <a:cxn ang="0">
                    <a:pos x="228" y="263"/>
                  </a:cxn>
                  <a:cxn ang="0">
                    <a:pos x="238" y="240"/>
                  </a:cxn>
                  <a:cxn ang="0">
                    <a:pos x="244" y="216"/>
                  </a:cxn>
                  <a:cxn ang="0">
                    <a:pos x="250" y="195"/>
                  </a:cxn>
                  <a:cxn ang="0">
                    <a:pos x="256" y="176"/>
                  </a:cxn>
                  <a:cxn ang="0">
                    <a:pos x="262" y="161"/>
                  </a:cxn>
                  <a:cxn ang="0">
                    <a:pos x="268" y="149"/>
                  </a:cxn>
                  <a:cxn ang="0">
                    <a:pos x="278" y="140"/>
                  </a:cxn>
                  <a:cxn ang="0">
                    <a:pos x="284" y="130"/>
                  </a:cxn>
                </a:cxnLst>
                <a:rect l="0" t="0" r="r" b="b"/>
                <a:pathLst>
                  <a:path w="287" h="400">
                    <a:moveTo>
                      <a:pt x="0" y="0"/>
                    </a:moveTo>
                    <a:lnTo>
                      <a:pt x="3" y="2"/>
                    </a:lnTo>
                    <a:lnTo>
                      <a:pt x="3" y="7"/>
                    </a:lnTo>
                    <a:lnTo>
                      <a:pt x="7" y="12"/>
                    </a:lnTo>
                    <a:lnTo>
                      <a:pt x="10" y="17"/>
                    </a:lnTo>
                    <a:lnTo>
                      <a:pt x="10" y="22"/>
                    </a:lnTo>
                    <a:lnTo>
                      <a:pt x="13" y="29"/>
                    </a:lnTo>
                    <a:lnTo>
                      <a:pt x="16" y="35"/>
                    </a:lnTo>
                    <a:lnTo>
                      <a:pt x="19" y="41"/>
                    </a:lnTo>
                    <a:lnTo>
                      <a:pt x="19" y="48"/>
                    </a:lnTo>
                    <a:lnTo>
                      <a:pt x="22" y="57"/>
                    </a:lnTo>
                    <a:lnTo>
                      <a:pt x="25" y="63"/>
                    </a:lnTo>
                    <a:lnTo>
                      <a:pt x="28" y="69"/>
                    </a:lnTo>
                    <a:lnTo>
                      <a:pt x="28" y="76"/>
                    </a:lnTo>
                    <a:lnTo>
                      <a:pt x="31" y="81"/>
                    </a:lnTo>
                    <a:lnTo>
                      <a:pt x="34" y="87"/>
                    </a:lnTo>
                    <a:lnTo>
                      <a:pt x="34" y="92"/>
                    </a:lnTo>
                    <a:lnTo>
                      <a:pt x="37" y="96"/>
                    </a:lnTo>
                    <a:lnTo>
                      <a:pt x="40" y="101"/>
                    </a:lnTo>
                    <a:lnTo>
                      <a:pt x="44" y="106"/>
                    </a:lnTo>
                    <a:lnTo>
                      <a:pt x="44" y="110"/>
                    </a:lnTo>
                    <a:lnTo>
                      <a:pt x="47" y="115"/>
                    </a:lnTo>
                    <a:lnTo>
                      <a:pt x="50" y="121"/>
                    </a:lnTo>
                    <a:lnTo>
                      <a:pt x="50" y="128"/>
                    </a:lnTo>
                    <a:lnTo>
                      <a:pt x="53" y="134"/>
                    </a:lnTo>
                    <a:lnTo>
                      <a:pt x="56" y="142"/>
                    </a:lnTo>
                    <a:lnTo>
                      <a:pt x="59" y="149"/>
                    </a:lnTo>
                    <a:lnTo>
                      <a:pt x="59" y="159"/>
                    </a:lnTo>
                    <a:lnTo>
                      <a:pt x="62" y="169"/>
                    </a:lnTo>
                    <a:lnTo>
                      <a:pt x="65" y="182"/>
                    </a:lnTo>
                    <a:lnTo>
                      <a:pt x="68" y="195"/>
                    </a:lnTo>
                    <a:lnTo>
                      <a:pt x="68" y="207"/>
                    </a:lnTo>
                    <a:lnTo>
                      <a:pt x="71" y="223"/>
                    </a:lnTo>
                    <a:lnTo>
                      <a:pt x="74" y="238"/>
                    </a:lnTo>
                    <a:lnTo>
                      <a:pt x="74" y="253"/>
                    </a:lnTo>
                    <a:lnTo>
                      <a:pt x="77" y="267"/>
                    </a:lnTo>
                    <a:lnTo>
                      <a:pt x="80" y="280"/>
                    </a:lnTo>
                    <a:lnTo>
                      <a:pt x="84" y="291"/>
                    </a:lnTo>
                    <a:lnTo>
                      <a:pt x="84" y="302"/>
                    </a:lnTo>
                    <a:lnTo>
                      <a:pt x="87" y="311"/>
                    </a:lnTo>
                    <a:lnTo>
                      <a:pt x="90" y="320"/>
                    </a:lnTo>
                    <a:lnTo>
                      <a:pt x="90" y="328"/>
                    </a:lnTo>
                    <a:lnTo>
                      <a:pt x="93" y="334"/>
                    </a:lnTo>
                    <a:lnTo>
                      <a:pt x="96" y="340"/>
                    </a:lnTo>
                    <a:lnTo>
                      <a:pt x="99" y="347"/>
                    </a:lnTo>
                    <a:lnTo>
                      <a:pt x="99" y="353"/>
                    </a:lnTo>
                    <a:lnTo>
                      <a:pt x="102" y="359"/>
                    </a:lnTo>
                    <a:lnTo>
                      <a:pt x="105" y="366"/>
                    </a:lnTo>
                    <a:lnTo>
                      <a:pt x="108" y="371"/>
                    </a:lnTo>
                    <a:lnTo>
                      <a:pt x="108" y="376"/>
                    </a:lnTo>
                    <a:lnTo>
                      <a:pt x="111" y="381"/>
                    </a:lnTo>
                    <a:lnTo>
                      <a:pt x="114" y="385"/>
                    </a:lnTo>
                    <a:lnTo>
                      <a:pt x="114" y="389"/>
                    </a:lnTo>
                    <a:lnTo>
                      <a:pt x="117" y="391"/>
                    </a:lnTo>
                    <a:lnTo>
                      <a:pt x="121" y="392"/>
                    </a:lnTo>
                    <a:lnTo>
                      <a:pt x="127" y="396"/>
                    </a:lnTo>
                    <a:lnTo>
                      <a:pt x="124" y="396"/>
                    </a:lnTo>
                    <a:lnTo>
                      <a:pt x="127" y="396"/>
                    </a:lnTo>
                    <a:lnTo>
                      <a:pt x="130" y="397"/>
                    </a:lnTo>
                    <a:lnTo>
                      <a:pt x="133" y="399"/>
                    </a:lnTo>
                    <a:lnTo>
                      <a:pt x="136" y="400"/>
                    </a:lnTo>
                    <a:lnTo>
                      <a:pt x="139" y="400"/>
                    </a:lnTo>
                    <a:lnTo>
                      <a:pt x="142" y="400"/>
                    </a:lnTo>
                    <a:lnTo>
                      <a:pt x="145" y="400"/>
                    </a:lnTo>
                    <a:lnTo>
                      <a:pt x="148" y="399"/>
                    </a:lnTo>
                    <a:lnTo>
                      <a:pt x="148" y="397"/>
                    </a:lnTo>
                    <a:lnTo>
                      <a:pt x="151" y="396"/>
                    </a:lnTo>
                    <a:lnTo>
                      <a:pt x="154" y="395"/>
                    </a:lnTo>
                    <a:lnTo>
                      <a:pt x="154" y="392"/>
                    </a:lnTo>
                    <a:lnTo>
                      <a:pt x="157" y="390"/>
                    </a:lnTo>
                    <a:lnTo>
                      <a:pt x="161" y="387"/>
                    </a:lnTo>
                    <a:lnTo>
                      <a:pt x="164" y="385"/>
                    </a:lnTo>
                    <a:lnTo>
                      <a:pt x="164" y="381"/>
                    </a:lnTo>
                    <a:lnTo>
                      <a:pt x="167" y="377"/>
                    </a:lnTo>
                    <a:lnTo>
                      <a:pt x="170" y="373"/>
                    </a:lnTo>
                    <a:lnTo>
                      <a:pt x="173" y="370"/>
                    </a:lnTo>
                    <a:lnTo>
                      <a:pt x="173" y="366"/>
                    </a:lnTo>
                    <a:lnTo>
                      <a:pt x="176" y="361"/>
                    </a:lnTo>
                    <a:lnTo>
                      <a:pt x="179" y="357"/>
                    </a:lnTo>
                    <a:lnTo>
                      <a:pt x="179" y="353"/>
                    </a:lnTo>
                    <a:lnTo>
                      <a:pt x="182" y="349"/>
                    </a:lnTo>
                    <a:lnTo>
                      <a:pt x="185" y="345"/>
                    </a:lnTo>
                    <a:lnTo>
                      <a:pt x="188" y="342"/>
                    </a:lnTo>
                    <a:lnTo>
                      <a:pt x="188" y="338"/>
                    </a:lnTo>
                    <a:lnTo>
                      <a:pt x="191" y="334"/>
                    </a:lnTo>
                    <a:lnTo>
                      <a:pt x="194" y="330"/>
                    </a:lnTo>
                    <a:lnTo>
                      <a:pt x="194" y="326"/>
                    </a:lnTo>
                    <a:lnTo>
                      <a:pt x="198" y="323"/>
                    </a:lnTo>
                    <a:lnTo>
                      <a:pt x="201" y="319"/>
                    </a:lnTo>
                    <a:lnTo>
                      <a:pt x="204" y="315"/>
                    </a:lnTo>
                    <a:lnTo>
                      <a:pt x="204" y="313"/>
                    </a:lnTo>
                    <a:lnTo>
                      <a:pt x="207" y="309"/>
                    </a:lnTo>
                    <a:lnTo>
                      <a:pt x="210" y="304"/>
                    </a:lnTo>
                    <a:lnTo>
                      <a:pt x="213" y="301"/>
                    </a:lnTo>
                    <a:lnTo>
                      <a:pt x="213" y="297"/>
                    </a:lnTo>
                    <a:lnTo>
                      <a:pt x="216" y="294"/>
                    </a:lnTo>
                    <a:lnTo>
                      <a:pt x="219" y="290"/>
                    </a:lnTo>
                    <a:lnTo>
                      <a:pt x="219" y="285"/>
                    </a:lnTo>
                    <a:lnTo>
                      <a:pt x="222" y="281"/>
                    </a:lnTo>
                    <a:lnTo>
                      <a:pt x="225" y="275"/>
                    </a:lnTo>
                    <a:lnTo>
                      <a:pt x="228" y="269"/>
                    </a:lnTo>
                    <a:lnTo>
                      <a:pt x="228" y="263"/>
                    </a:lnTo>
                    <a:lnTo>
                      <a:pt x="231" y="256"/>
                    </a:lnTo>
                    <a:lnTo>
                      <a:pt x="234" y="248"/>
                    </a:lnTo>
                    <a:lnTo>
                      <a:pt x="238" y="240"/>
                    </a:lnTo>
                    <a:lnTo>
                      <a:pt x="238" y="231"/>
                    </a:lnTo>
                    <a:lnTo>
                      <a:pt x="241" y="224"/>
                    </a:lnTo>
                    <a:lnTo>
                      <a:pt x="244" y="216"/>
                    </a:lnTo>
                    <a:lnTo>
                      <a:pt x="244" y="210"/>
                    </a:lnTo>
                    <a:lnTo>
                      <a:pt x="247" y="202"/>
                    </a:lnTo>
                    <a:lnTo>
                      <a:pt x="250" y="195"/>
                    </a:lnTo>
                    <a:lnTo>
                      <a:pt x="253" y="188"/>
                    </a:lnTo>
                    <a:lnTo>
                      <a:pt x="253" y="182"/>
                    </a:lnTo>
                    <a:lnTo>
                      <a:pt x="256" y="176"/>
                    </a:lnTo>
                    <a:lnTo>
                      <a:pt x="259" y="171"/>
                    </a:lnTo>
                    <a:lnTo>
                      <a:pt x="259" y="166"/>
                    </a:lnTo>
                    <a:lnTo>
                      <a:pt x="262" y="161"/>
                    </a:lnTo>
                    <a:lnTo>
                      <a:pt x="265" y="157"/>
                    </a:lnTo>
                    <a:lnTo>
                      <a:pt x="268" y="153"/>
                    </a:lnTo>
                    <a:lnTo>
                      <a:pt x="268" y="149"/>
                    </a:lnTo>
                    <a:lnTo>
                      <a:pt x="271" y="145"/>
                    </a:lnTo>
                    <a:lnTo>
                      <a:pt x="275" y="143"/>
                    </a:lnTo>
                    <a:lnTo>
                      <a:pt x="278" y="140"/>
                    </a:lnTo>
                    <a:lnTo>
                      <a:pt x="278" y="136"/>
                    </a:lnTo>
                    <a:lnTo>
                      <a:pt x="281" y="133"/>
                    </a:lnTo>
                    <a:lnTo>
                      <a:pt x="284" y="130"/>
                    </a:lnTo>
                    <a:lnTo>
                      <a:pt x="284" y="126"/>
                    </a:lnTo>
                    <a:lnTo>
                      <a:pt x="287" y="123"/>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9"/>
              <p:cNvSpPr>
                <a:spLocks/>
              </p:cNvSpPr>
              <p:nvPr/>
            </p:nvSpPr>
            <p:spPr bwMode="auto">
              <a:xfrm>
                <a:off x="1357313" y="3255963"/>
                <a:ext cx="469900" cy="509588"/>
              </a:xfrm>
              <a:custGeom>
                <a:avLst/>
                <a:gdLst/>
                <a:ahLst/>
                <a:cxnLst>
                  <a:cxn ang="0">
                    <a:pos x="6" y="83"/>
                  </a:cxn>
                  <a:cxn ang="0">
                    <a:pos x="12" y="70"/>
                  </a:cxn>
                  <a:cxn ang="0">
                    <a:pos x="18" y="59"/>
                  </a:cxn>
                  <a:cxn ang="0">
                    <a:pos x="24" y="52"/>
                  </a:cxn>
                  <a:cxn ang="0">
                    <a:pos x="31" y="47"/>
                  </a:cxn>
                  <a:cxn ang="0">
                    <a:pos x="37" y="43"/>
                  </a:cxn>
                  <a:cxn ang="0">
                    <a:pos x="46" y="40"/>
                  </a:cxn>
                  <a:cxn ang="0">
                    <a:pos x="52" y="36"/>
                  </a:cxn>
                  <a:cxn ang="0">
                    <a:pos x="58" y="31"/>
                  </a:cxn>
                  <a:cxn ang="0">
                    <a:pos x="65" y="24"/>
                  </a:cxn>
                  <a:cxn ang="0">
                    <a:pos x="71" y="18"/>
                  </a:cxn>
                  <a:cxn ang="0">
                    <a:pos x="77" y="13"/>
                  </a:cxn>
                  <a:cxn ang="0">
                    <a:pos x="89" y="7"/>
                  </a:cxn>
                  <a:cxn ang="0">
                    <a:pos x="92" y="5"/>
                  </a:cxn>
                  <a:cxn ang="0">
                    <a:pos x="98" y="3"/>
                  </a:cxn>
                  <a:cxn ang="0">
                    <a:pos x="108" y="0"/>
                  </a:cxn>
                  <a:cxn ang="0">
                    <a:pos x="117" y="0"/>
                  </a:cxn>
                  <a:cxn ang="0">
                    <a:pos x="126" y="2"/>
                  </a:cxn>
                  <a:cxn ang="0">
                    <a:pos x="135" y="4"/>
                  </a:cxn>
                  <a:cxn ang="0">
                    <a:pos x="142" y="9"/>
                  </a:cxn>
                  <a:cxn ang="0">
                    <a:pos x="148" y="21"/>
                  </a:cxn>
                  <a:cxn ang="0">
                    <a:pos x="154" y="38"/>
                  </a:cxn>
                  <a:cxn ang="0">
                    <a:pos x="160" y="56"/>
                  </a:cxn>
                  <a:cxn ang="0">
                    <a:pos x="166" y="74"/>
                  </a:cxn>
                  <a:cxn ang="0">
                    <a:pos x="175" y="89"/>
                  </a:cxn>
                  <a:cxn ang="0">
                    <a:pos x="182" y="107"/>
                  </a:cxn>
                  <a:cxn ang="0">
                    <a:pos x="188" y="123"/>
                  </a:cxn>
                  <a:cxn ang="0">
                    <a:pos x="194" y="138"/>
                  </a:cxn>
                  <a:cxn ang="0">
                    <a:pos x="200" y="152"/>
                  </a:cxn>
                  <a:cxn ang="0">
                    <a:pos x="206" y="166"/>
                  </a:cxn>
                  <a:cxn ang="0">
                    <a:pos x="215" y="181"/>
                  </a:cxn>
                  <a:cxn ang="0">
                    <a:pos x="222" y="198"/>
                  </a:cxn>
                  <a:cxn ang="0">
                    <a:pos x="228" y="214"/>
                  </a:cxn>
                  <a:cxn ang="0">
                    <a:pos x="234" y="231"/>
                  </a:cxn>
                  <a:cxn ang="0">
                    <a:pos x="240" y="250"/>
                  </a:cxn>
                  <a:cxn ang="0">
                    <a:pos x="246" y="269"/>
                  </a:cxn>
                  <a:cxn ang="0">
                    <a:pos x="256" y="285"/>
                  </a:cxn>
                  <a:cxn ang="0">
                    <a:pos x="262" y="299"/>
                  </a:cxn>
                  <a:cxn ang="0">
                    <a:pos x="268" y="308"/>
                  </a:cxn>
                  <a:cxn ang="0">
                    <a:pos x="274" y="314"/>
                  </a:cxn>
                  <a:cxn ang="0">
                    <a:pos x="280" y="320"/>
                  </a:cxn>
                  <a:cxn ang="0">
                    <a:pos x="289" y="321"/>
                  </a:cxn>
                </a:cxnLst>
                <a:rect l="0" t="0" r="r" b="b"/>
                <a:pathLst>
                  <a:path w="296" h="321">
                    <a:moveTo>
                      <a:pt x="0" y="92"/>
                    </a:moveTo>
                    <a:lnTo>
                      <a:pt x="3" y="86"/>
                    </a:lnTo>
                    <a:lnTo>
                      <a:pt x="6" y="83"/>
                    </a:lnTo>
                    <a:lnTo>
                      <a:pt x="6" y="78"/>
                    </a:lnTo>
                    <a:lnTo>
                      <a:pt x="9" y="74"/>
                    </a:lnTo>
                    <a:lnTo>
                      <a:pt x="12" y="70"/>
                    </a:lnTo>
                    <a:lnTo>
                      <a:pt x="12" y="66"/>
                    </a:lnTo>
                    <a:lnTo>
                      <a:pt x="15" y="62"/>
                    </a:lnTo>
                    <a:lnTo>
                      <a:pt x="18" y="59"/>
                    </a:lnTo>
                    <a:lnTo>
                      <a:pt x="21" y="56"/>
                    </a:lnTo>
                    <a:lnTo>
                      <a:pt x="21" y="54"/>
                    </a:lnTo>
                    <a:lnTo>
                      <a:pt x="24" y="52"/>
                    </a:lnTo>
                    <a:lnTo>
                      <a:pt x="28" y="50"/>
                    </a:lnTo>
                    <a:lnTo>
                      <a:pt x="31" y="48"/>
                    </a:lnTo>
                    <a:lnTo>
                      <a:pt x="31" y="47"/>
                    </a:lnTo>
                    <a:lnTo>
                      <a:pt x="34" y="46"/>
                    </a:lnTo>
                    <a:lnTo>
                      <a:pt x="37" y="45"/>
                    </a:lnTo>
                    <a:lnTo>
                      <a:pt x="37" y="43"/>
                    </a:lnTo>
                    <a:lnTo>
                      <a:pt x="40" y="42"/>
                    </a:lnTo>
                    <a:lnTo>
                      <a:pt x="43" y="41"/>
                    </a:lnTo>
                    <a:lnTo>
                      <a:pt x="46" y="40"/>
                    </a:lnTo>
                    <a:lnTo>
                      <a:pt x="46" y="38"/>
                    </a:lnTo>
                    <a:lnTo>
                      <a:pt x="49" y="37"/>
                    </a:lnTo>
                    <a:lnTo>
                      <a:pt x="52" y="36"/>
                    </a:lnTo>
                    <a:lnTo>
                      <a:pt x="55" y="35"/>
                    </a:lnTo>
                    <a:lnTo>
                      <a:pt x="55" y="32"/>
                    </a:lnTo>
                    <a:lnTo>
                      <a:pt x="58" y="31"/>
                    </a:lnTo>
                    <a:lnTo>
                      <a:pt x="61" y="28"/>
                    </a:lnTo>
                    <a:lnTo>
                      <a:pt x="61" y="27"/>
                    </a:lnTo>
                    <a:lnTo>
                      <a:pt x="65" y="24"/>
                    </a:lnTo>
                    <a:lnTo>
                      <a:pt x="68" y="22"/>
                    </a:lnTo>
                    <a:lnTo>
                      <a:pt x="71" y="19"/>
                    </a:lnTo>
                    <a:lnTo>
                      <a:pt x="71" y="18"/>
                    </a:lnTo>
                    <a:lnTo>
                      <a:pt x="74" y="16"/>
                    </a:lnTo>
                    <a:lnTo>
                      <a:pt x="77" y="14"/>
                    </a:lnTo>
                    <a:lnTo>
                      <a:pt x="77" y="13"/>
                    </a:lnTo>
                    <a:lnTo>
                      <a:pt x="80" y="10"/>
                    </a:lnTo>
                    <a:lnTo>
                      <a:pt x="83" y="9"/>
                    </a:lnTo>
                    <a:lnTo>
                      <a:pt x="89" y="7"/>
                    </a:lnTo>
                    <a:lnTo>
                      <a:pt x="86" y="7"/>
                    </a:lnTo>
                    <a:lnTo>
                      <a:pt x="89" y="7"/>
                    </a:lnTo>
                    <a:lnTo>
                      <a:pt x="92" y="5"/>
                    </a:lnTo>
                    <a:lnTo>
                      <a:pt x="98" y="3"/>
                    </a:lnTo>
                    <a:lnTo>
                      <a:pt x="95" y="3"/>
                    </a:lnTo>
                    <a:lnTo>
                      <a:pt x="98" y="3"/>
                    </a:lnTo>
                    <a:lnTo>
                      <a:pt x="102" y="2"/>
                    </a:lnTo>
                    <a:lnTo>
                      <a:pt x="105" y="0"/>
                    </a:lnTo>
                    <a:lnTo>
                      <a:pt x="108" y="0"/>
                    </a:lnTo>
                    <a:lnTo>
                      <a:pt x="111" y="0"/>
                    </a:lnTo>
                    <a:lnTo>
                      <a:pt x="114" y="0"/>
                    </a:lnTo>
                    <a:lnTo>
                      <a:pt x="117" y="0"/>
                    </a:lnTo>
                    <a:lnTo>
                      <a:pt x="120" y="0"/>
                    </a:lnTo>
                    <a:lnTo>
                      <a:pt x="123" y="0"/>
                    </a:lnTo>
                    <a:lnTo>
                      <a:pt x="126" y="2"/>
                    </a:lnTo>
                    <a:lnTo>
                      <a:pt x="129" y="2"/>
                    </a:lnTo>
                    <a:lnTo>
                      <a:pt x="132" y="3"/>
                    </a:lnTo>
                    <a:lnTo>
                      <a:pt x="135" y="4"/>
                    </a:lnTo>
                    <a:lnTo>
                      <a:pt x="135" y="5"/>
                    </a:lnTo>
                    <a:lnTo>
                      <a:pt x="138" y="7"/>
                    </a:lnTo>
                    <a:lnTo>
                      <a:pt x="142" y="9"/>
                    </a:lnTo>
                    <a:lnTo>
                      <a:pt x="142" y="13"/>
                    </a:lnTo>
                    <a:lnTo>
                      <a:pt x="145" y="17"/>
                    </a:lnTo>
                    <a:lnTo>
                      <a:pt x="148" y="21"/>
                    </a:lnTo>
                    <a:lnTo>
                      <a:pt x="151" y="26"/>
                    </a:lnTo>
                    <a:lnTo>
                      <a:pt x="151" y="32"/>
                    </a:lnTo>
                    <a:lnTo>
                      <a:pt x="154" y="38"/>
                    </a:lnTo>
                    <a:lnTo>
                      <a:pt x="157" y="45"/>
                    </a:lnTo>
                    <a:lnTo>
                      <a:pt x="157" y="50"/>
                    </a:lnTo>
                    <a:lnTo>
                      <a:pt x="160" y="56"/>
                    </a:lnTo>
                    <a:lnTo>
                      <a:pt x="163" y="62"/>
                    </a:lnTo>
                    <a:lnTo>
                      <a:pt x="166" y="67"/>
                    </a:lnTo>
                    <a:lnTo>
                      <a:pt x="166" y="74"/>
                    </a:lnTo>
                    <a:lnTo>
                      <a:pt x="169" y="79"/>
                    </a:lnTo>
                    <a:lnTo>
                      <a:pt x="172" y="84"/>
                    </a:lnTo>
                    <a:lnTo>
                      <a:pt x="175" y="89"/>
                    </a:lnTo>
                    <a:lnTo>
                      <a:pt x="175" y="95"/>
                    </a:lnTo>
                    <a:lnTo>
                      <a:pt x="179" y="100"/>
                    </a:lnTo>
                    <a:lnTo>
                      <a:pt x="182" y="107"/>
                    </a:lnTo>
                    <a:lnTo>
                      <a:pt x="182" y="112"/>
                    </a:lnTo>
                    <a:lnTo>
                      <a:pt x="185" y="118"/>
                    </a:lnTo>
                    <a:lnTo>
                      <a:pt x="188" y="123"/>
                    </a:lnTo>
                    <a:lnTo>
                      <a:pt x="191" y="128"/>
                    </a:lnTo>
                    <a:lnTo>
                      <a:pt x="191" y="133"/>
                    </a:lnTo>
                    <a:lnTo>
                      <a:pt x="194" y="138"/>
                    </a:lnTo>
                    <a:lnTo>
                      <a:pt x="197" y="143"/>
                    </a:lnTo>
                    <a:lnTo>
                      <a:pt x="200" y="149"/>
                    </a:lnTo>
                    <a:lnTo>
                      <a:pt x="200" y="152"/>
                    </a:lnTo>
                    <a:lnTo>
                      <a:pt x="203" y="157"/>
                    </a:lnTo>
                    <a:lnTo>
                      <a:pt x="206" y="161"/>
                    </a:lnTo>
                    <a:lnTo>
                      <a:pt x="206" y="166"/>
                    </a:lnTo>
                    <a:lnTo>
                      <a:pt x="209" y="171"/>
                    </a:lnTo>
                    <a:lnTo>
                      <a:pt x="212" y="176"/>
                    </a:lnTo>
                    <a:lnTo>
                      <a:pt x="215" y="181"/>
                    </a:lnTo>
                    <a:lnTo>
                      <a:pt x="215" y="187"/>
                    </a:lnTo>
                    <a:lnTo>
                      <a:pt x="219" y="192"/>
                    </a:lnTo>
                    <a:lnTo>
                      <a:pt x="222" y="198"/>
                    </a:lnTo>
                    <a:lnTo>
                      <a:pt x="222" y="203"/>
                    </a:lnTo>
                    <a:lnTo>
                      <a:pt x="225" y="208"/>
                    </a:lnTo>
                    <a:lnTo>
                      <a:pt x="228" y="214"/>
                    </a:lnTo>
                    <a:lnTo>
                      <a:pt x="231" y="219"/>
                    </a:lnTo>
                    <a:lnTo>
                      <a:pt x="231" y="225"/>
                    </a:lnTo>
                    <a:lnTo>
                      <a:pt x="234" y="231"/>
                    </a:lnTo>
                    <a:lnTo>
                      <a:pt x="237" y="237"/>
                    </a:lnTo>
                    <a:lnTo>
                      <a:pt x="240" y="244"/>
                    </a:lnTo>
                    <a:lnTo>
                      <a:pt x="240" y="250"/>
                    </a:lnTo>
                    <a:lnTo>
                      <a:pt x="243" y="256"/>
                    </a:lnTo>
                    <a:lnTo>
                      <a:pt x="246" y="263"/>
                    </a:lnTo>
                    <a:lnTo>
                      <a:pt x="246" y="269"/>
                    </a:lnTo>
                    <a:lnTo>
                      <a:pt x="249" y="274"/>
                    </a:lnTo>
                    <a:lnTo>
                      <a:pt x="252" y="280"/>
                    </a:lnTo>
                    <a:lnTo>
                      <a:pt x="256" y="285"/>
                    </a:lnTo>
                    <a:lnTo>
                      <a:pt x="256" y="290"/>
                    </a:lnTo>
                    <a:lnTo>
                      <a:pt x="259" y="295"/>
                    </a:lnTo>
                    <a:lnTo>
                      <a:pt x="262" y="299"/>
                    </a:lnTo>
                    <a:lnTo>
                      <a:pt x="262" y="302"/>
                    </a:lnTo>
                    <a:lnTo>
                      <a:pt x="265" y="306"/>
                    </a:lnTo>
                    <a:lnTo>
                      <a:pt x="268" y="308"/>
                    </a:lnTo>
                    <a:lnTo>
                      <a:pt x="271" y="311"/>
                    </a:lnTo>
                    <a:lnTo>
                      <a:pt x="271" y="313"/>
                    </a:lnTo>
                    <a:lnTo>
                      <a:pt x="274" y="314"/>
                    </a:lnTo>
                    <a:lnTo>
                      <a:pt x="277" y="317"/>
                    </a:lnTo>
                    <a:lnTo>
                      <a:pt x="283" y="320"/>
                    </a:lnTo>
                    <a:lnTo>
                      <a:pt x="280" y="320"/>
                    </a:lnTo>
                    <a:lnTo>
                      <a:pt x="283" y="320"/>
                    </a:lnTo>
                    <a:lnTo>
                      <a:pt x="286" y="321"/>
                    </a:lnTo>
                    <a:lnTo>
                      <a:pt x="289" y="321"/>
                    </a:lnTo>
                    <a:lnTo>
                      <a:pt x="292" y="321"/>
                    </a:lnTo>
                    <a:lnTo>
                      <a:pt x="296" y="321"/>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10"/>
              <p:cNvSpPr>
                <a:spLocks/>
              </p:cNvSpPr>
              <p:nvPr/>
            </p:nvSpPr>
            <p:spPr bwMode="auto">
              <a:xfrm>
                <a:off x="1827213" y="3327400"/>
                <a:ext cx="503237" cy="438150"/>
              </a:xfrm>
              <a:custGeom>
                <a:avLst/>
                <a:gdLst/>
                <a:ahLst/>
                <a:cxnLst>
                  <a:cxn ang="0">
                    <a:pos x="6" y="275"/>
                  </a:cxn>
                  <a:cxn ang="0">
                    <a:pos x="15" y="271"/>
                  </a:cxn>
                  <a:cxn ang="0">
                    <a:pos x="24" y="268"/>
                  </a:cxn>
                  <a:cxn ang="0">
                    <a:pos x="33" y="263"/>
                  </a:cxn>
                  <a:cxn ang="0">
                    <a:pos x="37" y="262"/>
                  </a:cxn>
                  <a:cxn ang="0">
                    <a:pos x="43" y="258"/>
                  </a:cxn>
                  <a:cxn ang="0">
                    <a:pos x="49" y="254"/>
                  </a:cxn>
                  <a:cxn ang="0">
                    <a:pos x="55" y="250"/>
                  </a:cxn>
                  <a:cxn ang="0">
                    <a:pos x="64" y="247"/>
                  </a:cxn>
                  <a:cxn ang="0">
                    <a:pos x="70" y="243"/>
                  </a:cxn>
                  <a:cxn ang="0">
                    <a:pos x="77" y="238"/>
                  </a:cxn>
                  <a:cxn ang="0">
                    <a:pos x="83" y="233"/>
                  </a:cxn>
                  <a:cxn ang="0">
                    <a:pos x="89" y="225"/>
                  </a:cxn>
                  <a:cxn ang="0">
                    <a:pos x="95" y="215"/>
                  </a:cxn>
                  <a:cxn ang="0">
                    <a:pos x="104" y="202"/>
                  </a:cxn>
                  <a:cxn ang="0">
                    <a:pos x="110" y="188"/>
                  </a:cxn>
                  <a:cxn ang="0">
                    <a:pos x="117" y="174"/>
                  </a:cxn>
                  <a:cxn ang="0">
                    <a:pos x="123" y="163"/>
                  </a:cxn>
                  <a:cxn ang="0">
                    <a:pos x="129" y="153"/>
                  </a:cxn>
                  <a:cxn ang="0">
                    <a:pos x="135" y="143"/>
                  </a:cxn>
                  <a:cxn ang="0">
                    <a:pos x="144" y="128"/>
                  </a:cxn>
                  <a:cxn ang="0">
                    <a:pos x="150" y="107"/>
                  </a:cxn>
                  <a:cxn ang="0">
                    <a:pos x="157" y="85"/>
                  </a:cxn>
                  <a:cxn ang="0">
                    <a:pos x="163" y="63"/>
                  </a:cxn>
                  <a:cxn ang="0">
                    <a:pos x="169" y="41"/>
                  </a:cxn>
                  <a:cxn ang="0">
                    <a:pos x="175" y="26"/>
                  </a:cxn>
                  <a:cxn ang="0">
                    <a:pos x="184" y="16"/>
                  </a:cxn>
                  <a:cxn ang="0">
                    <a:pos x="191" y="12"/>
                  </a:cxn>
                  <a:cxn ang="0">
                    <a:pos x="200" y="9"/>
                  </a:cxn>
                  <a:cxn ang="0">
                    <a:pos x="209" y="5"/>
                  </a:cxn>
                  <a:cxn ang="0">
                    <a:pos x="218" y="2"/>
                  </a:cxn>
                  <a:cxn ang="0">
                    <a:pos x="228" y="1"/>
                  </a:cxn>
                  <a:cxn ang="0">
                    <a:pos x="237" y="0"/>
                  </a:cxn>
                  <a:cxn ang="0">
                    <a:pos x="246" y="0"/>
                  </a:cxn>
                  <a:cxn ang="0">
                    <a:pos x="255" y="0"/>
                  </a:cxn>
                  <a:cxn ang="0">
                    <a:pos x="264" y="1"/>
                  </a:cxn>
                  <a:cxn ang="0">
                    <a:pos x="274" y="2"/>
                  </a:cxn>
                  <a:cxn ang="0">
                    <a:pos x="283" y="5"/>
                  </a:cxn>
                  <a:cxn ang="0">
                    <a:pos x="292" y="9"/>
                  </a:cxn>
                  <a:cxn ang="0">
                    <a:pos x="298" y="14"/>
                  </a:cxn>
                  <a:cxn ang="0">
                    <a:pos x="305" y="17"/>
                  </a:cxn>
                  <a:cxn ang="0">
                    <a:pos x="314" y="25"/>
                  </a:cxn>
                </a:cxnLst>
                <a:rect l="0" t="0" r="r" b="b"/>
                <a:pathLst>
                  <a:path w="317" h="276">
                    <a:moveTo>
                      <a:pt x="0" y="276"/>
                    </a:moveTo>
                    <a:lnTo>
                      <a:pt x="3" y="275"/>
                    </a:lnTo>
                    <a:lnTo>
                      <a:pt x="6" y="275"/>
                    </a:lnTo>
                    <a:lnTo>
                      <a:pt x="9" y="273"/>
                    </a:lnTo>
                    <a:lnTo>
                      <a:pt x="12" y="272"/>
                    </a:lnTo>
                    <a:lnTo>
                      <a:pt x="15" y="271"/>
                    </a:lnTo>
                    <a:lnTo>
                      <a:pt x="18" y="269"/>
                    </a:lnTo>
                    <a:lnTo>
                      <a:pt x="21" y="269"/>
                    </a:lnTo>
                    <a:lnTo>
                      <a:pt x="24" y="268"/>
                    </a:lnTo>
                    <a:lnTo>
                      <a:pt x="24" y="267"/>
                    </a:lnTo>
                    <a:lnTo>
                      <a:pt x="27" y="266"/>
                    </a:lnTo>
                    <a:lnTo>
                      <a:pt x="33" y="263"/>
                    </a:lnTo>
                    <a:lnTo>
                      <a:pt x="30" y="263"/>
                    </a:lnTo>
                    <a:lnTo>
                      <a:pt x="33" y="263"/>
                    </a:lnTo>
                    <a:lnTo>
                      <a:pt x="37" y="262"/>
                    </a:lnTo>
                    <a:lnTo>
                      <a:pt x="40" y="261"/>
                    </a:lnTo>
                    <a:lnTo>
                      <a:pt x="40" y="259"/>
                    </a:lnTo>
                    <a:lnTo>
                      <a:pt x="43" y="258"/>
                    </a:lnTo>
                    <a:lnTo>
                      <a:pt x="46" y="257"/>
                    </a:lnTo>
                    <a:lnTo>
                      <a:pt x="49" y="256"/>
                    </a:lnTo>
                    <a:lnTo>
                      <a:pt x="49" y="254"/>
                    </a:lnTo>
                    <a:lnTo>
                      <a:pt x="52" y="253"/>
                    </a:lnTo>
                    <a:lnTo>
                      <a:pt x="55" y="252"/>
                    </a:lnTo>
                    <a:lnTo>
                      <a:pt x="55" y="250"/>
                    </a:lnTo>
                    <a:lnTo>
                      <a:pt x="58" y="249"/>
                    </a:lnTo>
                    <a:lnTo>
                      <a:pt x="61" y="248"/>
                    </a:lnTo>
                    <a:lnTo>
                      <a:pt x="64" y="247"/>
                    </a:lnTo>
                    <a:lnTo>
                      <a:pt x="64" y="245"/>
                    </a:lnTo>
                    <a:lnTo>
                      <a:pt x="67" y="244"/>
                    </a:lnTo>
                    <a:lnTo>
                      <a:pt x="70" y="243"/>
                    </a:lnTo>
                    <a:lnTo>
                      <a:pt x="70" y="240"/>
                    </a:lnTo>
                    <a:lnTo>
                      <a:pt x="73" y="239"/>
                    </a:lnTo>
                    <a:lnTo>
                      <a:pt x="77" y="238"/>
                    </a:lnTo>
                    <a:lnTo>
                      <a:pt x="80" y="237"/>
                    </a:lnTo>
                    <a:lnTo>
                      <a:pt x="80" y="234"/>
                    </a:lnTo>
                    <a:lnTo>
                      <a:pt x="83" y="233"/>
                    </a:lnTo>
                    <a:lnTo>
                      <a:pt x="86" y="230"/>
                    </a:lnTo>
                    <a:lnTo>
                      <a:pt x="89" y="228"/>
                    </a:lnTo>
                    <a:lnTo>
                      <a:pt x="89" y="225"/>
                    </a:lnTo>
                    <a:lnTo>
                      <a:pt x="92" y="223"/>
                    </a:lnTo>
                    <a:lnTo>
                      <a:pt x="95" y="219"/>
                    </a:lnTo>
                    <a:lnTo>
                      <a:pt x="95" y="215"/>
                    </a:lnTo>
                    <a:lnTo>
                      <a:pt x="98" y="211"/>
                    </a:lnTo>
                    <a:lnTo>
                      <a:pt x="101" y="207"/>
                    </a:lnTo>
                    <a:lnTo>
                      <a:pt x="104" y="202"/>
                    </a:lnTo>
                    <a:lnTo>
                      <a:pt x="104" y="197"/>
                    </a:lnTo>
                    <a:lnTo>
                      <a:pt x="107" y="192"/>
                    </a:lnTo>
                    <a:lnTo>
                      <a:pt x="110" y="188"/>
                    </a:lnTo>
                    <a:lnTo>
                      <a:pt x="114" y="183"/>
                    </a:lnTo>
                    <a:lnTo>
                      <a:pt x="114" y="178"/>
                    </a:lnTo>
                    <a:lnTo>
                      <a:pt x="117" y="174"/>
                    </a:lnTo>
                    <a:lnTo>
                      <a:pt x="120" y="169"/>
                    </a:lnTo>
                    <a:lnTo>
                      <a:pt x="120" y="166"/>
                    </a:lnTo>
                    <a:lnTo>
                      <a:pt x="123" y="163"/>
                    </a:lnTo>
                    <a:lnTo>
                      <a:pt x="126" y="159"/>
                    </a:lnTo>
                    <a:lnTo>
                      <a:pt x="129" y="155"/>
                    </a:lnTo>
                    <a:lnTo>
                      <a:pt x="129" y="153"/>
                    </a:lnTo>
                    <a:lnTo>
                      <a:pt x="132" y="149"/>
                    </a:lnTo>
                    <a:lnTo>
                      <a:pt x="135" y="147"/>
                    </a:lnTo>
                    <a:lnTo>
                      <a:pt x="135" y="143"/>
                    </a:lnTo>
                    <a:lnTo>
                      <a:pt x="138" y="138"/>
                    </a:lnTo>
                    <a:lnTo>
                      <a:pt x="141" y="133"/>
                    </a:lnTo>
                    <a:lnTo>
                      <a:pt x="144" y="128"/>
                    </a:lnTo>
                    <a:lnTo>
                      <a:pt x="144" y="121"/>
                    </a:lnTo>
                    <a:lnTo>
                      <a:pt x="147" y="115"/>
                    </a:lnTo>
                    <a:lnTo>
                      <a:pt x="150" y="107"/>
                    </a:lnTo>
                    <a:lnTo>
                      <a:pt x="154" y="100"/>
                    </a:lnTo>
                    <a:lnTo>
                      <a:pt x="154" y="92"/>
                    </a:lnTo>
                    <a:lnTo>
                      <a:pt x="157" y="85"/>
                    </a:lnTo>
                    <a:lnTo>
                      <a:pt x="160" y="78"/>
                    </a:lnTo>
                    <a:lnTo>
                      <a:pt x="160" y="71"/>
                    </a:lnTo>
                    <a:lnTo>
                      <a:pt x="163" y="63"/>
                    </a:lnTo>
                    <a:lnTo>
                      <a:pt x="166" y="57"/>
                    </a:lnTo>
                    <a:lnTo>
                      <a:pt x="169" y="49"/>
                    </a:lnTo>
                    <a:lnTo>
                      <a:pt x="169" y="41"/>
                    </a:lnTo>
                    <a:lnTo>
                      <a:pt x="172" y="36"/>
                    </a:lnTo>
                    <a:lnTo>
                      <a:pt x="175" y="31"/>
                    </a:lnTo>
                    <a:lnTo>
                      <a:pt x="175" y="26"/>
                    </a:lnTo>
                    <a:lnTo>
                      <a:pt x="178" y="22"/>
                    </a:lnTo>
                    <a:lnTo>
                      <a:pt x="181" y="19"/>
                    </a:lnTo>
                    <a:lnTo>
                      <a:pt x="184" y="16"/>
                    </a:lnTo>
                    <a:lnTo>
                      <a:pt x="184" y="14"/>
                    </a:lnTo>
                    <a:lnTo>
                      <a:pt x="187" y="12"/>
                    </a:lnTo>
                    <a:lnTo>
                      <a:pt x="191" y="12"/>
                    </a:lnTo>
                    <a:lnTo>
                      <a:pt x="194" y="11"/>
                    </a:lnTo>
                    <a:lnTo>
                      <a:pt x="197" y="10"/>
                    </a:lnTo>
                    <a:lnTo>
                      <a:pt x="200" y="9"/>
                    </a:lnTo>
                    <a:lnTo>
                      <a:pt x="203" y="7"/>
                    </a:lnTo>
                    <a:lnTo>
                      <a:pt x="206" y="6"/>
                    </a:lnTo>
                    <a:lnTo>
                      <a:pt x="209" y="5"/>
                    </a:lnTo>
                    <a:lnTo>
                      <a:pt x="212" y="5"/>
                    </a:lnTo>
                    <a:lnTo>
                      <a:pt x="215" y="3"/>
                    </a:lnTo>
                    <a:lnTo>
                      <a:pt x="218" y="2"/>
                    </a:lnTo>
                    <a:lnTo>
                      <a:pt x="221" y="2"/>
                    </a:lnTo>
                    <a:lnTo>
                      <a:pt x="224" y="1"/>
                    </a:lnTo>
                    <a:lnTo>
                      <a:pt x="228" y="1"/>
                    </a:lnTo>
                    <a:lnTo>
                      <a:pt x="231" y="1"/>
                    </a:lnTo>
                    <a:lnTo>
                      <a:pt x="234" y="0"/>
                    </a:lnTo>
                    <a:lnTo>
                      <a:pt x="237" y="0"/>
                    </a:lnTo>
                    <a:lnTo>
                      <a:pt x="240" y="0"/>
                    </a:lnTo>
                    <a:lnTo>
                      <a:pt x="243" y="0"/>
                    </a:lnTo>
                    <a:lnTo>
                      <a:pt x="246" y="0"/>
                    </a:lnTo>
                    <a:lnTo>
                      <a:pt x="249" y="0"/>
                    </a:lnTo>
                    <a:lnTo>
                      <a:pt x="252" y="0"/>
                    </a:lnTo>
                    <a:lnTo>
                      <a:pt x="255" y="0"/>
                    </a:lnTo>
                    <a:lnTo>
                      <a:pt x="258" y="0"/>
                    </a:lnTo>
                    <a:lnTo>
                      <a:pt x="261" y="0"/>
                    </a:lnTo>
                    <a:lnTo>
                      <a:pt x="264" y="1"/>
                    </a:lnTo>
                    <a:lnTo>
                      <a:pt x="268" y="1"/>
                    </a:lnTo>
                    <a:lnTo>
                      <a:pt x="271" y="1"/>
                    </a:lnTo>
                    <a:lnTo>
                      <a:pt x="274" y="2"/>
                    </a:lnTo>
                    <a:lnTo>
                      <a:pt x="277" y="2"/>
                    </a:lnTo>
                    <a:lnTo>
                      <a:pt x="280" y="3"/>
                    </a:lnTo>
                    <a:lnTo>
                      <a:pt x="283" y="5"/>
                    </a:lnTo>
                    <a:lnTo>
                      <a:pt x="286" y="6"/>
                    </a:lnTo>
                    <a:lnTo>
                      <a:pt x="289" y="7"/>
                    </a:lnTo>
                    <a:lnTo>
                      <a:pt x="292" y="9"/>
                    </a:lnTo>
                    <a:lnTo>
                      <a:pt x="295" y="11"/>
                    </a:lnTo>
                    <a:lnTo>
                      <a:pt x="298" y="12"/>
                    </a:lnTo>
                    <a:lnTo>
                      <a:pt x="298" y="14"/>
                    </a:lnTo>
                    <a:lnTo>
                      <a:pt x="301" y="15"/>
                    </a:lnTo>
                    <a:lnTo>
                      <a:pt x="305" y="16"/>
                    </a:lnTo>
                    <a:lnTo>
                      <a:pt x="305" y="17"/>
                    </a:lnTo>
                    <a:lnTo>
                      <a:pt x="308" y="20"/>
                    </a:lnTo>
                    <a:lnTo>
                      <a:pt x="311" y="22"/>
                    </a:lnTo>
                    <a:lnTo>
                      <a:pt x="314" y="25"/>
                    </a:lnTo>
                    <a:lnTo>
                      <a:pt x="314" y="29"/>
                    </a:lnTo>
                    <a:lnTo>
                      <a:pt x="317" y="31"/>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11"/>
              <p:cNvSpPr>
                <a:spLocks/>
              </p:cNvSpPr>
              <p:nvPr/>
            </p:nvSpPr>
            <p:spPr bwMode="auto">
              <a:xfrm>
                <a:off x="2330450" y="3376613"/>
                <a:ext cx="107950" cy="142875"/>
              </a:xfrm>
              <a:custGeom>
                <a:avLst/>
                <a:gdLst/>
                <a:ahLst/>
                <a:cxnLst>
                  <a:cxn ang="0">
                    <a:pos x="0" y="0"/>
                  </a:cxn>
                  <a:cxn ang="0">
                    <a:pos x="3" y="5"/>
                  </a:cxn>
                  <a:cxn ang="0">
                    <a:pos x="6" y="9"/>
                  </a:cxn>
                  <a:cxn ang="0">
                    <a:pos x="6" y="14"/>
                  </a:cxn>
                  <a:cxn ang="0">
                    <a:pos x="9" y="18"/>
                  </a:cxn>
                  <a:cxn ang="0">
                    <a:pos x="12" y="23"/>
                  </a:cxn>
                  <a:cxn ang="0">
                    <a:pos x="12" y="27"/>
                  </a:cxn>
                  <a:cxn ang="0">
                    <a:pos x="15" y="31"/>
                  </a:cxn>
                  <a:cxn ang="0">
                    <a:pos x="18" y="35"/>
                  </a:cxn>
                  <a:cxn ang="0">
                    <a:pos x="21" y="38"/>
                  </a:cxn>
                  <a:cxn ang="0">
                    <a:pos x="21" y="41"/>
                  </a:cxn>
                  <a:cxn ang="0">
                    <a:pos x="24" y="43"/>
                  </a:cxn>
                  <a:cxn ang="0">
                    <a:pos x="28" y="46"/>
                  </a:cxn>
                  <a:cxn ang="0">
                    <a:pos x="28" y="47"/>
                  </a:cxn>
                  <a:cxn ang="0">
                    <a:pos x="31" y="50"/>
                  </a:cxn>
                  <a:cxn ang="0">
                    <a:pos x="34" y="51"/>
                  </a:cxn>
                  <a:cxn ang="0">
                    <a:pos x="37" y="54"/>
                  </a:cxn>
                  <a:cxn ang="0">
                    <a:pos x="37" y="55"/>
                  </a:cxn>
                  <a:cxn ang="0">
                    <a:pos x="40" y="57"/>
                  </a:cxn>
                  <a:cxn ang="0">
                    <a:pos x="43" y="59"/>
                  </a:cxn>
                  <a:cxn ang="0">
                    <a:pos x="46" y="61"/>
                  </a:cxn>
                  <a:cxn ang="0">
                    <a:pos x="46" y="64"/>
                  </a:cxn>
                  <a:cxn ang="0">
                    <a:pos x="49" y="67"/>
                  </a:cxn>
                  <a:cxn ang="0">
                    <a:pos x="52" y="70"/>
                  </a:cxn>
                  <a:cxn ang="0">
                    <a:pos x="52" y="74"/>
                  </a:cxn>
                  <a:cxn ang="0">
                    <a:pos x="55" y="76"/>
                  </a:cxn>
                  <a:cxn ang="0">
                    <a:pos x="58" y="80"/>
                  </a:cxn>
                  <a:cxn ang="0">
                    <a:pos x="61" y="84"/>
                  </a:cxn>
                  <a:cxn ang="0">
                    <a:pos x="61" y="85"/>
                  </a:cxn>
                  <a:cxn ang="0">
                    <a:pos x="65" y="86"/>
                  </a:cxn>
                  <a:cxn ang="0">
                    <a:pos x="68" y="89"/>
                  </a:cxn>
                  <a:cxn ang="0">
                    <a:pos x="68" y="90"/>
                  </a:cxn>
                </a:cxnLst>
                <a:rect l="0" t="0" r="r" b="b"/>
                <a:pathLst>
                  <a:path w="68" h="90">
                    <a:moveTo>
                      <a:pt x="0" y="0"/>
                    </a:moveTo>
                    <a:lnTo>
                      <a:pt x="3" y="5"/>
                    </a:lnTo>
                    <a:lnTo>
                      <a:pt x="6" y="9"/>
                    </a:lnTo>
                    <a:lnTo>
                      <a:pt x="6" y="14"/>
                    </a:lnTo>
                    <a:lnTo>
                      <a:pt x="9" y="18"/>
                    </a:lnTo>
                    <a:lnTo>
                      <a:pt x="12" y="23"/>
                    </a:lnTo>
                    <a:lnTo>
                      <a:pt x="12" y="27"/>
                    </a:lnTo>
                    <a:lnTo>
                      <a:pt x="15" y="31"/>
                    </a:lnTo>
                    <a:lnTo>
                      <a:pt x="18" y="35"/>
                    </a:lnTo>
                    <a:lnTo>
                      <a:pt x="21" y="38"/>
                    </a:lnTo>
                    <a:lnTo>
                      <a:pt x="21" y="41"/>
                    </a:lnTo>
                    <a:lnTo>
                      <a:pt x="24" y="43"/>
                    </a:lnTo>
                    <a:lnTo>
                      <a:pt x="28" y="46"/>
                    </a:lnTo>
                    <a:lnTo>
                      <a:pt x="28" y="47"/>
                    </a:lnTo>
                    <a:lnTo>
                      <a:pt x="31" y="50"/>
                    </a:lnTo>
                    <a:lnTo>
                      <a:pt x="34" y="51"/>
                    </a:lnTo>
                    <a:lnTo>
                      <a:pt x="37" y="54"/>
                    </a:lnTo>
                    <a:lnTo>
                      <a:pt x="37" y="55"/>
                    </a:lnTo>
                    <a:lnTo>
                      <a:pt x="40" y="57"/>
                    </a:lnTo>
                    <a:lnTo>
                      <a:pt x="43" y="59"/>
                    </a:lnTo>
                    <a:lnTo>
                      <a:pt x="46" y="61"/>
                    </a:lnTo>
                    <a:lnTo>
                      <a:pt x="46" y="64"/>
                    </a:lnTo>
                    <a:lnTo>
                      <a:pt x="49" y="67"/>
                    </a:lnTo>
                    <a:lnTo>
                      <a:pt x="52" y="70"/>
                    </a:lnTo>
                    <a:lnTo>
                      <a:pt x="52" y="74"/>
                    </a:lnTo>
                    <a:lnTo>
                      <a:pt x="55" y="76"/>
                    </a:lnTo>
                    <a:lnTo>
                      <a:pt x="58" y="80"/>
                    </a:lnTo>
                    <a:lnTo>
                      <a:pt x="61" y="84"/>
                    </a:lnTo>
                    <a:lnTo>
                      <a:pt x="61" y="85"/>
                    </a:lnTo>
                    <a:lnTo>
                      <a:pt x="65" y="86"/>
                    </a:lnTo>
                    <a:lnTo>
                      <a:pt x="68" y="89"/>
                    </a:lnTo>
                    <a:lnTo>
                      <a:pt x="68" y="90"/>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39" name="TextBox 338"/>
            <p:cNvSpPr txBox="1"/>
            <p:nvPr/>
          </p:nvSpPr>
          <p:spPr>
            <a:xfrm>
              <a:off x="2819400" y="5029200"/>
              <a:ext cx="236491" cy="227762"/>
            </a:xfrm>
            <a:prstGeom prst="rect">
              <a:avLst/>
            </a:prstGeom>
            <a:noFill/>
          </p:spPr>
          <p:txBody>
            <a:bodyPr wrap="none" rtlCol="0">
              <a:spAutoFit/>
            </a:bodyPr>
            <a:lstStyle/>
            <a:p>
              <a:r>
                <a:rPr lang="en-US" sz="1100" i="1" dirty="0" smtClean="0">
                  <a:solidFill>
                    <a:srgbClr val="0000FF"/>
                  </a:solidFill>
                  <a:latin typeface="Times New Roman" pitchFamily="18" charset="0"/>
                  <a:cs typeface="Times New Roman" pitchFamily="18" charset="0"/>
                </a:rPr>
                <a:t>U</a:t>
              </a:r>
              <a:r>
                <a:rPr lang="en-US" sz="1100" baseline="-25000" dirty="0" smtClean="0">
                  <a:solidFill>
                    <a:srgbClr val="0000FF"/>
                  </a:solidFill>
                  <a:latin typeface="Times New Roman" pitchFamily="18" charset="0"/>
                  <a:cs typeface="Times New Roman" pitchFamily="18" charset="0"/>
                </a:rPr>
                <a:t>2</a:t>
              </a:r>
              <a:endParaRPr lang="en-US" sz="1100" baseline="-25000" dirty="0">
                <a:solidFill>
                  <a:srgbClr val="0000FF"/>
                </a:solidFill>
                <a:latin typeface="Times New Roman" pitchFamily="18" charset="0"/>
                <a:cs typeface="Times New Roman" pitchFamily="18" charset="0"/>
              </a:endParaRPr>
            </a:p>
          </p:txBody>
        </p:sp>
        <p:sp>
          <p:nvSpPr>
            <p:cNvPr id="340" name="TextBox 339"/>
            <p:cNvSpPr txBox="1"/>
            <p:nvPr/>
          </p:nvSpPr>
          <p:spPr>
            <a:xfrm>
              <a:off x="2103407" y="5484247"/>
              <a:ext cx="225133" cy="227762"/>
            </a:xfrm>
            <a:prstGeom prst="rect">
              <a:avLst/>
            </a:prstGeom>
            <a:noFill/>
          </p:spPr>
          <p:txBody>
            <a:bodyPr wrap="none" rtlCol="0">
              <a:spAutoFit/>
            </a:bodyPr>
            <a:lstStyle/>
            <a:p>
              <a:r>
                <a:rPr lang="en-US" sz="1100" i="1" dirty="0" smtClean="0">
                  <a:solidFill>
                    <a:srgbClr val="FF0000"/>
                  </a:solidFill>
                  <a:latin typeface="Times New Roman" pitchFamily="18" charset="0"/>
                  <a:cs typeface="Times New Roman" pitchFamily="18" charset="0"/>
                </a:rPr>
                <a:t>P</a:t>
              </a:r>
              <a:r>
                <a:rPr lang="en-US" sz="1100" baseline="-25000" dirty="0" smtClean="0">
                  <a:solidFill>
                    <a:srgbClr val="FF0000"/>
                  </a:solidFill>
                  <a:latin typeface="Times New Roman" pitchFamily="18" charset="0"/>
                  <a:cs typeface="Times New Roman" pitchFamily="18" charset="0"/>
                </a:rPr>
                <a:t>1</a:t>
              </a:r>
              <a:endParaRPr lang="en-US" sz="1100" baseline="-25000" dirty="0">
                <a:solidFill>
                  <a:srgbClr val="FF0000"/>
                </a:solidFill>
                <a:latin typeface="Times New Roman" pitchFamily="18" charset="0"/>
                <a:cs typeface="Times New Roman" pitchFamily="18" charset="0"/>
              </a:endParaRPr>
            </a:p>
          </p:txBody>
        </p:sp>
        <p:sp>
          <p:nvSpPr>
            <p:cNvPr id="341" name="TextBox 340"/>
            <p:cNvSpPr txBox="1"/>
            <p:nvPr/>
          </p:nvSpPr>
          <p:spPr>
            <a:xfrm>
              <a:off x="644101" y="5482183"/>
              <a:ext cx="225133" cy="227762"/>
            </a:xfrm>
            <a:prstGeom prst="rect">
              <a:avLst/>
            </a:prstGeom>
            <a:noFill/>
          </p:spPr>
          <p:txBody>
            <a:bodyPr wrap="none" rtlCol="0">
              <a:spAutoFit/>
            </a:bodyPr>
            <a:lstStyle/>
            <a:p>
              <a:r>
                <a:rPr lang="en-US" sz="1100" i="1" dirty="0" smtClean="0">
                  <a:solidFill>
                    <a:srgbClr val="FF0000"/>
                  </a:solidFill>
                  <a:latin typeface="Times New Roman" pitchFamily="18" charset="0"/>
                  <a:cs typeface="Times New Roman" pitchFamily="18" charset="0"/>
                </a:rPr>
                <a:t>P</a:t>
              </a:r>
              <a:r>
                <a:rPr lang="en-US" sz="1100" baseline="-25000" dirty="0" smtClean="0">
                  <a:solidFill>
                    <a:srgbClr val="FF0000"/>
                  </a:solidFill>
                  <a:latin typeface="Times New Roman" pitchFamily="18" charset="0"/>
                  <a:cs typeface="Times New Roman" pitchFamily="18" charset="0"/>
                </a:rPr>
                <a:t>1</a:t>
              </a:r>
              <a:endParaRPr lang="en-US" sz="1100" baseline="-25000" dirty="0">
                <a:solidFill>
                  <a:srgbClr val="FF0000"/>
                </a:solidFill>
                <a:latin typeface="Times New Roman" pitchFamily="18" charset="0"/>
                <a:cs typeface="Times New Roman" pitchFamily="18" charset="0"/>
              </a:endParaRPr>
            </a:p>
          </p:txBody>
        </p:sp>
      </p:grpSp>
      <p:sp>
        <p:nvSpPr>
          <p:cNvPr id="357" name="TextBox 356"/>
          <p:cNvSpPr txBox="1"/>
          <p:nvPr/>
        </p:nvSpPr>
        <p:spPr>
          <a:xfrm>
            <a:off x="381000" y="5956012"/>
            <a:ext cx="3264408" cy="2923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300" dirty="0" smtClean="0"/>
              <a:t>   DTW(</a:t>
            </a:r>
            <a:r>
              <a:rPr lang="en-US" sz="1300" i="1" dirty="0" smtClean="0">
                <a:solidFill>
                  <a:srgbClr val="FF0000"/>
                </a:solidFill>
              </a:rPr>
              <a:t>P</a:t>
            </a:r>
            <a:r>
              <a:rPr lang="en-US" sz="1300" baseline="-25000" dirty="0" smtClean="0">
                <a:solidFill>
                  <a:srgbClr val="FF0000"/>
                </a:solidFill>
              </a:rPr>
              <a:t>1</a:t>
            </a:r>
            <a:r>
              <a:rPr lang="en-US" sz="1300" dirty="0" smtClean="0"/>
              <a:t>,</a:t>
            </a:r>
            <a:r>
              <a:rPr lang="en-US" sz="1300" i="1" dirty="0" smtClean="0">
                <a:solidFill>
                  <a:srgbClr val="00B050"/>
                </a:solidFill>
              </a:rPr>
              <a:t> U</a:t>
            </a:r>
            <a:r>
              <a:rPr lang="en-US" sz="1300" baseline="-25000" dirty="0" smtClean="0">
                <a:solidFill>
                  <a:srgbClr val="00B050"/>
                </a:solidFill>
              </a:rPr>
              <a:t>1</a:t>
            </a:r>
            <a:r>
              <a:rPr lang="en-US" sz="1300" dirty="0" smtClean="0"/>
              <a:t>) = </a:t>
            </a:r>
            <a:r>
              <a:rPr lang="en-US" sz="1300" dirty="0" smtClean="0">
                <a:solidFill>
                  <a:srgbClr val="00B050"/>
                </a:solidFill>
              </a:rPr>
              <a:t>5.8</a:t>
            </a:r>
            <a:r>
              <a:rPr lang="en-US" sz="1300" dirty="0" smtClean="0"/>
              <a:t>           DTW(</a:t>
            </a:r>
            <a:r>
              <a:rPr lang="en-US" sz="1300" i="1" dirty="0" smtClean="0">
                <a:solidFill>
                  <a:srgbClr val="FF0000"/>
                </a:solidFill>
              </a:rPr>
              <a:t>P</a:t>
            </a:r>
            <a:r>
              <a:rPr lang="en-US" sz="1300" baseline="-25000" dirty="0" smtClean="0">
                <a:solidFill>
                  <a:srgbClr val="FF0000"/>
                </a:solidFill>
              </a:rPr>
              <a:t>1</a:t>
            </a:r>
            <a:r>
              <a:rPr lang="en-US" sz="1300" dirty="0" smtClean="0"/>
              <a:t>,</a:t>
            </a:r>
            <a:r>
              <a:rPr lang="en-US" sz="1300" i="1" dirty="0" smtClean="0">
                <a:solidFill>
                  <a:srgbClr val="00B050"/>
                </a:solidFill>
              </a:rPr>
              <a:t> </a:t>
            </a:r>
            <a:r>
              <a:rPr lang="en-US" sz="1300" i="1" dirty="0" smtClean="0">
                <a:solidFill>
                  <a:srgbClr val="0000FF"/>
                </a:solidFill>
              </a:rPr>
              <a:t>U</a:t>
            </a:r>
            <a:r>
              <a:rPr lang="en-US" sz="1300" baseline="-25000" dirty="0" smtClean="0">
                <a:solidFill>
                  <a:srgbClr val="0000FF"/>
                </a:solidFill>
              </a:rPr>
              <a:t>2</a:t>
            </a:r>
            <a:r>
              <a:rPr lang="en-US" sz="1300" dirty="0" smtClean="0"/>
              <a:t>) = </a:t>
            </a:r>
            <a:r>
              <a:rPr lang="en-US" sz="1300" dirty="0" smtClean="0">
                <a:solidFill>
                  <a:srgbClr val="0000FF"/>
                </a:solidFill>
              </a:rPr>
              <a:t>6.1</a:t>
            </a:r>
            <a:endParaRPr lang="en-US" sz="1300" dirty="0">
              <a:solidFill>
                <a:srgbClr val="0000FF"/>
              </a:solidFill>
            </a:endParaRPr>
          </a:p>
        </p:txBody>
      </p:sp>
      <p:sp>
        <p:nvSpPr>
          <p:cNvPr id="579" name="TextBox 578"/>
          <p:cNvSpPr txBox="1"/>
          <p:nvPr/>
        </p:nvSpPr>
        <p:spPr>
          <a:xfrm>
            <a:off x="381000" y="4303692"/>
            <a:ext cx="3267270" cy="2923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300" dirty="0" smtClean="0"/>
              <a:t>      ED(</a:t>
            </a:r>
            <a:r>
              <a:rPr lang="en-US" sz="1300" i="1" dirty="0" smtClean="0">
                <a:solidFill>
                  <a:srgbClr val="FF0000"/>
                </a:solidFill>
              </a:rPr>
              <a:t>P</a:t>
            </a:r>
            <a:r>
              <a:rPr lang="en-US" sz="1300" baseline="-25000" dirty="0" smtClean="0">
                <a:solidFill>
                  <a:srgbClr val="FF0000"/>
                </a:solidFill>
              </a:rPr>
              <a:t>1</a:t>
            </a:r>
            <a:r>
              <a:rPr lang="en-US" sz="1300" dirty="0"/>
              <a:t>,</a:t>
            </a:r>
            <a:r>
              <a:rPr lang="en-US" sz="1300" i="1" dirty="0">
                <a:solidFill>
                  <a:srgbClr val="00B050"/>
                </a:solidFill>
              </a:rPr>
              <a:t> U</a:t>
            </a:r>
            <a:r>
              <a:rPr lang="en-US" sz="1300" baseline="-25000" dirty="0">
                <a:solidFill>
                  <a:srgbClr val="00B050"/>
                </a:solidFill>
              </a:rPr>
              <a:t>1</a:t>
            </a:r>
            <a:r>
              <a:rPr lang="en-US" sz="1300" dirty="0"/>
              <a:t>) </a:t>
            </a:r>
            <a:r>
              <a:rPr lang="en-US" sz="1300" dirty="0" smtClean="0"/>
              <a:t>= </a:t>
            </a:r>
            <a:r>
              <a:rPr lang="en-US" sz="1300" dirty="0" smtClean="0">
                <a:solidFill>
                  <a:srgbClr val="00B050"/>
                </a:solidFill>
              </a:rPr>
              <a:t>6.2</a:t>
            </a:r>
            <a:r>
              <a:rPr lang="en-US" sz="1300" dirty="0" smtClean="0"/>
              <a:t>               ED(</a:t>
            </a:r>
            <a:r>
              <a:rPr lang="en-US" sz="1300" i="1" dirty="0" smtClean="0">
                <a:solidFill>
                  <a:srgbClr val="FF0000"/>
                </a:solidFill>
              </a:rPr>
              <a:t>P</a:t>
            </a:r>
            <a:r>
              <a:rPr lang="en-US" sz="1300" baseline="-25000" dirty="0" smtClean="0">
                <a:solidFill>
                  <a:srgbClr val="FF0000"/>
                </a:solidFill>
              </a:rPr>
              <a:t>1</a:t>
            </a:r>
            <a:r>
              <a:rPr lang="en-US" sz="1300" dirty="0"/>
              <a:t>,</a:t>
            </a:r>
            <a:r>
              <a:rPr lang="en-US" sz="1300" i="1" dirty="0">
                <a:solidFill>
                  <a:srgbClr val="00B050"/>
                </a:solidFill>
              </a:rPr>
              <a:t> </a:t>
            </a:r>
            <a:r>
              <a:rPr lang="en-US" sz="1300" i="1" dirty="0">
                <a:solidFill>
                  <a:srgbClr val="0000FF"/>
                </a:solidFill>
              </a:rPr>
              <a:t>U</a:t>
            </a:r>
            <a:r>
              <a:rPr lang="en-US" sz="1300" baseline="-25000" dirty="0">
                <a:solidFill>
                  <a:srgbClr val="0000FF"/>
                </a:solidFill>
              </a:rPr>
              <a:t>2</a:t>
            </a:r>
            <a:r>
              <a:rPr lang="en-US" sz="1300" dirty="0"/>
              <a:t>) </a:t>
            </a:r>
            <a:r>
              <a:rPr lang="en-US" sz="1300" dirty="0" smtClean="0"/>
              <a:t>= </a:t>
            </a:r>
            <a:r>
              <a:rPr lang="en-US" sz="1300" dirty="0" smtClean="0">
                <a:solidFill>
                  <a:srgbClr val="0000FF"/>
                </a:solidFill>
              </a:rPr>
              <a:t>11</a:t>
            </a:r>
            <a:endParaRPr lang="en-US" sz="1300" dirty="0">
              <a:solidFill>
                <a:srgbClr val="0000FF"/>
              </a:solidFill>
            </a:endParaRPr>
          </a:p>
        </p:txBody>
      </p:sp>
      <p:sp>
        <p:nvSpPr>
          <p:cNvPr id="581" name="TextBox 580"/>
          <p:cNvSpPr txBox="1"/>
          <p:nvPr/>
        </p:nvSpPr>
        <p:spPr>
          <a:xfrm>
            <a:off x="457200" y="3148280"/>
            <a:ext cx="1219200" cy="369332"/>
          </a:xfrm>
          <a:prstGeom prst="rect">
            <a:avLst/>
          </a:prstGeom>
          <a:noFill/>
        </p:spPr>
        <p:txBody>
          <a:bodyPr wrap="square" rtlCol="0">
            <a:spAutoFit/>
          </a:bodyPr>
          <a:lstStyle/>
          <a:p>
            <a:r>
              <a:rPr lang="en-US" dirty="0" smtClean="0"/>
              <a:t>ED:</a:t>
            </a:r>
            <a:endParaRPr lang="en-US" dirty="0"/>
          </a:p>
        </p:txBody>
      </p:sp>
      <p:sp>
        <p:nvSpPr>
          <p:cNvPr id="582" name="TextBox 581"/>
          <p:cNvSpPr txBox="1"/>
          <p:nvPr/>
        </p:nvSpPr>
        <p:spPr>
          <a:xfrm>
            <a:off x="381000" y="4900880"/>
            <a:ext cx="1219200" cy="369332"/>
          </a:xfrm>
          <a:prstGeom prst="rect">
            <a:avLst/>
          </a:prstGeom>
          <a:noFill/>
        </p:spPr>
        <p:txBody>
          <a:bodyPr wrap="square" rtlCol="0">
            <a:spAutoFit/>
          </a:bodyPr>
          <a:lstStyle/>
          <a:p>
            <a:r>
              <a:rPr lang="en-US" dirty="0" smtClean="0"/>
              <a:t>DTW:</a:t>
            </a:r>
            <a:endParaRPr lang="en-US" dirty="0"/>
          </a:p>
        </p:txBody>
      </p:sp>
      <mc:AlternateContent xmlns:mc="http://schemas.openxmlformats.org/markup-compatibility/2006" xmlns:a14="http://schemas.microsoft.com/office/drawing/2010/main">
        <mc:Choice Requires="a14">
          <p:sp>
            <p:nvSpPr>
              <p:cNvPr id="593" name="Rectangle 592"/>
              <p:cNvSpPr/>
              <p:nvPr/>
            </p:nvSpPr>
            <p:spPr>
              <a:xfrm>
                <a:off x="3886200" y="2743200"/>
                <a:ext cx="4267200" cy="1094659"/>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a:spcAft>
                    <a:spcPts val="600"/>
                  </a:spcAft>
                </a:pPr>
                <a14:m>
                  <m:oMathPara xmlns:m="http://schemas.openxmlformats.org/officeDocument/2006/math">
                    <m:oMathParaPr>
                      <m:jc m:val="centerGroup"/>
                    </m:oMathParaPr>
                    <m:oMath xmlns:m="http://schemas.openxmlformats.org/officeDocument/2006/math">
                      <m:r>
                        <a:rPr lang="en-US" sz="1300" i="1" smtClean="0">
                          <a:latin typeface="Cambria Math"/>
                        </a:rPr>
                        <m:t>𝑟</m:t>
                      </m:r>
                      <m:d>
                        <m:dPr>
                          <m:ctrlPr>
                            <a:rPr lang="en-US" sz="1300" i="1">
                              <a:latin typeface="Cambria Math"/>
                            </a:rPr>
                          </m:ctrlPr>
                        </m:dPr>
                        <m:e>
                          <m:sSub>
                            <m:sSubPr>
                              <m:ctrlPr>
                                <a:rPr lang="en-US" sz="1300" i="1" smtClean="0">
                                  <a:solidFill>
                                    <a:srgbClr val="FF0000"/>
                                  </a:solidFill>
                                  <a:latin typeface="Cambria Math"/>
                                </a:rPr>
                              </m:ctrlPr>
                            </m:sSubPr>
                            <m:e>
                              <m:r>
                                <a:rPr lang="en-US" sz="1300" i="1">
                                  <a:solidFill>
                                    <a:srgbClr val="FF0000"/>
                                  </a:solidFill>
                                  <a:latin typeface="Cambria Math"/>
                                </a:rPr>
                                <m:t>𝑃</m:t>
                              </m:r>
                            </m:e>
                            <m:sub>
                              <m:r>
                                <a:rPr lang="en-US" sz="1300" i="1">
                                  <a:solidFill>
                                    <a:srgbClr val="FF0000"/>
                                  </a:solidFill>
                                  <a:latin typeface="Cambria Math"/>
                                </a:rPr>
                                <m:t>1</m:t>
                              </m:r>
                            </m:sub>
                          </m:sSub>
                          <m:r>
                            <a:rPr lang="en-US" sz="1300" i="1">
                              <a:latin typeface="Cambria Math"/>
                            </a:rPr>
                            <m:t>,</m:t>
                          </m:r>
                          <m:sSub>
                            <m:sSubPr>
                              <m:ctrlPr>
                                <a:rPr lang="en-US" sz="1300" i="1">
                                  <a:solidFill>
                                    <a:srgbClr val="00B050"/>
                                  </a:solidFill>
                                  <a:latin typeface="Cambria Math"/>
                                </a:rPr>
                              </m:ctrlPr>
                            </m:sSubPr>
                            <m:e>
                              <m:r>
                                <a:rPr lang="en-US" sz="1300" i="1">
                                  <a:solidFill>
                                    <a:srgbClr val="00B050"/>
                                  </a:solidFill>
                                  <a:latin typeface="Cambria Math"/>
                                </a:rPr>
                                <m:t>𝑈</m:t>
                              </m:r>
                            </m:e>
                            <m:sub>
                              <m:r>
                                <a:rPr lang="en-US" sz="1300" i="1">
                                  <a:solidFill>
                                    <a:srgbClr val="00B050"/>
                                  </a:solidFill>
                                  <a:latin typeface="Cambria Math"/>
                                </a:rPr>
                                <m:t>1</m:t>
                              </m:r>
                            </m:sub>
                          </m:sSub>
                        </m:e>
                      </m:d>
                      <m:r>
                        <a:rPr lang="en-US" sz="1300" i="1">
                          <a:latin typeface="Cambria Math"/>
                        </a:rPr>
                        <m:t>=</m:t>
                      </m:r>
                      <m:f>
                        <m:fPr>
                          <m:ctrlPr>
                            <a:rPr lang="en-US" sz="1300" i="1">
                              <a:latin typeface="Cambria Math"/>
                            </a:rPr>
                          </m:ctrlPr>
                        </m:fPr>
                        <m:num>
                          <m:r>
                            <a:rPr lang="en-US" sz="1300" i="1">
                              <a:latin typeface="Cambria Math"/>
                            </a:rPr>
                            <m:t>𝐷𝑇𝑊</m:t>
                          </m:r>
                          <m:r>
                            <a:rPr lang="en-US" sz="1300" i="1">
                              <a:latin typeface="Cambria Math"/>
                            </a:rPr>
                            <m:t>(</m:t>
                          </m:r>
                          <m:sSub>
                            <m:sSubPr>
                              <m:ctrlPr>
                                <a:rPr lang="en-US" sz="1300" i="1">
                                  <a:solidFill>
                                    <a:srgbClr val="FF0000"/>
                                  </a:solidFill>
                                  <a:latin typeface="Cambria Math"/>
                                </a:rPr>
                              </m:ctrlPr>
                            </m:sSubPr>
                            <m:e>
                              <m:r>
                                <a:rPr lang="en-US" sz="1300" i="1">
                                  <a:solidFill>
                                    <a:srgbClr val="FF0000"/>
                                  </a:solidFill>
                                  <a:latin typeface="Cambria Math"/>
                                </a:rPr>
                                <m:t>𝑃</m:t>
                              </m:r>
                            </m:e>
                            <m:sub>
                              <m:r>
                                <a:rPr lang="en-US" sz="1300" i="1">
                                  <a:solidFill>
                                    <a:srgbClr val="FF0000"/>
                                  </a:solidFill>
                                  <a:latin typeface="Cambria Math"/>
                                </a:rPr>
                                <m:t>1</m:t>
                              </m:r>
                            </m:sub>
                          </m:sSub>
                          <m:r>
                            <a:rPr lang="en-US" sz="1300" i="1">
                              <a:latin typeface="Cambria Math"/>
                            </a:rPr>
                            <m:t>,</m:t>
                          </m:r>
                          <m:sSub>
                            <m:sSubPr>
                              <m:ctrlPr>
                                <a:rPr lang="en-US" sz="1300" i="1" smtClean="0">
                                  <a:solidFill>
                                    <a:srgbClr val="00B050"/>
                                  </a:solidFill>
                                  <a:latin typeface="Cambria Math"/>
                                </a:rPr>
                              </m:ctrlPr>
                            </m:sSubPr>
                            <m:e>
                              <m:r>
                                <a:rPr lang="en-US" sz="1300" i="1">
                                  <a:solidFill>
                                    <a:srgbClr val="00B050"/>
                                  </a:solidFill>
                                  <a:latin typeface="Cambria Math"/>
                                </a:rPr>
                                <m:t>𝑈</m:t>
                              </m:r>
                            </m:e>
                            <m:sub>
                              <m:r>
                                <a:rPr lang="en-US" sz="1300" i="1">
                                  <a:solidFill>
                                    <a:srgbClr val="00B050"/>
                                  </a:solidFill>
                                  <a:latin typeface="Cambria Math"/>
                                </a:rPr>
                                <m:t>1</m:t>
                              </m:r>
                            </m:sub>
                          </m:sSub>
                          <m:r>
                            <a:rPr lang="en-US" sz="1300" i="1">
                              <a:latin typeface="Cambria Math"/>
                            </a:rPr>
                            <m:t>)</m:t>
                          </m:r>
                        </m:num>
                        <m:den>
                          <m:r>
                            <a:rPr lang="en-US" sz="1300" i="1">
                              <a:latin typeface="Cambria Math"/>
                            </a:rPr>
                            <m:t>𝐸𝐷</m:t>
                          </m:r>
                          <m:r>
                            <a:rPr lang="en-US" sz="1300" i="1">
                              <a:latin typeface="Cambria Math"/>
                            </a:rPr>
                            <m:t>(</m:t>
                          </m:r>
                          <m:sSub>
                            <m:sSubPr>
                              <m:ctrlPr>
                                <a:rPr lang="en-US" sz="1300" i="1">
                                  <a:solidFill>
                                    <a:srgbClr val="FF0000"/>
                                  </a:solidFill>
                                  <a:latin typeface="Cambria Math"/>
                                </a:rPr>
                              </m:ctrlPr>
                            </m:sSubPr>
                            <m:e>
                              <m:r>
                                <a:rPr lang="en-US" sz="1300" i="1">
                                  <a:solidFill>
                                    <a:srgbClr val="FF0000"/>
                                  </a:solidFill>
                                  <a:latin typeface="Cambria Math"/>
                                </a:rPr>
                                <m:t>𝑃</m:t>
                              </m:r>
                            </m:e>
                            <m:sub>
                              <m:r>
                                <a:rPr lang="en-US" sz="1300" i="1">
                                  <a:solidFill>
                                    <a:srgbClr val="FF0000"/>
                                  </a:solidFill>
                                  <a:latin typeface="Cambria Math"/>
                                </a:rPr>
                                <m:t>1</m:t>
                              </m:r>
                            </m:sub>
                          </m:sSub>
                          <m:r>
                            <a:rPr lang="en-US" sz="1300" i="1">
                              <a:latin typeface="Cambria Math"/>
                            </a:rPr>
                            <m:t>,</m:t>
                          </m:r>
                          <m:sSub>
                            <m:sSubPr>
                              <m:ctrlPr>
                                <a:rPr lang="en-US" sz="1300" i="1">
                                  <a:solidFill>
                                    <a:srgbClr val="00B050"/>
                                  </a:solidFill>
                                  <a:latin typeface="Cambria Math"/>
                                </a:rPr>
                              </m:ctrlPr>
                            </m:sSubPr>
                            <m:e>
                              <m:r>
                                <a:rPr lang="en-US" sz="1300" i="1">
                                  <a:solidFill>
                                    <a:srgbClr val="00B050"/>
                                  </a:solidFill>
                                  <a:latin typeface="Cambria Math"/>
                                </a:rPr>
                                <m:t>𝑈</m:t>
                              </m:r>
                            </m:e>
                            <m:sub>
                              <m:r>
                                <a:rPr lang="en-US" sz="1300" i="1">
                                  <a:solidFill>
                                    <a:srgbClr val="00B050"/>
                                  </a:solidFill>
                                  <a:latin typeface="Cambria Math"/>
                                </a:rPr>
                                <m:t>1</m:t>
                              </m:r>
                            </m:sub>
                          </m:sSub>
                          <m:r>
                            <a:rPr lang="en-US" sz="1300" i="1">
                              <a:latin typeface="Cambria Math"/>
                            </a:rPr>
                            <m:t>)</m:t>
                          </m:r>
                        </m:den>
                      </m:f>
                      <m:r>
                        <a:rPr lang="en-US" sz="1300" i="1">
                          <a:latin typeface="Cambria Math"/>
                        </a:rPr>
                        <m:t>=</m:t>
                      </m:r>
                      <m:f>
                        <m:fPr>
                          <m:ctrlPr>
                            <a:rPr lang="en-US" sz="1300" i="1">
                              <a:latin typeface="Cambria Math"/>
                            </a:rPr>
                          </m:ctrlPr>
                        </m:fPr>
                        <m:num>
                          <m:r>
                            <a:rPr lang="en-US" sz="1300" i="1">
                              <a:latin typeface="Cambria Math"/>
                            </a:rPr>
                            <m:t>5.8</m:t>
                          </m:r>
                        </m:num>
                        <m:den>
                          <m:r>
                            <a:rPr lang="en-US" sz="1300" i="1">
                              <a:latin typeface="Cambria Math"/>
                            </a:rPr>
                            <m:t>6.2</m:t>
                          </m:r>
                        </m:den>
                      </m:f>
                      <m:r>
                        <a:rPr lang="en-US" sz="1300" i="1">
                          <a:latin typeface="Cambria Math"/>
                        </a:rPr>
                        <m:t>=</m:t>
                      </m:r>
                      <m:r>
                        <a:rPr lang="en-US" sz="1300" i="1" smtClean="0">
                          <a:solidFill>
                            <a:srgbClr val="00B050"/>
                          </a:solidFill>
                          <a:latin typeface="Cambria Math"/>
                        </a:rPr>
                        <m:t>0.93</m:t>
                      </m:r>
                    </m:oMath>
                  </m:oMathPara>
                </a14:m>
                <a:endParaRPr lang="en-US" sz="1300" dirty="0" smtClean="0">
                  <a:solidFill>
                    <a:srgbClr val="00B050"/>
                  </a:solidFill>
                </a:endParaRPr>
              </a:p>
              <a:p>
                <a:pPr>
                  <a:spcAft>
                    <a:spcPts val="600"/>
                  </a:spcAft>
                </a:pPr>
                <a:endParaRPr lang="en-US" sz="100" dirty="0"/>
              </a:p>
              <a:p>
                <a:pPr/>
                <a14:m>
                  <m:oMathPara xmlns:m="http://schemas.openxmlformats.org/officeDocument/2006/math">
                    <m:oMathParaPr>
                      <m:jc m:val="centerGroup"/>
                    </m:oMathParaPr>
                    <m:oMath xmlns:m="http://schemas.openxmlformats.org/officeDocument/2006/math">
                      <m:r>
                        <a:rPr lang="en-US" sz="1300" i="1">
                          <a:latin typeface="Cambria Math"/>
                        </a:rPr>
                        <m:t>𝑟</m:t>
                      </m:r>
                      <m:d>
                        <m:dPr>
                          <m:ctrlPr>
                            <a:rPr lang="en-US" sz="1300" i="1">
                              <a:latin typeface="Cambria Math"/>
                            </a:rPr>
                          </m:ctrlPr>
                        </m:dPr>
                        <m:e>
                          <m:sSub>
                            <m:sSubPr>
                              <m:ctrlPr>
                                <a:rPr lang="en-US" sz="1300" i="1">
                                  <a:solidFill>
                                    <a:srgbClr val="FF0000"/>
                                  </a:solidFill>
                                  <a:latin typeface="Cambria Math"/>
                                </a:rPr>
                              </m:ctrlPr>
                            </m:sSubPr>
                            <m:e>
                              <m:r>
                                <a:rPr lang="en-US" sz="1300" i="1">
                                  <a:solidFill>
                                    <a:srgbClr val="FF0000"/>
                                  </a:solidFill>
                                  <a:latin typeface="Cambria Math"/>
                                </a:rPr>
                                <m:t>𝑃</m:t>
                              </m:r>
                            </m:e>
                            <m:sub>
                              <m:r>
                                <a:rPr lang="en-US" sz="1300" i="1">
                                  <a:solidFill>
                                    <a:srgbClr val="FF0000"/>
                                  </a:solidFill>
                                  <a:latin typeface="Cambria Math"/>
                                </a:rPr>
                                <m:t>1</m:t>
                              </m:r>
                            </m:sub>
                          </m:sSub>
                          <m:r>
                            <a:rPr lang="en-US" sz="1300" i="1">
                              <a:latin typeface="Cambria Math"/>
                            </a:rPr>
                            <m:t>,</m:t>
                          </m:r>
                          <m:sSub>
                            <m:sSubPr>
                              <m:ctrlPr>
                                <a:rPr lang="en-US" sz="1300" i="1">
                                  <a:solidFill>
                                    <a:srgbClr val="0000FF"/>
                                  </a:solidFill>
                                  <a:latin typeface="Cambria Math"/>
                                </a:rPr>
                              </m:ctrlPr>
                            </m:sSubPr>
                            <m:e>
                              <m:r>
                                <a:rPr lang="en-US" sz="1300" i="1">
                                  <a:solidFill>
                                    <a:srgbClr val="0000FF"/>
                                  </a:solidFill>
                                  <a:latin typeface="Cambria Math"/>
                                </a:rPr>
                                <m:t>𝑈</m:t>
                              </m:r>
                            </m:e>
                            <m:sub>
                              <m:r>
                                <a:rPr lang="en-US" sz="1300" i="1">
                                  <a:solidFill>
                                    <a:srgbClr val="0000FF"/>
                                  </a:solidFill>
                                  <a:latin typeface="Cambria Math"/>
                                </a:rPr>
                                <m:t>2</m:t>
                              </m:r>
                            </m:sub>
                          </m:sSub>
                        </m:e>
                      </m:d>
                      <m:r>
                        <a:rPr lang="en-US" sz="1300" i="1">
                          <a:latin typeface="Cambria Math"/>
                        </a:rPr>
                        <m:t>=</m:t>
                      </m:r>
                      <m:f>
                        <m:fPr>
                          <m:ctrlPr>
                            <a:rPr lang="en-US" sz="1300" i="1">
                              <a:latin typeface="Cambria Math"/>
                            </a:rPr>
                          </m:ctrlPr>
                        </m:fPr>
                        <m:num>
                          <m:r>
                            <a:rPr lang="en-US" sz="1300" i="1">
                              <a:latin typeface="Cambria Math"/>
                            </a:rPr>
                            <m:t>𝐷𝑇𝑊</m:t>
                          </m:r>
                          <m:r>
                            <a:rPr lang="en-US" sz="1300" i="1">
                              <a:latin typeface="Cambria Math"/>
                            </a:rPr>
                            <m:t>(</m:t>
                          </m:r>
                          <m:sSub>
                            <m:sSubPr>
                              <m:ctrlPr>
                                <a:rPr lang="en-US" sz="1300" i="1">
                                  <a:solidFill>
                                    <a:srgbClr val="FF0000"/>
                                  </a:solidFill>
                                  <a:latin typeface="Cambria Math"/>
                                </a:rPr>
                              </m:ctrlPr>
                            </m:sSubPr>
                            <m:e>
                              <m:r>
                                <a:rPr lang="en-US" sz="1300" i="1">
                                  <a:solidFill>
                                    <a:srgbClr val="FF0000"/>
                                  </a:solidFill>
                                  <a:latin typeface="Cambria Math"/>
                                </a:rPr>
                                <m:t>𝑃</m:t>
                              </m:r>
                            </m:e>
                            <m:sub>
                              <m:r>
                                <a:rPr lang="en-US" sz="1300" i="1">
                                  <a:solidFill>
                                    <a:srgbClr val="FF0000"/>
                                  </a:solidFill>
                                  <a:latin typeface="Cambria Math"/>
                                </a:rPr>
                                <m:t>1</m:t>
                              </m:r>
                            </m:sub>
                          </m:sSub>
                          <m:r>
                            <a:rPr lang="en-US" sz="1300" i="1">
                              <a:latin typeface="Cambria Math"/>
                            </a:rPr>
                            <m:t>,</m:t>
                          </m:r>
                          <m:sSub>
                            <m:sSubPr>
                              <m:ctrlPr>
                                <a:rPr lang="en-US" sz="1300" i="1" smtClean="0">
                                  <a:solidFill>
                                    <a:srgbClr val="0000FF"/>
                                  </a:solidFill>
                                  <a:latin typeface="Cambria Math"/>
                                </a:rPr>
                              </m:ctrlPr>
                            </m:sSubPr>
                            <m:e>
                              <m:r>
                                <a:rPr lang="en-US" sz="1300" i="1">
                                  <a:solidFill>
                                    <a:srgbClr val="0000FF"/>
                                  </a:solidFill>
                                  <a:latin typeface="Cambria Math"/>
                                </a:rPr>
                                <m:t>𝑈</m:t>
                              </m:r>
                            </m:e>
                            <m:sub>
                              <m:r>
                                <a:rPr lang="en-US" sz="1300" i="1">
                                  <a:solidFill>
                                    <a:srgbClr val="0000FF"/>
                                  </a:solidFill>
                                  <a:latin typeface="Cambria Math"/>
                                </a:rPr>
                                <m:t>2</m:t>
                              </m:r>
                            </m:sub>
                          </m:sSub>
                          <m:r>
                            <a:rPr lang="en-US" sz="1300" i="1">
                              <a:latin typeface="Cambria Math"/>
                            </a:rPr>
                            <m:t>)</m:t>
                          </m:r>
                        </m:num>
                        <m:den>
                          <m:r>
                            <a:rPr lang="en-US" sz="1300" i="1">
                              <a:latin typeface="Cambria Math"/>
                            </a:rPr>
                            <m:t>𝐸𝐷</m:t>
                          </m:r>
                          <m:r>
                            <a:rPr lang="en-US" sz="1300" i="1">
                              <a:latin typeface="Cambria Math"/>
                            </a:rPr>
                            <m:t>(</m:t>
                          </m:r>
                          <m:sSub>
                            <m:sSubPr>
                              <m:ctrlPr>
                                <a:rPr lang="en-US" sz="1300" i="1">
                                  <a:solidFill>
                                    <a:srgbClr val="FF0000"/>
                                  </a:solidFill>
                                  <a:latin typeface="Cambria Math"/>
                                </a:rPr>
                              </m:ctrlPr>
                            </m:sSubPr>
                            <m:e>
                              <m:r>
                                <a:rPr lang="en-US" sz="1300" i="1">
                                  <a:solidFill>
                                    <a:srgbClr val="FF0000"/>
                                  </a:solidFill>
                                  <a:latin typeface="Cambria Math"/>
                                </a:rPr>
                                <m:t>𝑃</m:t>
                              </m:r>
                            </m:e>
                            <m:sub>
                              <m:r>
                                <a:rPr lang="en-US" sz="1300" i="1">
                                  <a:solidFill>
                                    <a:srgbClr val="FF0000"/>
                                  </a:solidFill>
                                  <a:latin typeface="Cambria Math"/>
                                </a:rPr>
                                <m:t>1</m:t>
                              </m:r>
                            </m:sub>
                          </m:sSub>
                          <m:r>
                            <a:rPr lang="en-US" sz="1300" i="1">
                              <a:latin typeface="Cambria Math"/>
                            </a:rPr>
                            <m:t>,</m:t>
                          </m:r>
                          <m:sSub>
                            <m:sSubPr>
                              <m:ctrlPr>
                                <a:rPr lang="en-US" sz="1300" i="1">
                                  <a:solidFill>
                                    <a:srgbClr val="0000FF"/>
                                  </a:solidFill>
                                  <a:latin typeface="Cambria Math"/>
                                </a:rPr>
                              </m:ctrlPr>
                            </m:sSubPr>
                            <m:e>
                              <m:r>
                                <a:rPr lang="en-US" sz="1300" i="1">
                                  <a:solidFill>
                                    <a:srgbClr val="0000FF"/>
                                  </a:solidFill>
                                  <a:latin typeface="Cambria Math"/>
                                </a:rPr>
                                <m:t>𝑈</m:t>
                              </m:r>
                            </m:e>
                            <m:sub>
                              <m:r>
                                <a:rPr lang="en-US" sz="1300" i="1">
                                  <a:solidFill>
                                    <a:srgbClr val="0000FF"/>
                                  </a:solidFill>
                                  <a:latin typeface="Cambria Math"/>
                                </a:rPr>
                                <m:t>2</m:t>
                              </m:r>
                            </m:sub>
                          </m:sSub>
                          <m:r>
                            <a:rPr lang="en-US" sz="1300" i="1">
                              <a:latin typeface="Cambria Math"/>
                            </a:rPr>
                            <m:t>)</m:t>
                          </m:r>
                        </m:den>
                      </m:f>
                      <m:r>
                        <a:rPr lang="en-US" sz="1300" i="1">
                          <a:latin typeface="Cambria Math"/>
                        </a:rPr>
                        <m:t>=</m:t>
                      </m:r>
                      <m:f>
                        <m:fPr>
                          <m:ctrlPr>
                            <a:rPr lang="en-US" sz="1300" i="1">
                              <a:latin typeface="Cambria Math"/>
                            </a:rPr>
                          </m:ctrlPr>
                        </m:fPr>
                        <m:num>
                          <m:r>
                            <a:rPr lang="en-US" sz="1300" i="1">
                              <a:latin typeface="Cambria Math"/>
                            </a:rPr>
                            <m:t>6.1</m:t>
                          </m:r>
                        </m:num>
                        <m:den>
                          <m:r>
                            <a:rPr lang="en-US" sz="1300" i="1">
                              <a:latin typeface="Cambria Math"/>
                            </a:rPr>
                            <m:t>11</m:t>
                          </m:r>
                        </m:den>
                      </m:f>
                      <m:r>
                        <a:rPr lang="en-US" sz="1300" i="1">
                          <a:latin typeface="Cambria Math"/>
                        </a:rPr>
                        <m:t>=</m:t>
                      </m:r>
                      <m:r>
                        <a:rPr lang="en-US" sz="1300" i="1" smtClean="0">
                          <a:solidFill>
                            <a:srgbClr val="0000FF"/>
                          </a:solidFill>
                          <a:latin typeface="Cambria Math"/>
                        </a:rPr>
                        <m:t>0.55</m:t>
                      </m:r>
                    </m:oMath>
                  </m:oMathPara>
                </a14:m>
                <a:endParaRPr lang="en-US" sz="1300" dirty="0">
                  <a:solidFill>
                    <a:srgbClr val="0000FF"/>
                  </a:solidFill>
                </a:endParaRPr>
              </a:p>
            </p:txBody>
          </p:sp>
        </mc:Choice>
        <mc:Fallback xmlns="">
          <p:sp>
            <p:nvSpPr>
              <p:cNvPr id="593" name="Rectangle 592"/>
              <p:cNvSpPr>
                <a:spLocks noRot="1" noChangeAspect="1" noMove="1" noResize="1" noEditPoints="1" noAdjustHandles="1" noChangeArrowheads="1" noChangeShapeType="1" noTextEdit="1"/>
              </p:cNvSpPr>
              <p:nvPr/>
            </p:nvSpPr>
            <p:spPr>
              <a:xfrm>
                <a:off x="3886200" y="2743200"/>
                <a:ext cx="4267200" cy="1094659"/>
              </a:xfrm>
              <a:prstGeom prst="rect">
                <a:avLst/>
              </a:prstGeom>
              <a:blipFill rotWithShape="1">
                <a:blip r:embed="rId2"/>
                <a:stretch>
                  <a:fillRect b="-1667"/>
                </a:stretch>
              </a:blipFill>
              <a:ln>
                <a:noFill/>
              </a:ln>
            </p:spPr>
            <p:txBody>
              <a:bodyPr/>
              <a:lstStyle/>
              <a:p>
                <a:r>
                  <a:rPr lang="en-US">
                    <a:noFill/>
                  </a:rPr>
                  <a:t> </a:t>
                </a:r>
              </a:p>
            </p:txBody>
          </p:sp>
        </mc:Fallback>
      </mc:AlternateContent>
      <p:grpSp>
        <p:nvGrpSpPr>
          <p:cNvPr id="596" name="Group 595"/>
          <p:cNvGrpSpPr/>
          <p:nvPr/>
        </p:nvGrpSpPr>
        <p:grpSpPr>
          <a:xfrm>
            <a:off x="4495799" y="4267200"/>
            <a:ext cx="4074229" cy="1447799"/>
            <a:chOff x="4419599" y="5029200"/>
            <a:chExt cx="4074229" cy="1447799"/>
          </a:xfrm>
        </p:grpSpPr>
        <p:pic>
          <p:nvPicPr>
            <p:cNvPr id="40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599" y="5489376"/>
              <a:ext cx="4074229" cy="98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5" name="TextBox 594"/>
            <p:cNvSpPr txBox="1"/>
            <p:nvPr/>
          </p:nvSpPr>
          <p:spPr>
            <a:xfrm>
              <a:off x="4419600" y="5029200"/>
              <a:ext cx="2438400" cy="307777"/>
            </a:xfrm>
            <a:prstGeom prst="rect">
              <a:avLst/>
            </a:prstGeom>
            <a:noFill/>
          </p:spPr>
          <p:txBody>
            <a:bodyPr wrap="square" rtlCol="0">
              <a:spAutoFit/>
            </a:bodyPr>
            <a:lstStyle/>
            <a:p>
              <a:r>
                <a:rPr lang="en-US" sz="1400" dirty="0" smtClean="0"/>
                <a:t>Under the </a:t>
              </a:r>
              <a:r>
                <a:rPr lang="en-US" sz="1400" i="1" dirty="0" smtClean="0">
                  <a:solidFill>
                    <a:srgbClr val="CE02B1"/>
                  </a:solidFill>
                </a:rPr>
                <a:t>DTW-D</a:t>
              </a:r>
              <a:r>
                <a:rPr lang="en-US" sz="1400" i="1" dirty="0" smtClean="0"/>
                <a:t>elta ratio(r):</a:t>
              </a:r>
              <a:endParaRPr lang="en-US" sz="1400" i="1" dirty="0"/>
            </a:p>
          </p:txBody>
        </p:sp>
      </p:grpSp>
      <p:sp>
        <p:nvSpPr>
          <p:cNvPr id="43" name="Slide Number Placeholder 42"/>
          <p:cNvSpPr>
            <a:spLocks noGrp="1"/>
          </p:cNvSpPr>
          <p:nvPr>
            <p:ph type="sldNum" sz="quarter" idx="12"/>
          </p:nvPr>
        </p:nvSpPr>
        <p:spPr/>
        <p:txBody>
          <a:bodyPr/>
          <a:lstStyle/>
          <a:p>
            <a:fld id="{FC09B38C-BECE-4478-B284-C10820711118}" type="slidenum">
              <a:rPr lang="en-US" smtClean="0"/>
              <a:t>13</a:t>
            </a:fld>
            <a:endParaRPr lang="en-US"/>
          </a:p>
        </p:txBody>
      </p:sp>
      <p:grpSp>
        <p:nvGrpSpPr>
          <p:cNvPr id="852" name="Group 851"/>
          <p:cNvGrpSpPr/>
          <p:nvPr/>
        </p:nvGrpSpPr>
        <p:grpSpPr>
          <a:xfrm>
            <a:off x="685799" y="3428999"/>
            <a:ext cx="2743201" cy="914401"/>
            <a:chOff x="228600" y="4038600"/>
            <a:chExt cx="3891149" cy="1102043"/>
          </a:xfrm>
        </p:grpSpPr>
        <p:sp>
          <p:nvSpPr>
            <p:cNvPr id="853" name="Line 20"/>
            <p:cNvSpPr>
              <a:spLocks noChangeShapeType="1"/>
            </p:cNvSpPr>
            <p:nvPr/>
          </p:nvSpPr>
          <p:spPr bwMode="auto">
            <a:xfrm>
              <a:off x="306206" y="4510619"/>
              <a:ext cx="1316" cy="513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4" name="Line 21"/>
            <p:cNvSpPr>
              <a:spLocks noChangeShapeType="1"/>
            </p:cNvSpPr>
            <p:nvPr/>
          </p:nvSpPr>
          <p:spPr bwMode="auto">
            <a:xfrm>
              <a:off x="324622" y="4490070"/>
              <a:ext cx="1316" cy="3493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5" name="Line 23"/>
            <p:cNvSpPr>
              <a:spLocks noChangeShapeType="1"/>
            </p:cNvSpPr>
            <p:nvPr/>
          </p:nvSpPr>
          <p:spPr bwMode="auto">
            <a:xfrm>
              <a:off x="365399" y="4459243"/>
              <a:ext cx="1316" cy="7603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6" name="Line 25"/>
            <p:cNvSpPr>
              <a:spLocks noChangeShapeType="1"/>
            </p:cNvSpPr>
            <p:nvPr/>
          </p:nvSpPr>
          <p:spPr bwMode="auto">
            <a:xfrm>
              <a:off x="406175" y="4459243"/>
              <a:ext cx="1316" cy="7603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7" name="Line 28"/>
            <p:cNvSpPr>
              <a:spLocks noChangeShapeType="1"/>
            </p:cNvSpPr>
            <p:nvPr/>
          </p:nvSpPr>
          <p:spPr bwMode="auto">
            <a:xfrm>
              <a:off x="464052" y="4479795"/>
              <a:ext cx="1316" cy="6986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8" name="Line 29"/>
            <p:cNvSpPr>
              <a:spLocks noChangeShapeType="1"/>
            </p:cNvSpPr>
            <p:nvPr/>
          </p:nvSpPr>
          <p:spPr bwMode="auto">
            <a:xfrm>
              <a:off x="482467" y="4500344"/>
              <a:ext cx="1316" cy="4932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9" name="Line 30"/>
            <p:cNvSpPr>
              <a:spLocks noChangeShapeType="1"/>
            </p:cNvSpPr>
            <p:nvPr/>
          </p:nvSpPr>
          <p:spPr bwMode="auto">
            <a:xfrm>
              <a:off x="500881" y="4537335"/>
              <a:ext cx="1316" cy="102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0" name="Line 31"/>
            <p:cNvSpPr>
              <a:spLocks noChangeShapeType="1"/>
            </p:cNvSpPr>
            <p:nvPr/>
          </p:nvSpPr>
          <p:spPr bwMode="auto">
            <a:xfrm flipV="1">
              <a:off x="523243" y="4555830"/>
              <a:ext cx="1316" cy="2260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1" name="Line 32"/>
            <p:cNvSpPr>
              <a:spLocks noChangeShapeType="1"/>
            </p:cNvSpPr>
            <p:nvPr/>
          </p:nvSpPr>
          <p:spPr bwMode="auto">
            <a:xfrm flipV="1">
              <a:off x="541658" y="4537335"/>
              <a:ext cx="1316" cy="6781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2" name="Line 34"/>
            <p:cNvSpPr>
              <a:spLocks noChangeShapeType="1"/>
            </p:cNvSpPr>
            <p:nvPr/>
          </p:nvSpPr>
          <p:spPr bwMode="auto">
            <a:xfrm flipV="1">
              <a:off x="582434" y="4545555"/>
              <a:ext cx="1316" cy="10275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3" name="Line 36"/>
            <p:cNvSpPr>
              <a:spLocks noChangeShapeType="1"/>
            </p:cNvSpPr>
            <p:nvPr/>
          </p:nvSpPr>
          <p:spPr bwMode="auto">
            <a:xfrm flipV="1">
              <a:off x="617950" y="4537335"/>
              <a:ext cx="1316" cy="20139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4" name="Line 38"/>
            <p:cNvSpPr>
              <a:spLocks noChangeShapeType="1"/>
            </p:cNvSpPr>
            <p:nvPr/>
          </p:nvSpPr>
          <p:spPr bwMode="auto">
            <a:xfrm flipV="1">
              <a:off x="658727" y="4547610"/>
              <a:ext cx="1316" cy="22810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5" name="Line 40"/>
            <p:cNvSpPr>
              <a:spLocks noChangeShapeType="1"/>
            </p:cNvSpPr>
            <p:nvPr/>
          </p:nvSpPr>
          <p:spPr bwMode="auto">
            <a:xfrm flipV="1">
              <a:off x="699504" y="4535279"/>
              <a:ext cx="1316" cy="27537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6" name="Line 42"/>
            <p:cNvSpPr>
              <a:spLocks noChangeShapeType="1"/>
            </p:cNvSpPr>
            <p:nvPr/>
          </p:nvSpPr>
          <p:spPr bwMode="auto">
            <a:xfrm flipV="1">
              <a:off x="736334" y="4541443"/>
              <a:ext cx="1316" cy="26304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7" name="Line 44"/>
            <p:cNvSpPr>
              <a:spLocks noChangeShapeType="1"/>
            </p:cNvSpPr>
            <p:nvPr/>
          </p:nvSpPr>
          <p:spPr bwMode="auto">
            <a:xfrm flipV="1">
              <a:off x="777110" y="4557883"/>
              <a:ext cx="1316" cy="19728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8" name="Line 46"/>
            <p:cNvSpPr>
              <a:spLocks noChangeShapeType="1"/>
            </p:cNvSpPr>
            <p:nvPr/>
          </p:nvSpPr>
          <p:spPr bwMode="auto">
            <a:xfrm flipV="1">
              <a:off x="817887" y="4545555"/>
              <a:ext cx="1316" cy="15206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9" name="Line 48"/>
            <p:cNvSpPr>
              <a:spLocks noChangeShapeType="1"/>
            </p:cNvSpPr>
            <p:nvPr/>
          </p:nvSpPr>
          <p:spPr bwMode="auto">
            <a:xfrm flipV="1">
              <a:off x="853401" y="4541443"/>
              <a:ext cx="1316" cy="12535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0" name="Line 50"/>
            <p:cNvSpPr>
              <a:spLocks noChangeShapeType="1"/>
            </p:cNvSpPr>
            <p:nvPr/>
          </p:nvSpPr>
          <p:spPr bwMode="auto">
            <a:xfrm flipV="1">
              <a:off x="894177" y="4551719"/>
              <a:ext cx="1316" cy="5959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1" name="Line 51"/>
            <p:cNvSpPr>
              <a:spLocks noChangeShapeType="1"/>
            </p:cNvSpPr>
            <p:nvPr/>
          </p:nvSpPr>
          <p:spPr bwMode="auto">
            <a:xfrm flipV="1">
              <a:off x="912595" y="4539391"/>
              <a:ext cx="1316" cy="3082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2" name="Line 52"/>
            <p:cNvSpPr>
              <a:spLocks noChangeShapeType="1"/>
            </p:cNvSpPr>
            <p:nvPr/>
          </p:nvSpPr>
          <p:spPr bwMode="auto">
            <a:xfrm>
              <a:off x="934954" y="4518840"/>
              <a:ext cx="1316" cy="2671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3" name="Line 54"/>
            <p:cNvSpPr>
              <a:spLocks noChangeShapeType="1"/>
            </p:cNvSpPr>
            <p:nvPr/>
          </p:nvSpPr>
          <p:spPr bwMode="auto">
            <a:xfrm>
              <a:off x="971785" y="4434583"/>
              <a:ext cx="1316" cy="10480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4" name="Line 56"/>
            <p:cNvSpPr>
              <a:spLocks noChangeShapeType="1"/>
            </p:cNvSpPr>
            <p:nvPr/>
          </p:nvSpPr>
          <p:spPr bwMode="auto">
            <a:xfrm>
              <a:off x="1012562" y="4356494"/>
              <a:ext cx="1316" cy="19933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5" name="Line 58"/>
            <p:cNvSpPr>
              <a:spLocks noChangeShapeType="1"/>
            </p:cNvSpPr>
            <p:nvPr/>
          </p:nvSpPr>
          <p:spPr bwMode="auto">
            <a:xfrm>
              <a:off x="1053338" y="4331834"/>
              <a:ext cx="1316" cy="21783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6" name="Line 60"/>
            <p:cNvSpPr>
              <a:spLocks noChangeShapeType="1"/>
            </p:cNvSpPr>
            <p:nvPr/>
          </p:nvSpPr>
          <p:spPr bwMode="auto">
            <a:xfrm>
              <a:off x="1088852" y="4350329"/>
              <a:ext cx="1316" cy="20755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7" name="Line 62"/>
            <p:cNvSpPr>
              <a:spLocks noChangeShapeType="1"/>
            </p:cNvSpPr>
            <p:nvPr/>
          </p:nvSpPr>
          <p:spPr bwMode="auto">
            <a:xfrm>
              <a:off x="1129628" y="4426364"/>
              <a:ext cx="1316" cy="12329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8" name="Line 63"/>
            <p:cNvSpPr>
              <a:spLocks noChangeShapeType="1"/>
            </p:cNvSpPr>
            <p:nvPr/>
          </p:nvSpPr>
          <p:spPr bwMode="auto">
            <a:xfrm>
              <a:off x="1148044" y="4496234"/>
              <a:ext cx="1316" cy="6165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9" name="Line 64"/>
            <p:cNvSpPr>
              <a:spLocks noChangeShapeType="1"/>
            </p:cNvSpPr>
            <p:nvPr/>
          </p:nvSpPr>
          <p:spPr bwMode="auto">
            <a:xfrm flipV="1">
              <a:off x="1170406" y="4529115"/>
              <a:ext cx="1316" cy="7603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0" name="Line 66"/>
            <p:cNvSpPr>
              <a:spLocks noChangeShapeType="1"/>
            </p:cNvSpPr>
            <p:nvPr/>
          </p:nvSpPr>
          <p:spPr bwMode="auto">
            <a:xfrm flipV="1">
              <a:off x="1211183" y="4531169"/>
              <a:ext cx="1316" cy="31647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1" name="Line 68"/>
            <p:cNvSpPr>
              <a:spLocks noChangeShapeType="1"/>
            </p:cNvSpPr>
            <p:nvPr/>
          </p:nvSpPr>
          <p:spPr bwMode="auto">
            <a:xfrm flipV="1">
              <a:off x="1248013" y="4547610"/>
              <a:ext cx="1316" cy="33907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2" name="Line 70"/>
            <p:cNvSpPr>
              <a:spLocks noChangeShapeType="1"/>
            </p:cNvSpPr>
            <p:nvPr/>
          </p:nvSpPr>
          <p:spPr bwMode="auto">
            <a:xfrm flipV="1">
              <a:off x="1288789" y="4541443"/>
              <a:ext cx="1316" cy="39661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3" name="Line 72"/>
            <p:cNvSpPr>
              <a:spLocks noChangeShapeType="1"/>
            </p:cNvSpPr>
            <p:nvPr/>
          </p:nvSpPr>
          <p:spPr bwMode="auto">
            <a:xfrm flipV="1">
              <a:off x="1329565" y="4545555"/>
              <a:ext cx="1316" cy="43155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4" name="Line 74"/>
            <p:cNvSpPr>
              <a:spLocks noChangeShapeType="1"/>
            </p:cNvSpPr>
            <p:nvPr/>
          </p:nvSpPr>
          <p:spPr bwMode="auto">
            <a:xfrm flipV="1">
              <a:off x="1365081" y="4539391"/>
              <a:ext cx="1316" cy="41716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5" name="Line 76"/>
            <p:cNvSpPr>
              <a:spLocks noChangeShapeType="1"/>
            </p:cNvSpPr>
            <p:nvPr/>
          </p:nvSpPr>
          <p:spPr bwMode="auto">
            <a:xfrm flipV="1">
              <a:off x="1405857" y="4547610"/>
              <a:ext cx="1316" cy="36579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6" name="Line 78"/>
            <p:cNvSpPr>
              <a:spLocks noChangeShapeType="1"/>
            </p:cNvSpPr>
            <p:nvPr/>
          </p:nvSpPr>
          <p:spPr bwMode="auto">
            <a:xfrm flipV="1">
              <a:off x="1446635" y="4551719"/>
              <a:ext cx="1316" cy="30208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7" name="Line 80"/>
            <p:cNvSpPr>
              <a:spLocks noChangeShapeType="1"/>
            </p:cNvSpPr>
            <p:nvPr/>
          </p:nvSpPr>
          <p:spPr bwMode="auto">
            <a:xfrm flipV="1">
              <a:off x="1483464" y="4555830"/>
              <a:ext cx="1316" cy="1335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8" name="Line 81"/>
            <p:cNvSpPr>
              <a:spLocks noChangeShapeType="1"/>
            </p:cNvSpPr>
            <p:nvPr/>
          </p:nvSpPr>
          <p:spPr bwMode="auto">
            <a:xfrm flipV="1">
              <a:off x="1505825" y="4549663"/>
              <a:ext cx="1316" cy="8014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9" name="Line 82"/>
            <p:cNvSpPr>
              <a:spLocks noChangeShapeType="1"/>
            </p:cNvSpPr>
            <p:nvPr/>
          </p:nvSpPr>
          <p:spPr bwMode="auto">
            <a:xfrm>
              <a:off x="1524241" y="4531169"/>
              <a:ext cx="1316" cy="1849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0" name="Line 83"/>
            <p:cNvSpPr>
              <a:spLocks noChangeShapeType="1"/>
            </p:cNvSpPr>
            <p:nvPr/>
          </p:nvSpPr>
          <p:spPr bwMode="auto">
            <a:xfrm>
              <a:off x="1542656" y="4438695"/>
              <a:ext cx="1316" cy="9864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1" name="Line 85"/>
            <p:cNvSpPr>
              <a:spLocks noChangeShapeType="1"/>
            </p:cNvSpPr>
            <p:nvPr/>
          </p:nvSpPr>
          <p:spPr bwMode="auto">
            <a:xfrm>
              <a:off x="1583433" y="4319504"/>
              <a:ext cx="1316" cy="22810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2" name="Line 87"/>
            <p:cNvSpPr>
              <a:spLocks noChangeShapeType="1"/>
            </p:cNvSpPr>
            <p:nvPr/>
          </p:nvSpPr>
          <p:spPr bwMode="auto">
            <a:xfrm>
              <a:off x="1624208" y="4227029"/>
              <a:ext cx="1316" cy="31852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3" name="Line 89"/>
            <p:cNvSpPr>
              <a:spLocks noChangeShapeType="1"/>
            </p:cNvSpPr>
            <p:nvPr/>
          </p:nvSpPr>
          <p:spPr bwMode="auto">
            <a:xfrm>
              <a:off x="1659725" y="4165380"/>
              <a:ext cx="1316" cy="36579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4" name="Line 91"/>
            <p:cNvSpPr>
              <a:spLocks noChangeShapeType="1"/>
            </p:cNvSpPr>
            <p:nvPr/>
          </p:nvSpPr>
          <p:spPr bwMode="auto">
            <a:xfrm>
              <a:off x="1700500" y="4126333"/>
              <a:ext cx="1316" cy="41922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5" name="Line 93"/>
            <p:cNvSpPr>
              <a:spLocks noChangeShapeType="1"/>
            </p:cNvSpPr>
            <p:nvPr/>
          </p:nvSpPr>
          <p:spPr bwMode="auto">
            <a:xfrm>
              <a:off x="1741277" y="4105782"/>
              <a:ext cx="1316" cy="44593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6" name="Line 95"/>
            <p:cNvSpPr>
              <a:spLocks noChangeShapeType="1"/>
            </p:cNvSpPr>
            <p:nvPr/>
          </p:nvSpPr>
          <p:spPr bwMode="auto">
            <a:xfrm>
              <a:off x="1778108" y="4148941"/>
              <a:ext cx="1316" cy="38839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7" name="Line 97"/>
            <p:cNvSpPr>
              <a:spLocks noChangeShapeType="1"/>
            </p:cNvSpPr>
            <p:nvPr/>
          </p:nvSpPr>
          <p:spPr bwMode="auto">
            <a:xfrm>
              <a:off x="1818883" y="4202369"/>
              <a:ext cx="1316" cy="3329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8" name="Line 99"/>
            <p:cNvSpPr>
              <a:spLocks noChangeShapeType="1"/>
            </p:cNvSpPr>
            <p:nvPr/>
          </p:nvSpPr>
          <p:spPr bwMode="auto">
            <a:xfrm>
              <a:off x="1859660" y="4268129"/>
              <a:ext cx="1316" cy="27742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9" name="Line 101"/>
            <p:cNvSpPr>
              <a:spLocks noChangeShapeType="1"/>
            </p:cNvSpPr>
            <p:nvPr/>
          </p:nvSpPr>
          <p:spPr bwMode="auto">
            <a:xfrm>
              <a:off x="1895175" y="4395538"/>
              <a:ext cx="1316" cy="14590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0" name="Line 102"/>
            <p:cNvSpPr>
              <a:spLocks noChangeShapeType="1"/>
            </p:cNvSpPr>
            <p:nvPr/>
          </p:nvSpPr>
          <p:spPr bwMode="auto">
            <a:xfrm>
              <a:off x="1918851" y="4467464"/>
              <a:ext cx="1316" cy="7398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1" name="Line 103"/>
            <p:cNvSpPr>
              <a:spLocks noChangeShapeType="1"/>
            </p:cNvSpPr>
            <p:nvPr/>
          </p:nvSpPr>
          <p:spPr bwMode="auto">
            <a:xfrm>
              <a:off x="1935952" y="4520894"/>
              <a:ext cx="1316" cy="2671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2" name="Line 104"/>
            <p:cNvSpPr>
              <a:spLocks noChangeShapeType="1"/>
            </p:cNvSpPr>
            <p:nvPr/>
          </p:nvSpPr>
          <p:spPr bwMode="auto">
            <a:xfrm flipV="1">
              <a:off x="1954367" y="4541443"/>
              <a:ext cx="1316" cy="143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3" name="Line 105"/>
            <p:cNvSpPr>
              <a:spLocks noChangeShapeType="1"/>
            </p:cNvSpPr>
            <p:nvPr/>
          </p:nvSpPr>
          <p:spPr bwMode="auto">
            <a:xfrm flipV="1">
              <a:off x="1976729" y="4549663"/>
              <a:ext cx="1316" cy="205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4" name="Line 106"/>
            <p:cNvSpPr>
              <a:spLocks noChangeShapeType="1"/>
            </p:cNvSpPr>
            <p:nvPr/>
          </p:nvSpPr>
          <p:spPr bwMode="auto">
            <a:xfrm>
              <a:off x="1995144" y="4545555"/>
              <a:ext cx="1316" cy="102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5" name="Line 107"/>
            <p:cNvSpPr>
              <a:spLocks noChangeShapeType="1"/>
            </p:cNvSpPr>
            <p:nvPr/>
          </p:nvSpPr>
          <p:spPr bwMode="auto">
            <a:xfrm flipV="1">
              <a:off x="2013558" y="4531169"/>
              <a:ext cx="1316" cy="143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6" name="Oval 108"/>
            <p:cNvSpPr>
              <a:spLocks noChangeArrowheads="1"/>
            </p:cNvSpPr>
            <p:nvPr/>
          </p:nvSpPr>
          <p:spPr bwMode="auto">
            <a:xfrm>
              <a:off x="2031974" y="4541443"/>
              <a:ext cx="13154" cy="8220"/>
            </a:xfrm>
            <a:prstGeom prst="ellipse">
              <a:avLst/>
            </a:pr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7" name="Line 109"/>
            <p:cNvSpPr>
              <a:spLocks noChangeShapeType="1"/>
            </p:cNvSpPr>
            <p:nvPr/>
          </p:nvSpPr>
          <p:spPr bwMode="auto">
            <a:xfrm flipV="1">
              <a:off x="2054335" y="4531169"/>
              <a:ext cx="1316" cy="143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8" name="Line 110"/>
            <p:cNvSpPr>
              <a:spLocks noChangeShapeType="1"/>
            </p:cNvSpPr>
            <p:nvPr/>
          </p:nvSpPr>
          <p:spPr bwMode="auto">
            <a:xfrm flipV="1">
              <a:off x="2072751" y="4541443"/>
              <a:ext cx="1316" cy="410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9" name="Line 111"/>
            <p:cNvSpPr>
              <a:spLocks noChangeShapeType="1"/>
            </p:cNvSpPr>
            <p:nvPr/>
          </p:nvSpPr>
          <p:spPr bwMode="auto">
            <a:xfrm flipV="1">
              <a:off x="2095111" y="4537335"/>
              <a:ext cx="1316" cy="82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 name="Oval 112"/>
            <p:cNvSpPr>
              <a:spLocks noChangeArrowheads="1"/>
            </p:cNvSpPr>
            <p:nvPr/>
          </p:nvSpPr>
          <p:spPr bwMode="auto">
            <a:xfrm>
              <a:off x="2108265" y="4541443"/>
              <a:ext cx="13154" cy="8220"/>
            </a:xfrm>
            <a:prstGeom prst="ellipse">
              <a:avLst/>
            </a:pr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 name="Line 113"/>
            <p:cNvSpPr>
              <a:spLocks noChangeShapeType="1"/>
            </p:cNvSpPr>
            <p:nvPr/>
          </p:nvSpPr>
          <p:spPr bwMode="auto">
            <a:xfrm flipV="1">
              <a:off x="2130627" y="4539391"/>
              <a:ext cx="1316" cy="616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 name="Line 127"/>
            <p:cNvSpPr>
              <a:spLocks noChangeShapeType="1"/>
            </p:cNvSpPr>
            <p:nvPr/>
          </p:nvSpPr>
          <p:spPr bwMode="auto">
            <a:xfrm flipV="1">
              <a:off x="2234823" y="4552795"/>
              <a:ext cx="1316" cy="82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3" name="Line 128"/>
            <p:cNvSpPr>
              <a:spLocks noChangeShapeType="1"/>
            </p:cNvSpPr>
            <p:nvPr/>
          </p:nvSpPr>
          <p:spPr bwMode="auto">
            <a:xfrm>
              <a:off x="2253237" y="4546628"/>
              <a:ext cx="1316" cy="616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4" name="Line 129"/>
            <p:cNvSpPr>
              <a:spLocks noChangeShapeType="1"/>
            </p:cNvSpPr>
            <p:nvPr/>
          </p:nvSpPr>
          <p:spPr bwMode="auto">
            <a:xfrm>
              <a:off x="2275599" y="4532245"/>
              <a:ext cx="1316" cy="2055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5" name="Line 130"/>
            <p:cNvSpPr>
              <a:spLocks noChangeShapeType="1"/>
            </p:cNvSpPr>
            <p:nvPr/>
          </p:nvSpPr>
          <p:spPr bwMode="auto">
            <a:xfrm>
              <a:off x="2294014" y="4519914"/>
              <a:ext cx="1316" cy="3288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6" name="Line 132"/>
            <p:cNvSpPr>
              <a:spLocks noChangeShapeType="1"/>
            </p:cNvSpPr>
            <p:nvPr/>
          </p:nvSpPr>
          <p:spPr bwMode="auto">
            <a:xfrm>
              <a:off x="2334790" y="4476759"/>
              <a:ext cx="1316" cy="7603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7" name="Line 134"/>
            <p:cNvSpPr>
              <a:spLocks noChangeShapeType="1"/>
            </p:cNvSpPr>
            <p:nvPr/>
          </p:nvSpPr>
          <p:spPr bwMode="auto">
            <a:xfrm>
              <a:off x="2370305" y="4462375"/>
              <a:ext cx="1316" cy="8425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8" name="Line 135"/>
            <p:cNvSpPr>
              <a:spLocks noChangeShapeType="1"/>
            </p:cNvSpPr>
            <p:nvPr/>
          </p:nvSpPr>
          <p:spPr bwMode="auto">
            <a:xfrm>
              <a:off x="2393982" y="4466484"/>
              <a:ext cx="1316" cy="143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9" name="Line 137"/>
            <p:cNvSpPr>
              <a:spLocks noChangeShapeType="1"/>
            </p:cNvSpPr>
            <p:nvPr/>
          </p:nvSpPr>
          <p:spPr bwMode="auto">
            <a:xfrm flipV="1">
              <a:off x="2429497" y="4345240"/>
              <a:ext cx="1316" cy="1335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0" name="Line 139"/>
            <p:cNvSpPr>
              <a:spLocks noChangeShapeType="1"/>
            </p:cNvSpPr>
            <p:nvPr/>
          </p:nvSpPr>
          <p:spPr bwMode="auto">
            <a:xfrm flipV="1">
              <a:off x="2470273" y="4248653"/>
              <a:ext cx="1316" cy="25892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1" name="Line 141"/>
            <p:cNvSpPr>
              <a:spLocks noChangeShapeType="1"/>
            </p:cNvSpPr>
            <p:nvPr/>
          </p:nvSpPr>
          <p:spPr bwMode="auto">
            <a:xfrm flipV="1">
              <a:off x="2511049" y="4209607"/>
              <a:ext cx="1316" cy="3781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2" name="Line 143"/>
            <p:cNvSpPr>
              <a:spLocks noChangeShapeType="1"/>
            </p:cNvSpPr>
            <p:nvPr/>
          </p:nvSpPr>
          <p:spPr bwMode="auto">
            <a:xfrm flipV="1">
              <a:off x="2547880" y="4160289"/>
              <a:ext cx="1316" cy="47470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3" name="Line 145"/>
            <p:cNvSpPr>
              <a:spLocks noChangeShapeType="1"/>
            </p:cNvSpPr>
            <p:nvPr/>
          </p:nvSpPr>
          <p:spPr bwMode="auto">
            <a:xfrm flipV="1">
              <a:off x="2588657" y="4123298"/>
              <a:ext cx="1316" cy="57540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4" name="Line 147"/>
            <p:cNvSpPr>
              <a:spLocks noChangeShapeType="1"/>
            </p:cNvSpPr>
            <p:nvPr/>
          </p:nvSpPr>
          <p:spPr bwMode="auto">
            <a:xfrm flipV="1">
              <a:off x="2629434" y="4106859"/>
              <a:ext cx="1316" cy="66787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 name="Line 149"/>
            <p:cNvSpPr>
              <a:spLocks noChangeShapeType="1"/>
            </p:cNvSpPr>
            <p:nvPr/>
          </p:nvSpPr>
          <p:spPr bwMode="auto">
            <a:xfrm flipV="1">
              <a:off x="2664949" y="4125354"/>
              <a:ext cx="1316" cy="68226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6" name="Line 151"/>
            <p:cNvSpPr>
              <a:spLocks noChangeShapeType="1"/>
            </p:cNvSpPr>
            <p:nvPr/>
          </p:nvSpPr>
          <p:spPr bwMode="auto">
            <a:xfrm flipV="1">
              <a:off x="2705726" y="4191115"/>
              <a:ext cx="1316" cy="63499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7" name="Line 153"/>
            <p:cNvSpPr>
              <a:spLocks noChangeShapeType="1"/>
            </p:cNvSpPr>
            <p:nvPr/>
          </p:nvSpPr>
          <p:spPr bwMode="auto">
            <a:xfrm flipV="1">
              <a:off x="2746501" y="4345240"/>
              <a:ext cx="1316" cy="45004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8" name="Line 155"/>
            <p:cNvSpPr>
              <a:spLocks noChangeShapeType="1"/>
            </p:cNvSpPr>
            <p:nvPr/>
          </p:nvSpPr>
          <p:spPr bwMode="auto">
            <a:xfrm flipV="1">
              <a:off x="2783331" y="4497309"/>
              <a:ext cx="1316" cy="23427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9" name="Line 156"/>
            <p:cNvSpPr>
              <a:spLocks noChangeShapeType="1"/>
            </p:cNvSpPr>
            <p:nvPr/>
          </p:nvSpPr>
          <p:spPr bwMode="auto">
            <a:xfrm flipV="1">
              <a:off x="2805693" y="4657600"/>
              <a:ext cx="1316" cy="4932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0" name="Line 158"/>
            <p:cNvSpPr>
              <a:spLocks noChangeShapeType="1"/>
            </p:cNvSpPr>
            <p:nvPr/>
          </p:nvSpPr>
          <p:spPr bwMode="auto">
            <a:xfrm>
              <a:off x="2841207" y="4676095"/>
              <a:ext cx="1316" cy="2198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1" name="Line 160"/>
            <p:cNvSpPr>
              <a:spLocks noChangeShapeType="1"/>
            </p:cNvSpPr>
            <p:nvPr/>
          </p:nvSpPr>
          <p:spPr bwMode="auto">
            <a:xfrm>
              <a:off x="2881985" y="4620609"/>
              <a:ext cx="1316" cy="36579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2" name="Line 162"/>
            <p:cNvSpPr>
              <a:spLocks noChangeShapeType="1"/>
            </p:cNvSpPr>
            <p:nvPr/>
          </p:nvSpPr>
          <p:spPr bwMode="auto">
            <a:xfrm>
              <a:off x="2922761" y="4526079"/>
              <a:ext cx="1316" cy="45826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3" name="Line 164"/>
            <p:cNvSpPr>
              <a:spLocks noChangeShapeType="1"/>
            </p:cNvSpPr>
            <p:nvPr/>
          </p:nvSpPr>
          <p:spPr bwMode="auto">
            <a:xfrm>
              <a:off x="2959591" y="4439768"/>
              <a:ext cx="1316" cy="4562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4" name="Line 166"/>
            <p:cNvSpPr>
              <a:spLocks noChangeShapeType="1"/>
            </p:cNvSpPr>
            <p:nvPr/>
          </p:nvSpPr>
          <p:spPr bwMode="auto">
            <a:xfrm>
              <a:off x="3000369" y="4359624"/>
              <a:ext cx="1316" cy="44388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5" name="Line 168"/>
            <p:cNvSpPr>
              <a:spLocks noChangeShapeType="1"/>
            </p:cNvSpPr>
            <p:nvPr/>
          </p:nvSpPr>
          <p:spPr bwMode="auto">
            <a:xfrm>
              <a:off x="3041145" y="4339074"/>
              <a:ext cx="1316" cy="34113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6" name="Line 170"/>
            <p:cNvSpPr>
              <a:spLocks noChangeShapeType="1"/>
            </p:cNvSpPr>
            <p:nvPr/>
          </p:nvSpPr>
          <p:spPr bwMode="auto">
            <a:xfrm>
              <a:off x="3076660" y="4357568"/>
              <a:ext cx="1316" cy="15206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7" name="Line 172"/>
            <p:cNvSpPr>
              <a:spLocks noChangeShapeType="1"/>
            </p:cNvSpPr>
            <p:nvPr/>
          </p:nvSpPr>
          <p:spPr bwMode="auto">
            <a:xfrm flipV="1">
              <a:off x="3117435" y="4419220"/>
              <a:ext cx="1316" cy="1233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8" name="Line 173"/>
            <p:cNvSpPr>
              <a:spLocks noChangeShapeType="1"/>
            </p:cNvSpPr>
            <p:nvPr/>
          </p:nvSpPr>
          <p:spPr bwMode="auto">
            <a:xfrm flipV="1">
              <a:off x="3135850" y="4367845"/>
              <a:ext cx="1316" cy="1335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9" name="Line 175"/>
            <p:cNvSpPr>
              <a:spLocks noChangeShapeType="1"/>
            </p:cNvSpPr>
            <p:nvPr/>
          </p:nvSpPr>
          <p:spPr bwMode="auto">
            <a:xfrm flipV="1">
              <a:off x="3176629" y="4320578"/>
              <a:ext cx="1316" cy="46443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0" name="Line 177"/>
            <p:cNvSpPr>
              <a:spLocks noChangeShapeType="1"/>
            </p:cNvSpPr>
            <p:nvPr/>
          </p:nvSpPr>
          <p:spPr bwMode="auto">
            <a:xfrm flipV="1">
              <a:off x="3217405" y="4275368"/>
              <a:ext cx="1316" cy="60211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1" name="Line 179"/>
            <p:cNvSpPr>
              <a:spLocks noChangeShapeType="1"/>
            </p:cNvSpPr>
            <p:nvPr/>
          </p:nvSpPr>
          <p:spPr bwMode="auto">
            <a:xfrm flipV="1">
              <a:off x="3258182" y="4240433"/>
              <a:ext cx="1316" cy="69459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2" name="Line 181"/>
            <p:cNvSpPr>
              <a:spLocks noChangeShapeType="1"/>
            </p:cNvSpPr>
            <p:nvPr/>
          </p:nvSpPr>
          <p:spPr bwMode="auto">
            <a:xfrm flipV="1">
              <a:off x="3295011" y="4232214"/>
              <a:ext cx="1316" cy="74185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3" name="Line 183"/>
            <p:cNvSpPr>
              <a:spLocks noChangeShapeType="1"/>
            </p:cNvSpPr>
            <p:nvPr/>
          </p:nvSpPr>
          <p:spPr bwMode="auto">
            <a:xfrm flipV="1">
              <a:off x="3335787" y="4273315"/>
              <a:ext cx="1316" cy="71308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4" name="Line 185"/>
            <p:cNvSpPr>
              <a:spLocks noChangeShapeType="1"/>
            </p:cNvSpPr>
            <p:nvPr/>
          </p:nvSpPr>
          <p:spPr bwMode="auto">
            <a:xfrm flipV="1">
              <a:off x="3376564" y="4417166"/>
              <a:ext cx="1316" cy="53635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5" name="Line 187"/>
            <p:cNvSpPr>
              <a:spLocks noChangeShapeType="1"/>
            </p:cNvSpPr>
            <p:nvPr/>
          </p:nvSpPr>
          <p:spPr bwMode="auto">
            <a:xfrm flipV="1">
              <a:off x="3412079" y="4546628"/>
              <a:ext cx="1316" cy="35757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6" name="Line 189"/>
            <p:cNvSpPr>
              <a:spLocks noChangeShapeType="1"/>
            </p:cNvSpPr>
            <p:nvPr/>
          </p:nvSpPr>
          <p:spPr bwMode="auto">
            <a:xfrm flipV="1">
              <a:off x="3452856" y="4671984"/>
              <a:ext cx="1316" cy="9864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7" name="Line 190"/>
            <p:cNvSpPr>
              <a:spLocks noChangeShapeType="1"/>
            </p:cNvSpPr>
            <p:nvPr/>
          </p:nvSpPr>
          <p:spPr bwMode="auto">
            <a:xfrm>
              <a:off x="3471272" y="4698700"/>
              <a:ext cx="1316" cy="4726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8" name="Line 192"/>
            <p:cNvSpPr>
              <a:spLocks noChangeShapeType="1"/>
            </p:cNvSpPr>
            <p:nvPr/>
          </p:nvSpPr>
          <p:spPr bwMode="auto">
            <a:xfrm>
              <a:off x="3512047" y="4538409"/>
              <a:ext cx="1316" cy="32880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9" name="Line 194"/>
            <p:cNvSpPr>
              <a:spLocks noChangeShapeType="1"/>
            </p:cNvSpPr>
            <p:nvPr/>
          </p:nvSpPr>
          <p:spPr bwMode="auto">
            <a:xfrm>
              <a:off x="3552824" y="4374008"/>
              <a:ext cx="1316" cy="51991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0" name="Line 196"/>
            <p:cNvSpPr>
              <a:spLocks noChangeShapeType="1"/>
            </p:cNvSpPr>
            <p:nvPr/>
          </p:nvSpPr>
          <p:spPr bwMode="auto">
            <a:xfrm>
              <a:off x="3589655" y="4271259"/>
              <a:ext cx="1316" cy="60417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1" name="Line 198"/>
            <p:cNvSpPr>
              <a:spLocks noChangeShapeType="1"/>
            </p:cNvSpPr>
            <p:nvPr/>
          </p:nvSpPr>
          <p:spPr bwMode="auto">
            <a:xfrm>
              <a:off x="3629116" y="4195224"/>
              <a:ext cx="1316" cy="65143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2" name="Line 200"/>
            <p:cNvSpPr>
              <a:spLocks noChangeShapeType="1"/>
            </p:cNvSpPr>
            <p:nvPr/>
          </p:nvSpPr>
          <p:spPr bwMode="auto">
            <a:xfrm>
              <a:off x="3669891" y="4145905"/>
              <a:ext cx="1316" cy="66787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3" name="Line 202"/>
            <p:cNvSpPr>
              <a:spLocks noChangeShapeType="1"/>
            </p:cNvSpPr>
            <p:nvPr/>
          </p:nvSpPr>
          <p:spPr bwMode="auto">
            <a:xfrm>
              <a:off x="3706723" y="4110967"/>
              <a:ext cx="1316" cy="62061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4" name="Line 204"/>
            <p:cNvSpPr>
              <a:spLocks noChangeShapeType="1"/>
            </p:cNvSpPr>
            <p:nvPr/>
          </p:nvSpPr>
          <p:spPr bwMode="auto">
            <a:xfrm>
              <a:off x="3747499" y="4117134"/>
              <a:ext cx="1316" cy="51786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5" name="Line 206"/>
            <p:cNvSpPr>
              <a:spLocks noChangeShapeType="1"/>
            </p:cNvSpPr>
            <p:nvPr/>
          </p:nvSpPr>
          <p:spPr bwMode="auto">
            <a:xfrm>
              <a:off x="3788276" y="4184948"/>
              <a:ext cx="1316" cy="29797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6" name="Line 208"/>
            <p:cNvSpPr>
              <a:spLocks noChangeShapeType="1"/>
            </p:cNvSpPr>
            <p:nvPr/>
          </p:nvSpPr>
          <p:spPr bwMode="auto">
            <a:xfrm>
              <a:off x="3825105" y="4230158"/>
              <a:ext cx="1316" cy="12329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7" name="Line 209"/>
            <p:cNvSpPr>
              <a:spLocks noChangeShapeType="1"/>
            </p:cNvSpPr>
            <p:nvPr/>
          </p:nvSpPr>
          <p:spPr bwMode="auto">
            <a:xfrm>
              <a:off x="3847467" y="4271259"/>
              <a:ext cx="1316" cy="7192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8" name="Line 210"/>
            <p:cNvSpPr>
              <a:spLocks noChangeShapeType="1"/>
            </p:cNvSpPr>
            <p:nvPr/>
          </p:nvSpPr>
          <p:spPr bwMode="auto">
            <a:xfrm flipV="1">
              <a:off x="3865882" y="4332909"/>
              <a:ext cx="1316" cy="82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9" name="Line 212"/>
            <p:cNvSpPr>
              <a:spLocks noChangeShapeType="1"/>
            </p:cNvSpPr>
            <p:nvPr/>
          </p:nvSpPr>
          <p:spPr bwMode="auto">
            <a:xfrm flipV="1">
              <a:off x="3906658" y="4322634"/>
              <a:ext cx="1316" cy="15001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0" name="Line 214"/>
            <p:cNvSpPr>
              <a:spLocks noChangeShapeType="1"/>
            </p:cNvSpPr>
            <p:nvPr/>
          </p:nvSpPr>
          <p:spPr bwMode="auto">
            <a:xfrm flipV="1">
              <a:off x="3942173" y="4324689"/>
              <a:ext cx="1316" cy="23838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1" name="Line 216"/>
            <p:cNvSpPr>
              <a:spLocks noChangeShapeType="1"/>
            </p:cNvSpPr>
            <p:nvPr/>
          </p:nvSpPr>
          <p:spPr bwMode="auto">
            <a:xfrm flipV="1">
              <a:off x="3982951" y="4343185"/>
              <a:ext cx="1316" cy="20755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2" name="Line 218"/>
            <p:cNvSpPr>
              <a:spLocks noChangeShapeType="1"/>
            </p:cNvSpPr>
            <p:nvPr/>
          </p:nvSpPr>
          <p:spPr bwMode="auto">
            <a:xfrm flipV="1">
              <a:off x="4023728" y="4398669"/>
              <a:ext cx="1316" cy="15206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3" name="Line 220"/>
            <p:cNvSpPr>
              <a:spLocks noChangeShapeType="1"/>
            </p:cNvSpPr>
            <p:nvPr/>
          </p:nvSpPr>
          <p:spPr bwMode="auto">
            <a:xfrm flipV="1">
              <a:off x="4060557" y="4487034"/>
              <a:ext cx="1316" cy="6370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4" name="Line 221"/>
            <p:cNvSpPr>
              <a:spLocks noChangeShapeType="1"/>
            </p:cNvSpPr>
            <p:nvPr/>
          </p:nvSpPr>
          <p:spPr bwMode="auto">
            <a:xfrm flipV="1">
              <a:off x="4082918" y="4509640"/>
              <a:ext cx="1316" cy="4110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5" name="Line 222"/>
            <p:cNvSpPr>
              <a:spLocks noChangeShapeType="1"/>
            </p:cNvSpPr>
            <p:nvPr/>
          </p:nvSpPr>
          <p:spPr bwMode="auto">
            <a:xfrm flipV="1">
              <a:off x="4101333" y="4546628"/>
              <a:ext cx="1316" cy="410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6" name="Line 223"/>
            <p:cNvSpPr>
              <a:spLocks noChangeShapeType="1"/>
            </p:cNvSpPr>
            <p:nvPr/>
          </p:nvSpPr>
          <p:spPr bwMode="auto">
            <a:xfrm>
              <a:off x="4118433" y="4550740"/>
              <a:ext cx="1316" cy="2465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67" name="Group 224"/>
            <p:cNvGrpSpPr/>
            <p:nvPr/>
          </p:nvGrpSpPr>
          <p:grpSpPr>
            <a:xfrm>
              <a:off x="228600" y="4105782"/>
              <a:ext cx="1902026" cy="871322"/>
              <a:chOff x="398463" y="2051050"/>
              <a:chExt cx="2295525" cy="673100"/>
            </a:xfrm>
          </p:grpSpPr>
          <p:sp>
            <p:nvSpPr>
              <p:cNvPr id="991" name="Freeform 12"/>
              <p:cNvSpPr>
                <a:spLocks/>
              </p:cNvSpPr>
              <p:nvPr/>
            </p:nvSpPr>
            <p:spPr bwMode="auto">
              <a:xfrm>
                <a:off x="398463" y="2322513"/>
                <a:ext cx="547688" cy="263525"/>
              </a:xfrm>
              <a:custGeom>
                <a:avLst/>
                <a:gdLst/>
                <a:ahLst/>
                <a:cxnLst>
                  <a:cxn ang="0">
                    <a:pos x="7" y="48"/>
                  </a:cxn>
                  <a:cxn ang="0">
                    <a:pos x="21" y="44"/>
                  </a:cxn>
                  <a:cxn ang="0">
                    <a:pos x="24" y="43"/>
                  </a:cxn>
                  <a:cxn ang="0">
                    <a:pos x="31" y="39"/>
                  </a:cxn>
                  <a:cxn ang="0">
                    <a:pos x="38" y="35"/>
                  </a:cxn>
                  <a:cxn ang="0">
                    <a:pos x="49" y="31"/>
                  </a:cxn>
                  <a:cxn ang="0">
                    <a:pos x="55" y="28"/>
                  </a:cxn>
                  <a:cxn ang="0">
                    <a:pos x="62" y="24"/>
                  </a:cxn>
                  <a:cxn ang="0">
                    <a:pos x="69" y="19"/>
                  </a:cxn>
                  <a:cxn ang="0">
                    <a:pos x="80" y="12"/>
                  </a:cxn>
                  <a:cxn ang="0">
                    <a:pos x="86" y="7"/>
                  </a:cxn>
                  <a:cxn ang="0">
                    <a:pos x="93" y="4"/>
                  </a:cxn>
                  <a:cxn ang="0">
                    <a:pos x="104" y="1"/>
                  </a:cxn>
                  <a:cxn ang="0">
                    <a:pos x="114" y="0"/>
                  </a:cxn>
                  <a:cxn ang="0">
                    <a:pos x="124" y="0"/>
                  </a:cxn>
                  <a:cxn ang="0">
                    <a:pos x="135" y="1"/>
                  </a:cxn>
                  <a:cxn ang="0">
                    <a:pos x="145" y="4"/>
                  </a:cxn>
                  <a:cxn ang="0">
                    <a:pos x="155" y="5"/>
                  </a:cxn>
                  <a:cxn ang="0">
                    <a:pos x="166" y="7"/>
                  </a:cxn>
                  <a:cxn ang="0">
                    <a:pos x="176" y="10"/>
                  </a:cxn>
                  <a:cxn ang="0">
                    <a:pos x="183" y="14"/>
                  </a:cxn>
                  <a:cxn ang="0">
                    <a:pos x="190" y="19"/>
                  </a:cxn>
                  <a:cxn ang="0">
                    <a:pos x="197" y="26"/>
                  </a:cxn>
                  <a:cxn ang="0">
                    <a:pos x="207" y="35"/>
                  </a:cxn>
                  <a:cxn ang="0">
                    <a:pos x="214" y="45"/>
                  </a:cxn>
                  <a:cxn ang="0">
                    <a:pos x="221" y="57"/>
                  </a:cxn>
                  <a:cxn ang="0">
                    <a:pos x="228" y="64"/>
                  </a:cxn>
                  <a:cxn ang="0">
                    <a:pos x="234" y="70"/>
                  </a:cxn>
                  <a:cxn ang="0">
                    <a:pos x="241" y="74"/>
                  </a:cxn>
                  <a:cxn ang="0">
                    <a:pos x="252" y="80"/>
                  </a:cxn>
                  <a:cxn ang="0">
                    <a:pos x="259" y="86"/>
                  </a:cxn>
                  <a:cxn ang="0">
                    <a:pos x="265" y="92"/>
                  </a:cxn>
                  <a:cxn ang="0">
                    <a:pos x="272" y="98"/>
                  </a:cxn>
                  <a:cxn ang="0">
                    <a:pos x="279" y="108"/>
                  </a:cxn>
                  <a:cxn ang="0">
                    <a:pos x="286" y="121"/>
                  </a:cxn>
                  <a:cxn ang="0">
                    <a:pos x="296" y="133"/>
                  </a:cxn>
                  <a:cxn ang="0">
                    <a:pos x="303" y="142"/>
                  </a:cxn>
                  <a:cxn ang="0">
                    <a:pos x="310" y="147"/>
                  </a:cxn>
                  <a:cxn ang="0">
                    <a:pos x="317" y="151"/>
                  </a:cxn>
                  <a:cxn ang="0">
                    <a:pos x="324" y="154"/>
                  </a:cxn>
                  <a:cxn ang="0">
                    <a:pos x="331" y="159"/>
                  </a:cxn>
                  <a:cxn ang="0">
                    <a:pos x="341" y="162"/>
                  </a:cxn>
                </a:cxnLst>
                <a:rect l="0" t="0" r="r" b="b"/>
                <a:pathLst>
                  <a:path w="345" h="166">
                    <a:moveTo>
                      <a:pt x="0" y="49"/>
                    </a:moveTo>
                    <a:lnTo>
                      <a:pt x="4" y="48"/>
                    </a:lnTo>
                    <a:lnTo>
                      <a:pt x="7" y="48"/>
                    </a:lnTo>
                    <a:lnTo>
                      <a:pt x="11" y="46"/>
                    </a:lnTo>
                    <a:lnTo>
                      <a:pt x="14" y="46"/>
                    </a:lnTo>
                    <a:lnTo>
                      <a:pt x="21" y="44"/>
                    </a:lnTo>
                    <a:lnTo>
                      <a:pt x="18" y="44"/>
                    </a:lnTo>
                    <a:lnTo>
                      <a:pt x="21" y="44"/>
                    </a:lnTo>
                    <a:lnTo>
                      <a:pt x="24" y="43"/>
                    </a:lnTo>
                    <a:lnTo>
                      <a:pt x="24" y="41"/>
                    </a:lnTo>
                    <a:lnTo>
                      <a:pt x="28" y="40"/>
                    </a:lnTo>
                    <a:lnTo>
                      <a:pt x="31" y="39"/>
                    </a:lnTo>
                    <a:lnTo>
                      <a:pt x="35" y="38"/>
                    </a:lnTo>
                    <a:lnTo>
                      <a:pt x="35" y="36"/>
                    </a:lnTo>
                    <a:lnTo>
                      <a:pt x="38" y="35"/>
                    </a:lnTo>
                    <a:lnTo>
                      <a:pt x="42" y="34"/>
                    </a:lnTo>
                    <a:lnTo>
                      <a:pt x="45" y="33"/>
                    </a:lnTo>
                    <a:lnTo>
                      <a:pt x="49" y="31"/>
                    </a:lnTo>
                    <a:lnTo>
                      <a:pt x="52" y="30"/>
                    </a:lnTo>
                    <a:lnTo>
                      <a:pt x="52" y="29"/>
                    </a:lnTo>
                    <a:lnTo>
                      <a:pt x="55" y="28"/>
                    </a:lnTo>
                    <a:lnTo>
                      <a:pt x="59" y="26"/>
                    </a:lnTo>
                    <a:lnTo>
                      <a:pt x="62" y="25"/>
                    </a:lnTo>
                    <a:lnTo>
                      <a:pt x="62" y="24"/>
                    </a:lnTo>
                    <a:lnTo>
                      <a:pt x="66" y="23"/>
                    </a:lnTo>
                    <a:lnTo>
                      <a:pt x="69" y="20"/>
                    </a:lnTo>
                    <a:lnTo>
                      <a:pt x="69" y="19"/>
                    </a:lnTo>
                    <a:lnTo>
                      <a:pt x="73" y="16"/>
                    </a:lnTo>
                    <a:lnTo>
                      <a:pt x="76" y="15"/>
                    </a:lnTo>
                    <a:lnTo>
                      <a:pt x="80" y="12"/>
                    </a:lnTo>
                    <a:lnTo>
                      <a:pt x="80" y="11"/>
                    </a:lnTo>
                    <a:lnTo>
                      <a:pt x="83" y="9"/>
                    </a:lnTo>
                    <a:lnTo>
                      <a:pt x="86" y="7"/>
                    </a:lnTo>
                    <a:lnTo>
                      <a:pt x="90" y="6"/>
                    </a:lnTo>
                    <a:lnTo>
                      <a:pt x="90" y="5"/>
                    </a:lnTo>
                    <a:lnTo>
                      <a:pt x="93" y="4"/>
                    </a:lnTo>
                    <a:lnTo>
                      <a:pt x="97" y="2"/>
                    </a:lnTo>
                    <a:lnTo>
                      <a:pt x="100" y="2"/>
                    </a:lnTo>
                    <a:lnTo>
                      <a:pt x="104" y="1"/>
                    </a:lnTo>
                    <a:lnTo>
                      <a:pt x="107" y="1"/>
                    </a:lnTo>
                    <a:lnTo>
                      <a:pt x="110" y="1"/>
                    </a:lnTo>
                    <a:lnTo>
                      <a:pt x="114" y="0"/>
                    </a:lnTo>
                    <a:lnTo>
                      <a:pt x="117" y="0"/>
                    </a:lnTo>
                    <a:lnTo>
                      <a:pt x="121" y="0"/>
                    </a:lnTo>
                    <a:lnTo>
                      <a:pt x="124" y="0"/>
                    </a:lnTo>
                    <a:lnTo>
                      <a:pt x="128" y="0"/>
                    </a:lnTo>
                    <a:lnTo>
                      <a:pt x="131" y="0"/>
                    </a:lnTo>
                    <a:lnTo>
                      <a:pt x="135" y="1"/>
                    </a:lnTo>
                    <a:lnTo>
                      <a:pt x="138" y="1"/>
                    </a:lnTo>
                    <a:lnTo>
                      <a:pt x="141" y="2"/>
                    </a:lnTo>
                    <a:lnTo>
                      <a:pt x="145" y="4"/>
                    </a:lnTo>
                    <a:lnTo>
                      <a:pt x="148" y="4"/>
                    </a:lnTo>
                    <a:lnTo>
                      <a:pt x="152" y="5"/>
                    </a:lnTo>
                    <a:lnTo>
                      <a:pt x="155" y="5"/>
                    </a:lnTo>
                    <a:lnTo>
                      <a:pt x="159" y="6"/>
                    </a:lnTo>
                    <a:lnTo>
                      <a:pt x="162" y="7"/>
                    </a:lnTo>
                    <a:lnTo>
                      <a:pt x="166" y="7"/>
                    </a:lnTo>
                    <a:lnTo>
                      <a:pt x="169" y="9"/>
                    </a:lnTo>
                    <a:lnTo>
                      <a:pt x="172" y="9"/>
                    </a:lnTo>
                    <a:lnTo>
                      <a:pt x="176" y="10"/>
                    </a:lnTo>
                    <a:lnTo>
                      <a:pt x="179" y="11"/>
                    </a:lnTo>
                    <a:lnTo>
                      <a:pt x="179" y="12"/>
                    </a:lnTo>
                    <a:lnTo>
                      <a:pt x="183" y="14"/>
                    </a:lnTo>
                    <a:lnTo>
                      <a:pt x="186" y="15"/>
                    </a:lnTo>
                    <a:lnTo>
                      <a:pt x="186" y="17"/>
                    </a:lnTo>
                    <a:lnTo>
                      <a:pt x="190" y="19"/>
                    </a:lnTo>
                    <a:lnTo>
                      <a:pt x="193" y="21"/>
                    </a:lnTo>
                    <a:lnTo>
                      <a:pt x="197" y="24"/>
                    </a:lnTo>
                    <a:lnTo>
                      <a:pt x="197" y="26"/>
                    </a:lnTo>
                    <a:lnTo>
                      <a:pt x="200" y="29"/>
                    </a:lnTo>
                    <a:lnTo>
                      <a:pt x="203" y="33"/>
                    </a:lnTo>
                    <a:lnTo>
                      <a:pt x="207" y="35"/>
                    </a:lnTo>
                    <a:lnTo>
                      <a:pt x="207" y="39"/>
                    </a:lnTo>
                    <a:lnTo>
                      <a:pt x="210" y="43"/>
                    </a:lnTo>
                    <a:lnTo>
                      <a:pt x="214" y="45"/>
                    </a:lnTo>
                    <a:lnTo>
                      <a:pt x="214" y="49"/>
                    </a:lnTo>
                    <a:lnTo>
                      <a:pt x="217" y="53"/>
                    </a:lnTo>
                    <a:lnTo>
                      <a:pt x="221" y="57"/>
                    </a:lnTo>
                    <a:lnTo>
                      <a:pt x="224" y="59"/>
                    </a:lnTo>
                    <a:lnTo>
                      <a:pt x="224" y="62"/>
                    </a:lnTo>
                    <a:lnTo>
                      <a:pt x="228" y="64"/>
                    </a:lnTo>
                    <a:lnTo>
                      <a:pt x="231" y="67"/>
                    </a:lnTo>
                    <a:lnTo>
                      <a:pt x="231" y="68"/>
                    </a:lnTo>
                    <a:lnTo>
                      <a:pt x="234" y="70"/>
                    </a:lnTo>
                    <a:lnTo>
                      <a:pt x="238" y="72"/>
                    </a:lnTo>
                    <a:lnTo>
                      <a:pt x="241" y="73"/>
                    </a:lnTo>
                    <a:lnTo>
                      <a:pt x="241" y="74"/>
                    </a:lnTo>
                    <a:lnTo>
                      <a:pt x="245" y="77"/>
                    </a:lnTo>
                    <a:lnTo>
                      <a:pt x="248" y="78"/>
                    </a:lnTo>
                    <a:lnTo>
                      <a:pt x="252" y="80"/>
                    </a:lnTo>
                    <a:lnTo>
                      <a:pt x="252" y="82"/>
                    </a:lnTo>
                    <a:lnTo>
                      <a:pt x="255" y="84"/>
                    </a:lnTo>
                    <a:lnTo>
                      <a:pt x="259" y="86"/>
                    </a:lnTo>
                    <a:lnTo>
                      <a:pt x="259" y="88"/>
                    </a:lnTo>
                    <a:lnTo>
                      <a:pt x="262" y="89"/>
                    </a:lnTo>
                    <a:lnTo>
                      <a:pt x="265" y="92"/>
                    </a:lnTo>
                    <a:lnTo>
                      <a:pt x="269" y="93"/>
                    </a:lnTo>
                    <a:lnTo>
                      <a:pt x="269" y="96"/>
                    </a:lnTo>
                    <a:lnTo>
                      <a:pt x="272" y="98"/>
                    </a:lnTo>
                    <a:lnTo>
                      <a:pt x="276" y="102"/>
                    </a:lnTo>
                    <a:lnTo>
                      <a:pt x="279" y="104"/>
                    </a:lnTo>
                    <a:lnTo>
                      <a:pt x="279" y="108"/>
                    </a:lnTo>
                    <a:lnTo>
                      <a:pt x="283" y="112"/>
                    </a:lnTo>
                    <a:lnTo>
                      <a:pt x="286" y="117"/>
                    </a:lnTo>
                    <a:lnTo>
                      <a:pt x="286" y="121"/>
                    </a:lnTo>
                    <a:lnTo>
                      <a:pt x="290" y="126"/>
                    </a:lnTo>
                    <a:lnTo>
                      <a:pt x="293" y="130"/>
                    </a:lnTo>
                    <a:lnTo>
                      <a:pt x="296" y="133"/>
                    </a:lnTo>
                    <a:lnTo>
                      <a:pt x="296" y="137"/>
                    </a:lnTo>
                    <a:lnTo>
                      <a:pt x="300" y="140"/>
                    </a:lnTo>
                    <a:lnTo>
                      <a:pt x="303" y="142"/>
                    </a:lnTo>
                    <a:lnTo>
                      <a:pt x="303" y="145"/>
                    </a:lnTo>
                    <a:lnTo>
                      <a:pt x="307" y="146"/>
                    </a:lnTo>
                    <a:lnTo>
                      <a:pt x="310" y="147"/>
                    </a:lnTo>
                    <a:lnTo>
                      <a:pt x="314" y="148"/>
                    </a:lnTo>
                    <a:lnTo>
                      <a:pt x="314" y="150"/>
                    </a:lnTo>
                    <a:lnTo>
                      <a:pt x="317" y="151"/>
                    </a:lnTo>
                    <a:lnTo>
                      <a:pt x="321" y="151"/>
                    </a:lnTo>
                    <a:lnTo>
                      <a:pt x="324" y="152"/>
                    </a:lnTo>
                    <a:lnTo>
                      <a:pt x="324" y="154"/>
                    </a:lnTo>
                    <a:lnTo>
                      <a:pt x="327" y="155"/>
                    </a:lnTo>
                    <a:lnTo>
                      <a:pt x="331" y="156"/>
                    </a:lnTo>
                    <a:lnTo>
                      <a:pt x="331" y="159"/>
                    </a:lnTo>
                    <a:lnTo>
                      <a:pt x="334" y="160"/>
                    </a:lnTo>
                    <a:lnTo>
                      <a:pt x="338" y="161"/>
                    </a:lnTo>
                    <a:lnTo>
                      <a:pt x="341" y="162"/>
                    </a:lnTo>
                    <a:lnTo>
                      <a:pt x="341" y="165"/>
                    </a:lnTo>
                    <a:lnTo>
                      <a:pt x="345" y="166"/>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2" name="Freeform 13"/>
              <p:cNvSpPr>
                <a:spLocks/>
              </p:cNvSpPr>
              <p:nvPr/>
            </p:nvSpPr>
            <p:spPr bwMode="auto">
              <a:xfrm>
                <a:off x="946150" y="2225675"/>
                <a:ext cx="534988" cy="373063"/>
              </a:xfrm>
              <a:custGeom>
                <a:avLst/>
                <a:gdLst/>
                <a:ahLst/>
                <a:cxnLst>
                  <a:cxn ang="0">
                    <a:pos x="3" y="230"/>
                  </a:cxn>
                  <a:cxn ang="0">
                    <a:pos x="13" y="233"/>
                  </a:cxn>
                  <a:cxn ang="0">
                    <a:pos x="24" y="235"/>
                  </a:cxn>
                  <a:cxn ang="0">
                    <a:pos x="34" y="232"/>
                  </a:cxn>
                  <a:cxn ang="0">
                    <a:pos x="41" y="230"/>
                  </a:cxn>
                  <a:cxn ang="0">
                    <a:pos x="51" y="225"/>
                  </a:cxn>
                  <a:cxn ang="0">
                    <a:pos x="58" y="220"/>
                  </a:cxn>
                  <a:cxn ang="0">
                    <a:pos x="65" y="213"/>
                  </a:cxn>
                  <a:cxn ang="0">
                    <a:pos x="72" y="206"/>
                  </a:cxn>
                  <a:cxn ang="0">
                    <a:pos x="79" y="198"/>
                  </a:cxn>
                  <a:cxn ang="0">
                    <a:pos x="86" y="189"/>
                  </a:cxn>
                  <a:cxn ang="0">
                    <a:pos x="96" y="183"/>
                  </a:cxn>
                  <a:cxn ang="0">
                    <a:pos x="103" y="178"/>
                  </a:cxn>
                  <a:cxn ang="0">
                    <a:pos x="110" y="174"/>
                  </a:cxn>
                  <a:cxn ang="0">
                    <a:pos x="117" y="170"/>
                  </a:cxn>
                  <a:cxn ang="0">
                    <a:pos x="127" y="165"/>
                  </a:cxn>
                  <a:cxn ang="0">
                    <a:pos x="134" y="160"/>
                  </a:cxn>
                  <a:cxn ang="0">
                    <a:pos x="141" y="153"/>
                  </a:cxn>
                  <a:cxn ang="0">
                    <a:pos x="148" y="147"/>
                  </a:cxn>
                  <a:cxn ang="0">
                    <a:pos x="158" y="141"/>
                  </a:cxn>
                  <a:cxn ang="0">
                    <a:pos x="165" y="134"/>
                  </a:cxn>
                  <a:cxn ang="0">
                    <a:pos x="172" y="125"/>
                  </a:cxn>
                  <a:cxn ang="0">
                    <a:pos x="179" y="111"/>
                  </a:cxn>
                  <a:cxn ang="0">
                    <a:pos x="186" y="97"/>
                  </a:cxn>
                  <a:cxn ang="0">
                    <a:pos x="192" y="87"/>
                  </a:cxn>
                  <a:cxn ang="0">
                    <a:pos x="203" y="80"/>
                  </a:cxn>
                  <a:cxn ang="0">
                    <a:pos x="210" y="71"/>
                  </a:cxn>
                  <a:cxn ang="0">
                    <a:pos x="217" y="58"/>
                  </a:cxn>
                  <a:cxn ang="0">
                    <a:pos x="223" y="44"/>
                  </a:cxn>
                  <a:cxn ang="0">
                    <a:pos x="230" y="33"/>
                  </a:cxn>
                  <a:cxn ang="0">
                    <a:pos x="237" y="23"/>
                  </a:cxn>
                  <a:cxn ang="0">
                    <a:pos x="247" y="16"/>
                  </a:cxn>
                  <a:cxn ang="0">
                    <a:pos x="254" y="9"/>
                  </a:cxn>
                  <a:cxn ang="0">
                    <a:pos x="261" y="5"/>
                  </a:cxn>
                  <a:cxn ang="0">
                    <a:pos x="272" y="2"/>
                  </a:cxn>
                  <a:cxn ang="0">
                    <a:pos x="282" y="0"/>
                  </a:cxn>
                  <a:cxn ang="0">
                    <a:pos x="292" y="0"/>
                  </a:cxn>
                  <a:cxn ang="0">
                    <a:pos x="303" y="3"/>
                  </a:cxn>
                  <a:cxn ang="0">
                    <a:pos x="309" y="8"/>
                  </a:cxn>
                  <a:cxn ang="0">
                    <a:pos x="316" y="13"/>
                  </a:cxn>
                  <a:cxn ang="0">
                    <a:pos x="323" y="19"/>
                  </a:cxn>
                  <a:cxn ang="0">
                    <a:pos x="330" y="27"/>
                  </a:cxn>
                </a:cxnLst>
                <a:rect l="0" t="0" r="r" b="b"/>
                <a:pathLst>
                  <a:path w="337" h="235">
                    <a:moveTo>
                      <a:pt x="0" y="227"/>
                    </a:moveTo>
                    <a:lnTo>
                      <a:pt x="3" y="228"/>
                    </a:lnTo>
                    <a:lnTo>
                      <a:pt x="3" y="230"/>
                    </a:lnTo>
                    <a:lnTo>
                      <a:pt x="6" y="231"/>
                    </a:lnTo>
                    <a:lnTo>
                      <a:pt x="10" y="232"/>
                    </a:lnTo>
                    <a:lnTo>
                      <a:pt x="13" y="233"/>
                    </a:lnTo>
                    <a:lnTo>
                      <a:pt x="17" y="235"/>
                    </a:lnTo>
                    <a:lnTo>
                      <a:pt x="20" y="235"/>
                    </a:lnTo>
                    <a:lnTo>
                      <a:pt x="24" y="235"/>
                    </a:lnTo>
                    <a:lnTo>
                      <a:pt x="27" y="235"/>
                    </a:lnTo>
                    <a:lnTo>
                      <a:pt x="31" y="233"/>
                    </a:lnTo>
                    <a:lnTo>
                      <a:pt x="34" y="232"/>
                    </a:lnTo>
                    <a:lnTo>
                      <a:pt x="37" y="232"/>
                    </a:lnTo>
                    <a:lnTo>
                      <a:pt x="41" y="231"/>
                    </a:lnTo>
                    <a:lnTo>
                      <a:pt x="41" y="230"/>
                    </a:lnTo>
                    <a:lnTo>
                      <a:pt x="44" y="228"/>
                    </a:lnTo>
                    <a:lnTo>
                      <a:pt x="48" y="226"/>
                    </a:lnTo>
                    <a:lnTo>
                      <a:pt x="51" y="225"/>
                    </a:lnTo>
                    <a:lnTo>
                      <a:pt x="51" y="223"/>
                    </a:lnTo>
                    <a:lnTo>
                      <a:pt x="55" y="221"/>
                    </a:lnTo>
                    <a:lnTo>
                      <a:pt x="58" y="220"/>
                    </a:lnTo>
                    <a:lnTo>
                      <a:pt x="58" y="217"/>
                    </a:lnTo>
                    <a:lnTo>
                      <a:pt x="62" y="216"/>
                    </a:lnTo>
                    <a:lnTo>
                      <a:pt x="65" y="213"/>
                    </a:lnTo>
                    <a:lnTo>
                      <a:pt x="68" y="211"/>
                    </a:lnTo>
                    <a:lnTo>
                      <a:pt x="68" y="208"/>
                    </a:lnTo>
                    <a:lnTo>
                      <a:pt x="72" y="206"/>
                    </a:lnTo>
                    <a:lnTo>
                      <a:pt x="75" y="203"/>
                    </a:lnTo>
                    <a:lnTo>
                      <a:pt x="75" y="201"/>
                    </a:lnTo>
                    <a:lnTo>
                      <a:pt x="79" y="198"/>
                    </a:lnTo>
                    <a:lnTo>
                      <a:pt x="82" y="194"/>
                    </a:lnTo>
                    <a:lnTo>
                      <a:pt x="86" y="192"/>
                    </a:lnTo>
                    <a:lnTo>
                      <a:pt x="86" y="189"/>
                    </a:lnTo>
                    <a:lnTo>
                      <a:pt x="89" y="187"/>
                    </a:lnTo>
                    <a:lnTo>
                      <a:pt x="93" y="184"/>
                    </a:lnTo>
                    <a:lnTo>
                      <a:pt x="96" y="183"/>
                    </a:lnTo>
                    <a:lnTo>
                      <a:pt x="96" y="181"/>
                    </a:lnTo>
                    <a:lnTo>
                      <a:pt x="99" y="179"/>
                    </a:lnTo>
                    <a:lnTo>
                      <a:pt x="103" y="178"/>
                    </a:lnTo>
                    <a:lnTo>
                      <a:pt x="103" y="177"/>
                    </a:lnTo>
                    <a:lnTo>
                      <a:pt x="106" y="175"/>
                    </a:lnTo>
                    <a:lnTo>
                      <a:pt x="110" y="174"/>
                    </a:lnTo>
                    <a:lnTo>
                      <a:pt x="113" y="173"/>
                    </a:lnTo>
                    <a:lnTo>
                      <a:pt x="113" y="172"/>
                    </a:lnTo>
                    <a:lnTo>
                      <a:pt x="117" y="170"/>
                    </a:lnTo>
                    <a:lnTo>
                      <a:pt x="120" y="169"/>
                    </a:lnTo>
                    <a:lnTo>
                      <a:pt x="124" y="168"/>
                    </a:lnTo>
                    <a:lnTo>
                      <a:pt x="127" y="165"/>
                    </a:lnTo>
                    <a:lnTo>
                      <a:pt x="130" y="164"/>
                    </a:lnTo>
                    <a:lnTo>
                      <a:pt x="130" y="163"/>
                    </a:lnTo>
                    <a:lnTo>
                      <a:pt x="134" y="160"/>
                    </a:lnTo>
                    <a:lnTo>
                      <a:pt x="137" y="158"/>
                    </a:lnTo>
                    <a:lnTo>
                      <a:pt x="141" y="155"/>
                    </a:lnTo>
                    <a:lnTo>
                      <a:pt x="141" y="153"/>
                    </a:lnTo>
                    <a:lnTo>
                      <a:pt x="144" y="150"/>
                    </a:lnTo>
                    <a:lnTo>
                      <a:pt x="148" y="149"/>
                    </a:lnTo>
                    <a:lnTo>
                      <a:pt x="148" y="147"/>
                    </a:lnTo>
                    <a:lnTo>
                      <a:pt x="151" y="144"/>
                    </a:lnTo>
                    <a:lnTo>
                      <a:pt x="155" y="143"/>
                    </a:lnTo>
                    <a:lnTo>
                      <a:pt x="158" y="141"/>
                    </a:lnTo>
                    <a:lnTo>
                      <a:pt x="158" y="139"/>
                    </a:lnTo>
                    <a:lnTo>
                      <a:pt x="161" y="136"/>
                    </a:lnTo>
                    <a:lnTo>
                      <a:pt x="165" y="134"/>
                    </a:lnTo>
                    <a:lnTo>
                      <a:pt x="168" y="131"/>
                    </a:lnTo>
                    <a:lnTo>
                      <a:pt x="168" y="128"/>
                    </a:lnTo>
                    <a:lnTo>
                      <a:pt x="172" y="125"/>
                    </a:lnTo>
                    <a:lnTo>
                      <a:pt x="175" y="120"/>
                    </a:lnTo>
                    <a:lnTo>
                      <a:pt x="175" y="116"/>
                    </a:lnTo>
                    <a:lnTo>
                      <a:pt x="179" y="111"/>
                    </a:lnTo>
                    <a:lnTo>
                      <a:pt x="182" y="106"/>
                    </a:lnTo>
                    <a:lnTo>
                      <a:pt x="186" y="101"/>
                    </a:lnTo>
                    <a:lnTo>
                      <a:pt x="186" y="97"/>
                    </a:lnTo>
                    <a:lnTo>
                      <a:pt x="189" y="94"/>
                    </a:lnTo>
                    <a:lnTo>
                      <a:pt x="192" y="91"/>
                    </a:lnTo>
                    <a:lnTo>
                      <a:pt x="192" y="87"/>
                    </a:lnTo>
                    <a:lnTo>
                      <a:pt x="196" y="85"/>
                    </a:lnTo>
                    <a:lnTo>
                      <a:pt x="199" y="82"/>
                    </a:lnTo>
                    <a:lnTo>
                      <a:pt x="203" y="80"/>
                    </a:lnTo>
                    <a:lnTo>
                      <a:pt x="203" y="77"/>
                    </a:lnTo>
                    <a:lnTo>
                      <a:pt x="206" y="75"/>
                    </a:lnTo>
                    <a:lnTo>
                      <a:pt x="210" y="71"/>
                    </a:lnTo>
                    <a:lnTo>
                      <a:pt x="213" y="67"/>
                    </a:lnTo>
                    <a:lnTo>
                      <a:pt x="213" y="63"/>
                    </a:lnTo>
                    <a:lnTo>
                      <a:pt x="217" y="58"/>
                    </a:lnTo>
                    <a:lnTo>
                      <a:pt x="220" y="53"/>
                    </a:lnTo>
                    <a:lnTo>
                      <a:pt x="220" y="50"/>
                    </a:lnTo>
                    <a:lnTo>
                      <a:pt x="223" y="44"/>
                    </a:lnTo>
                    <a:lnTo>
                      <a:pt x="227" y="41"/>
                    </a:lnTo>
                    <a:lnTo>
                      <a:pt x="230" y="37"/>
                    </a:lnTo>
                    <a:lnTo>
                      <a:pt x="230" y="33"/>
                    </a:lnTo>
                    <a:lnTo>
                      <a:pt x="234" y="29"/>
                    </a:lnTo>
                    <a:lnTo>
                      <a:pt x="237" y="26"/>
                    </a:lnTo>
                    <a:lnTo>
                      <a:pt x="237" y="23"/>
                    </a:lnTo>
                    <a:lnTo>
                      <a:pt x="241" y="21"/>
                    </a:lnTo>
                    <a:lnTo>
                      <a:pt x="244" y="18"/>
                    </a:lnTo>
                    <a:lnTo>
                      <a:pt x="247" y="16"/>
                    </a:lnTo>
                    <a:lnTo>
                      <a:pt x="247" y="13"/>
                    </a:lnTo>
                    <a:lnTo>
                      <a:pt x="251" y="12"/>
                    </a:lnTo>
                    <a:lnTo>
                      <a:pt x="254" y="9"/>
                    </a:lnTo>
                    <a:lnTo>
                      <a:pt x="258" y="8"/>
                    </a:lnTo>
                    <a:lnTo>
                      <a:pt x="258" y="7"/>
                    </a:lnTo>
                    <a:lnTo>
                      <a:pt x="261" y="5"/>
                    </a:lnTo>
                    <a:lnTo>
                      <a:pt x="265" y="4"/>
                    </a:lnTo>
                    <a:lnTo>
                      <a:pt x="268" y="3"/>
                    </a:lnTo>
                    <a:lnTo>
                      <a:pt x="272" y="2"/>
                    </a:lnTo>
                    <a:lnTo>
                      <a:pt x="275" y="2"/>
                    </a:lnTo>
                    <a:lnTo>
                      <a:pt x="278" y="0"/>
                    </a:lnTo>
                    <a:lnTo>
                      <a:pt x="282" y="0"/>
                    </a:lnTo>
                    <a:lnTo>
                      <a:pt x="285" y="0"/>
                    </a:lnTo>
                    <a:lnTo>
                      <a:pt x="289" y="0"/>
                    </a:lnTo>
                    <a:lnTo>
                      <a:pt x="292" y="0"/>
                    </a:lnTo>
                    <a:lnTo>
                      <a:pt x="296" y="2"/>
                    </a:lnTo>
                    <a:lnTo>
                      <a:pt x="299" y="2"/>
                    </a:lnTo>
                    <a:lnTo>
                      <a:pt x="303" y="3"/>
                    </a:lnTo>
                    <a:lnTo>
                      <a:pt x="303" y="4"/>
                    </a:lnTo>
                    <a:lnTo>
                      <a:pt x="306" y="5"/>
                    </a:lnTo>
                    <a:lnTo>
                      <a:pt x="309" y="8"/>
                    </a:lnTo>
                    <a:lnTo>
                      <a:pt x="309" y="9"/>
                    </a:lnTo>
                    <a:lnTo>
                      <a:pt x="313" y="10"/>
                    </a:lnTo>
                    <a:lnTo>
                      <a:pt x="316" y="13"/>
                    </a:lnTo>
                    <a:lnTo>
                      <a:pt x="320" y="14"/>
                    </a:lnTo>
                    <a:lnTo>
                      <a:pt x="320" y="17"/>
                    </a:lnTo>
                    <a:lnTo>
                      <a:pt x="323" y="19"/>
                    </a:lnTo>
                    <a:lnTo>
                      <a:pt x="327" y="21"/>
                    </a:lnTo>
                    <a:lnTo>
                      <a:pt x="330" y="24"/>
                    </a:lnTo>
                    <a:lnTo>
                      <a:pt x="330" y="27"/>
                    </a:lnTo>
                    <a:lnTo>
                      <a:pt x="334" y="31"/>
                    </a:lnTo>
                    <a:lnTo>
                      <a:pt x="337" y="3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3" name="Freeform 14"/>
              <p:cNvSpPr>
                <a:spLocks/>
              </p:cNvSpPr>
              <p:nvPr/>
            </p:nvSpPr>
            <p:spPr bwMode="auto">
              <a:xfrm>
                <a:off x="1481138" y="2279650"/>
                <a:ext cx="508000" cy="444500"/>
              </a:xfrm>
              <a:custGeom>
                <a:avLst/>
                <a:gdLst/>
                <a:ahLst/>
                <a:cxnLst>
                  <a:cxn ang="0">
                    <a:pos x="3" y="12"/>
                  </a:cxn>
                  <a:cxn ang="0">
                    <a:pos x="10" y="28"/>
                  </a:cxn>
                  <a:cxn ang="0">
                    <a:pos x="17" y="46"/>
                  </a:cxn>
                  <a:cxn ang="0">
                    <a:pos x="28" y="67"/>
                  </a:cxn>
                  <a:cxn ang="0">
                    <a:pos x="34" y="99"/>
                  </a:cxn>
                  <a:cxn ang="0">
                    <a:pos x="41" y="141"/>
                  </a:cxn>
                  <a:cxn ang="0">
                    <a:pos x="48" y="181"/>
                  </a:cxn>
                  <a:cxn ang="0">
                    <a:pos x="55" y="207"/>
                  </a:cxn>
                  <a:cxn ang="0">
                    <a:pos x="65" y="217"/>
                  </a:cxn>
                  <a:cxn ang="0">
                    <a:pos x="72" y="222"/>
                  </a:cxn>
                  <a:cxn ang="0">
                    <a:pos x="79" y="225"/>
                  </a:cxn>
                  <a:cxn ang="0">
                    <a:pos x="86" y="230"/>
                  </a:cxn>
                  <a:cxn ang="0">
                    <a:pos x="93" y="236"/>
                  </a:cxn>
                  <a:cxn ang="0">
                    <a:pos x="100" y="245"/>
                  </a:cxn>
                  <a:cxn ang="0">
                    <a:pos x="110" y="254"/>
                  </a:cxn>
                  <a:cxn ang="0">
                    <a:pos x="117" y="259"/>
                  </a:cxn>
                  <a:cxn ang="0">
                    <a:pos x="124" y="261"/>
                  </a:cxn>
                  <a:cxn ang="0">
                    <a:pos x="131" y="266"/>
                  </a:cxn>
                  <a:cxn ang="0">
                    <a:pos x="138" y="271"/>
                  </a:cxn>
                  <a:cxn ang="0">
                    <a:pos x="145" y="276"/>
                  </a:cxn>
                  <a:cxn ang="0">
                    <a:pos x="155" y="280"/>
                  </a:cxn>
                  <a:cxn ang="0">
                    <a:pos x="165" y="279"/>
                  </a:cxn>
                  <a:cxn ang="0">
                    <a:pos x="172" y="275"/>
                  </a:cxn>
                  <a:cxn ang="0">
                    <a:pos x="179" y="271"/>
                  </a:cxn>
                  <a:cxn ang="0">
                    <a:pos x="189" y="267"/>
                  </a:cxn>
                  <a:cxn ang="0">
                    <a:pos x="196" y="262"/>
                  </a:cxn>
                  <a:cxn ang="0">
                    <a:pos x="203" y="257"/>
                  </a:cxn>
                  <a:cxn ang="0">
                    <a:pos x="210" y="250"/>
                  </a:cxn>
                  <a:cxn ang="0">
                    <a:pos x="217" y="243"/>
                  </a:cxn>
                  <a:cxn ang="0">
                    <a:pos x="227" y="238"/>
                  </a:cxn>
                  <a:cxn ang="0">
                    <a:pos x="234" y="233"/>
                  </a:cxn>
                  <a:cxn ang="0">
                    <a:pos x="241" y="225"/>
                  </a:cxn>
                  <a:cxn ang="0">
                    <a:pos x="248" y="206"/>
                  </a:cxn>
                  <a:cxn ang="0">
                    <a:pos x="255" y="183"/>
                  </a:cxn>
                  <a:cxn ang="0">
                    <a:pos x="262" y="159"/>
                  </a:cxn>
                  <a:cxn ang="0">
                    <a:pos x="272" y="144"/>
                  </a:cxn>
                  <a:cxn ang="0">
                    <a:pos x="279" y="133"/>
                  </a:cxn>
                  <a:cxn ang="0">
                    <a:pos x="286" y="118"/>
                  </a:cxn>
                  <a:cxn ang="0">
                    <a:pos x="293" y="97"/>
                  </a:cxn>
                  <a:cxn ang="0">
                    <a:pos x="300" y="72"/>
                  </a:cxn>
                  <a:cxn ang="0">
                    <a:pos x="306" y="47"/>
                  </a:cxn>
                  <a:cxn ang="0">
                    <a:pos x="317" y="24"/>
                  </a:cxn>
                </a:cxnLst>
                <a:rect l="0" t="0" r="r" b="b"/>
                <a:pathLst>
                  <a:path w="320" h="280">
                    <a:moveTo>
                      <a:pt x="0" y="0"/>
                    </a:moveTo>
                    <a:lnTo>
                      <a:pt x="0" y="5"/>
                    </a:lnTo>
                    <a:lnTo>
                      <a:pt x="3" y="12"/>
                    </a:lnTo>
                    <a:lnTo>
                      <a:pt x="7" y="17"/>
                    </a:lnTo>
                    <a:lnTo>
                      <a:pt x="10" y="22"/>
                    </a:lnTo>
                    <a:lnTo>
                      <a:pt x="10" y="28"/>
                    </a:lnTo>
                    <a:lnTo>
                      <a:pt x="14" y="34"/>
                    </a:lnTo>
                    <a:lnTo>
                      <a:pt x="17" y="39"/>
                    </a:lnTo>
                    <a:lnTo>
                      <a:pt x="17" y="46"/>
                    </a:lnTo>
                    <a:lnTo>
                      <a:pt x="21" y="52"/>
                    </a:lnTo>
                    <a:lnTo>
                      <a:pt x="24" y="60"/>
                    </a:lnTo>
                    <a:lnTo>
                      <a:pt x="28" y="67"/>
                    </a:lnTo>
                    <a:lnTo>
                      <a:pt x="28" y="77"/>
                    </a:lnTo>
                    <a:lnTo>
                      <a:pt x="31" y="87"/>
                    </a:lnTo>
                    <a:lnTo>
                      <a:pt x="34" y="99"/>
                    </a:lnTo>
                    <a:lnTo>
                      <a:pt x="38" y="113"/>
                    </a:lnTo>
                    <a:lnTo>
                      <a:pt x="38" y="126"/>
                    </a:lnTo>
                    <a:lnTo>
                      <a:pt x="41" y="141"/>
                    </a:lnTo>
                    <a:lnTo>
                      <a:pt x="45" y="157"/>
                    </a:lnTo>
                    <a:lnTo>
                      <a:pt x="45" y="169"/>
                    </a:lnTo>
                    <a:lnTo>
                      <a:pt x="48" y="181"/>
                    </a:lnTo>
                    <a:lnTo>
                      <a:pt x="52" y="191"/>
                    </a:lnTo>
                    <a:lnTo>
                      <a:pt x="55" y="199"/>
                    </a:lnTo>
                    <a:lnTo>
                      <a:pt x="55" y="207"/>
                    </a:lnTo>
                    <a:lnTo>
                      <a:pt x="59" y="212"/>
                    </a:lnTo>
                    <a:lnTo>
                      <a:pt x="62" y="216"/>
                    </a:lnTo>
                    <a:lnTo>
                      <a:pt x="65" y="217"/>
                    </a:lnTo>
                    <a:lnTo>
                      <a:pt x="65" y="220"/>
                    </a:lnTo>
                    <a:lnTo>
                      <a:pt x="69" y="221"/>
                    </a:lnTo>
                    <a:lnTo>
                      <a:pt x="72" y="222"/>
                    </a:lnTo>
                    <a:lnTo>
                      <a:pt x="72" y="223"/>
                    </a:lnTo>
                    <a:lnTo>
                      <a:pt x="76" y="225"/>
                    </a:lnTo>
                    <a:lnTo>
                      <a:pt x="79" y="225"/>
                    </a:lnTo>
                    <a:lnTo>
                      <a:pt x="83" y="226"/>
                    </a:lnTo>
                    <a:lnTo>
                      <a:pt x="83" y="228"/>
                    </a:lnTo>
                    <a:lnTo>
                      <a:pt x="86" y="230"/>
                    </a:lnTo>
                    <a:lnTo>
                      <a:pt x="90" y="232"/>
                    </a:lnTo>
                    <a:lnTo>
                      <a:pt x="90" y="233"/>
                    </a:lnTo>
                    <a:lnTo>
                      <a:pt x="93" y="236"/>
                    </a:lnTo>
                    <a:lnTo>
                      <a:pt x="96" y="238"/>
                    </a:lnTo>
                    <a:lnTo>
                      <a:pt x="100" y="242"/>
                    </a:lnTo>
                    <a:lnTo>
                      <a:pt x="100" y="245"/>
                    </a:lnTo>
                    <a:lnTo>
                      <a:pt x="103" y="249"/>
                    </a:lnTo>
                    <a:lnTo>
                      <a:pt x="107" y="251"/>
                    </a:lnTo>
                    <a:lnTo>
                      <a:pt x="110" y="254"/>
                    </a:lnTo>
                    <a:lnTo>
                      <a:pt x="110" y="255"/>
                    </a:lnTo>
                    <a:lnTo>
                      <a:pt x="114" y="257"/>
                    </a:lnTo>
                    <a:lnTo>
                      <a:pt x="117" y="259"/>
                    </a:lnTo>
                    <a:lnTo>
                      <a:pt x="117" y="260"/>
                    </a:lnTo>
                    <a:lnTo>
                      <a:pt x="121" y="261"/>
                    </a:lnTo>
                    <a:lnTo>
                      <a:pt x="124" y="261"/>
                    </a:lnTo>
                    <a:lnTo>
                      <a:pt x="127" y="262"/>
                    </a:lnTo>
                    <a:lnTo>
                      <a:pt x="127" y="264"/>
                    </a:lnTo>
                    <a:lnTo>
                      <a:pt x="131" y="266"/>
                    </a:lnTo>
                    <a:lnTo>
                      <a:pt x="134" y="267"/>
                    </a:lnTo>
                    <a:lnTo>
                      <a:pt x="134" y="269"/>
                    </a:lnTo>
                    <a:lnTo>
                      <a:pt x="138" y="271"/>
                    </a:lnTo>
                    <a:lnTo>
                      <a:pt x="141" y="272"/>
                    </a:lnTo>
                    <a:lnTo>
                      <a:pt x="145" y="275"/>
                    </a:lnTo>
                    <a:lnTo>
                      <a:pt x="145" y="276"/>
                    </a:lnTo>
                    <a:lnTo>
                      <a:pt x="148" y="277"/>
                    </a:lnTo>
                    <a:lnTo>
                      <a:pt x="151" y="279"/>
                    </a:lnTo>
                    <a:lnTo>
                      <a:pt x="155" y="280"/>
                    </a:lnTo>
                    <a:lnTo>
                      <a:pt x="158" y="280"/>
                    </a:lnTo>
                    <a:lnTo>
                      <a:pt x="162" y="280"/>
                    </a:lnTo>
                    <a:lnTo>
                      <a:pt x="165" y="279"/>
                    </a:lnTo>
                    <a:lnTo>
                      <a:pt x="169" y="277"/>
                    </a:lnTo>
                    <a:lnTo>
                      <a:pt x="172" y="276"/>
                    </a:lnTo>
                    <a:lnTo>
                      <a:pt x="172" y="275"/>
                    </a:lnTo>
                    <a:lnTo>
                      <a:pt x="176" y="274"/>
                    </a:lnTo>
                    <a:lnTo>
                      <a:pt x="179" y="272"/>
                    </a:lnTo>
                    <a:lnTo>
                      <a:pt x="179" y="271"/>
                    </a:lnTo>
                    <a:lnTo>
                      <a:pt x="182" y="270"/>
                    </a:lnTo>
                    <a:lnTo>
                      <a:pt x="186" y="269"/>
                    </a:lnTo>
                    <a:lnTo>
                      <a:pt x="189" y="267"/>
                    </a:lnTo>
                    <a:lnTo>
                      <a:pt x="189" y="266"/>
                    </a:lnTo>
                    <a:lnTo>
                      <a:pt x="193" y="265"/>
                    </a:lnTo>
                    <a:lnTo>
                      <a:pt x="196" y="262"/>
                    </a:lnTo>
                    <a:lnTo>
                      <a:pt x="200" y="261"/>
                    </a:lnTo>
                    <a:lnTo>
                      <a:pt x="200" y="260"/>
                    </a:lnTo>
                    <a:lnTo>
                      <a:pt x="203" y="257"/>
                    </a:lnTo>
                    <a:lnTo>
                      <a:pt x="207" y="255"/>
                    </a:lnTo>
                    <a:lnTo>
                      <a:pt x="207" y="252"/>
                    </a:lnTo>
                    <a:lnTo>
                      <a:pt x="210" y="250"/>
                    </a:lnTo>
                    <a:lnTo>
                      <a:pt x="213" y="249"/>
                    </a:lnTo>
                    <a:lnTo>
                      <a:pt x="217" y="246"/>
                    </a:lnTo>
                    <a:lnTo>
                      <a:pt x="217" y="243"/>
                    </a:lnTo>
                    <a:lnTo>
                      <a:pt x="220" y="242"/>
                    </a:lnTo>
                    <a:lnTo>
                      <a:pt x="224" y="240"/>
                    </a:lnTo>
                    <a:lnTo>
                      <a:pt x="227" y="238"/>
                    </a:lnTo>
                    <a:lnTo>
                      <a:pt x="227" y="237"/>
                    </a:lnTo>
                    <a:lnTo>
                      <a:pt x="231" y="236"/>
                    </a:lnTo>
                    <a:lnTo>
                      <a:pt x="234" y="233"/>
                    </a:lnTo>
                    <a:lnTo>
                      <a:pt x="234" y="231"/>
                    </a:lnTo>
                    <a:lnTo>
                      <a:pt x="238" y="228"/>
                    </a:lnTo>
                    <a:lnTo>
                      <a:pt x="241" y="225"/>
                    </a:lnTo>
                    <a:lnTo>
                      <a:pt x="244" y="220"/>
                    </a:lnTo>
                    <a:lnTo>
                      <a:pt x="244" y="213"/>
                    </a:lnTo>
                    <a:lnTo>
                      <a:pt x="248" y="206"/>
                    </a:lnTo>
                    <a:lnTo>
                      <a:pt x="251" y="198"/>
                    </a:lnTo>
                    <a:lnTo>
                      <a:pt x="251" y="191"/>
                    </a:lnTo>
                    <a:lnTo>
                      <a:pt x="255" y="183"/>
                    </a:lnTo>
                    <a:lnTo>
                      <a:pt x="258" y="174"/>
                    </a:lnTo>
                    <a:lnTo>
                      <a:pt x="262" y="167"/>
                    </a:lnTo>
                    <a:lnTo>
                      <a:pt x="262" y="159"/>
                    </a:lnTo>
                    <a:lnTo>
                      <a:pt x="265" y="154"/>
                    </a:lnTo>
                    <a:lnTo>
                      <a:pt x="269" y="148"/>
                    </a:lnTo>
                    <a:lnTo>
                      <a:pt x="272" y="144"/>
                    </a:lnTo>
                    <a:lnTo>
                      <a:pt x="272" y="140"/>
                    </a:lnTo>
                    <a:lnTo>
                      <a:pt x="275" y="136"/>
                    </a:lnTo>
                    <a:lnTo>
                      <a:pt x="279" y="133"/>
                    </a:lnTo>
                    <a:lnTo>
                      <a:pt x="279" y="128"/>
                    </a:lnTo>
                    <a:lnTo>
                      <a:pt x="282" y="124"/>
                    </a:lnTo>
                    <a:lnTo>
                      <a:pt x="286" y="118"/>
                    </a:lnTo>
                    <a:lnTo>
                      <a:pt x="289" y="111"/>
                    </a:lnTo>
                    <a:lnTo>
                      <a:pt x="289" y="105"/>
                    </a:lnTo>
                    <a:lnTo>
                      <a:pt x="293" y="97"/>
                    </a:lnTo>
                    <a:lnTo>
                      <a:pt x="296" y="89"/>
                    </a:lnTo>
                    <a:lnTo>
                      <a:pt x="296" y="81"/>
                    </a:lnTo>
                    <a:lnTo>
                      <a:pt x="300" y="72"/>
                    </a:lnTo>
                    <a:lnTo>
                      <a:pt x="303" y="63"/>
                    </a:lnTo>
                    <a:lnTo>
                      <a:pt x="306" y="55"/>
                    </a:lnTo>
                    <a:lnTo>
                      <a:pt x="306" y="47"/>
                    </a:lnTo>
                    <a:lnTo>
                      <a:pt x="310" y="39"/>
                    </a:lnTo>
                    <a:lnTo>
                      <a:pt x="313" y="32"/>
                    </a:lnTo>
                    <a:lnTo>
                      <a:pt x="317" y="24"/>
                    </a:lnTo>
                    <a:lnTo>
                      <a:pt x="317" y="18"/>
                    </a:lnTo>
                    <a:lnTo>
                      <a:pt x="320" y="1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 name="Freeform 15"/>
              <p:cNvSpPr>
                <a:spLocks/>
              </p:cNvSpPr>
              <p:nvPr/>
            </p:nvSpPr>
            <p:spPr bwMode="auto">
              <a:xfrm>
                <a:off x="1989138" y="2051050"/>
                <a:ext cx="525463" cy="349250"/>
              </a:xfrm>
              <a:custGeom>
                <a:avLst/>
                <a:gdLst/>
                <a:ahLst/>
                <a:cxnLst>
                  <a:cxn ang="0">
                    <a:pos x="4" y="143"/>
                  </a:cxn>
                  <a:cxn ang="0">
                    <a:pos x="14" y="128"/>
                  </a:cxn>
                  <a:cxn ang="0">
                    <a:pos x="21" y="115"/>
                  </a:cxn>
                  <a:cxn ang="0">
                    <a:pos x="28" y="104"/>
                  </a:cxn>
                  <a:cxn ang="0">
                    <a:pos x="35" y="90"/>
                  </a:cxn>
                  <a:cxn ang="0">
                    <a:pos x="42" y="79"/>
                  </a:cxn>
                  <a:cxn ang="0">
                    <a:pos x="48" y="68"/>
                  </a:cxn>
                  <a:cxn ang="0">
                    <a:pos x="59" y="59"/>
                  </a:cxn>
                  <a:cxn ang="0">
                    <a:pos x="66" y="51"/>
                  </a:cxn>
                  <a:cxn ang="0">
                    <a:pos x="72" y="44"/>
                  </a:cxn>
                  <a:cxn ang="0">
                    <a:pos x="79" y="36"/>
                  </a:cxn>
                  <a:cxn ang="0">
                    <a:pos x="86" y="29"/>
                  </a:cxn>
                  <a:cxn ang="0">
                    <a:pos x="93" y="23"/>
                  </a:cxn>
                  <a:cxn ang="0">
                    <a:pos x="103" y="18"/>
                  </a:cxn>
                  <a:cxn ang="0">
                    <a:pos x="110" y="13"/>
                  </a:cxn>
                  <a:cxn ang="0">
                    <a:pos x="117" y="10"/>
                  </a:cxn>
                  <a:cxn ang="0">
                    <a:pos x="124" y="5"/>
                  </a:cxn>
                  <a:cxn ang="0">
                    <a:pos x="134" y="1"/>
                  </a:cxn>
                  <a:cxn ang="0">
                    <a:pos x="145" y="0"/>
                  </a:cxn>
                  <a:cxn ang="0">
                    <a:pos x="155" y="2"/>
                  </a:cxn>
                  <a:cxn ang="0">
                    <a:pos x="165" y="7"/>
                  </a:cxn>
                  <a:cxn ang="0">
                    <a:pos x="172" y="15"/>
                  </a:cxn>
                  <a:cxn ang="0">
                    <a:pos x="179" y="25"/>
                  </a:cxn>
                  <a:cxn ang="0">
                    <a:pos x="186" y="34"/>
                  </a:cxn>
                  <a:cxn ang="0">
                    <a:pos x="193" y="40"/>
                  </a:cxn>
                  <a:cxn ang="0">
                    <a:pos x="203" y="45"/>
                  </a:cxn>
                  <a:cxn ang="0">
                    <a:pos x="210" y="50"/>
                  </a:cxn>
                  <a:cxn ang="0">
                    <a:pos x="217" y="55"/>
                  </a:cxn>
                  <a:cxn ang="0">
                    <a:pos x="224" y="61"/>
                  </a:cxn>
                  <a:cxn ang="0">
                    <a:pos x="231" y="70"/>
                  </a:cxn>
                  <a:cxn ang="0">
                    <a:pos x="238" y="84"/>
                  </a:cxn>
                  <a:cxn ang="0">
                    <a:pos x="248" y="100"/>
                  </a:cxn>
                  <a:cxn ang="0">
                    <a:pos x="255" y="118"/>
                  </a:cxn>
                  <a:cxn ang="0">
                    <a:pos x="262" y="131"/>
                  </a:cxn>
                  <a:cxn ang="0">
                    <a:pos x="269" y="146"/>
                  </a:cxn>
                  <a:cxn ang="0">
                    <a:pos x="276" y="163"/>
                  </a:cxn>
                  <a:cxn ang="0">
                    <a:pos x="283" y="181"/>
                  </a:cxn>
                  <a:cxn ang="0">
                    <a:pos x="293" y="195"/>
                  </a:cxn>
                  <a:cxn ang="0">
                    <a:pos x="300" y="206"/>
                  </a:cxn>
                  <a:cxn ang="0">
                    <a:pos x="307" y="214"/>
                  </a:cxn>
                  <a:cxn ang="0">
                    <a:pos x="313" y="220"/>
                  </a:cxn>
                  <a:cxn ang="0">
                    <a:pos x="324" y="219"/>
                  </a:cxn>
                </a:cxnLst>
                <a:rect l="0" t="0" r="r" b="b"/>
                <a:pathLst>
                  <a:path w="331" h="220">
                    <a:moveTo>
                      <a:pt x="0" y="154"/>
                    </a:moveTo>
                    <a:lnTo>
                      <a:pt x="4" y="149"/>
                    </a:lnTo>
                    <a:lnTo>
                      <a:pt x="4" y="143"/>
                    </a:lnTo>
                    <a:lnTo>
                      <a:pt x="7" y="138"/>
                    </a:lnTo>
                    <a:lnTo>
                      <a:pt x="11" y="133"/>
                    </a:lnTo>
                    <a:lnTo>
                      <a:pt x="14" y="128"/>
                    </a:lnTo>
                    <a:lnTo>
                      <a:pt x="14" y="124"/>
                    </a:lnTo>
                    <a:lnTo>
                      <a:pt x="17" y="119"/>
                    </a:lnTo>
                    <a:lnTo>
                      <a:pt x="21" y="115"/>
                    </a:lnTo>
                    <a:lnTo>
                      <a:pt x="24" y="112"/>
                    </a:lnTo>
                    <a:lnTo>
                      <a:pt x="24" y="108"/>
                    </a:lnTo>
                    <a:lnTo>
                      <a:pt x="28" y="104"/>
                    </a:lnTo>
                    <a:lnTo>
                      <a:pt x="31" y="99"/>
                    </a:lnTo>
                    <a:lnTo>
                      <a:pt x="31" y="95"/>
                    </a:lnTo>
                    <a:lnTo>
                      <a:pt x="35" y="90"/>
                    </a:lnTo>
                    <a:lnTo>
                      <a:pt x="38" y="86"/>
                    </a:lnTo>
                    <a:lnTo>
                      <a:pt x="42" y="83"/>
                    </a:lnTo>
                    <a:lnTo>
                      <a:pt x="42" y="79"/>
                    </a:lnTo>
                    <a:lnTo>
                      <a:pt x="45" y="75"/>
                    </a:lnTo>
                    <a:lnTo>
                      <a:pt x="48" y="71"/>
                    </a:lnTo>
                    <a:lnTo>
                      <a:pt x="48" y="68"/>
                    </a:lnTo>
                    <a:lnTo>
                      <a:pt x="52" y="65"/>
                    </a:lnTo>
                    <a:lnTo>
                      <a:pt x="55" y="61"/>
                    </a:lnTo>
                    <a:lnTo>
                      <a:pt x="59" y="59"/>
                    </a:lnTo>
                    <a:lnTo>
                      <a:pt x="59" y="56"/>
                    </a:lnTo>
                    <a:lnTo>
                      <a:pt x="62" y="54"/>
                    </a:lnTo>
                    <a:lnTo>
                      <a:pt x="66" y="51"/>
                    </a:lnTo>
                    <a:lnTo>
                      <a:pt x="69" y="49"/>
                    </a:lnTo>
                    <a:lnTo>
                      <a:pt x="69" y="46"/>
                    </a:lnTo>
                    <a:lnTo>
                      <a:pt x="72" y="44"/>
                    </a:lnTo>
                    <a:lnTo>
                      <a:pt x="76" y="41"/>
                    </a:lnTo>
                    <a:lnTo>
                      <a:pt x="76" y="39"/>
                    </a:lnTo>
                    <a:lnTo>
                      <a:pt x="79" y="36"/>
                    </a:lnTo>
                    <a:lnTo>
                      <a:pt x="83" y="34"/>
                    </a:lnTo>
                    <a:lnTo>
                      <a:pt x="86" y="31"/>
                    </a:lnTo>
                    <a:lnTo>
                      <a:pt x="86" y="29"/>
                    </a:lnTo>
                    <a:lnTo>
                      <a:pt x="90" y="27"/>
                    </a:lnTo>
                    <a:lnTo>
                      <a:pt x="93" y="25"/>
                    </a:lnTo>
                    <a:lnTo>
                      <a:pt x="93" y="23"/>
                    </a:lnTo>
                    <a:lnTo>
                      <a:pt x="97" y="22"/>
                    </a:lnTo>
                    <a:lnTo>
                      <a:pt x="100" y="20"/>
                    </a:lnTo>
                    <a:lnTo>
                      <a:pt x="103" y="18"/>
                    </a:lnTo>
                    <a:lnTo>
                      <a:pt x="103" y="17"/>
                    </a:lnTo>
                    <a:lnTo>
                      <a:pt x="107" y="16"/>
                    </a:lnTo>
                    <a:lnTo>
                      <a:pt x="110" y="13"/>
                    </a:lnTo>
                    <a:lnTo>
                      <a:pt x="114" y="12"/>
                    </a:lnTo>
                    <a:lnTo>
                      <a:pt x="114" y="11"/>
                    </a:lnTo>
                    <a:lnTo>
                      <a:pt x="117" y="10"/>
                    </a:lnTo>
                    <a:lnTo>
                      <a:pt x="121" y="7"/>
                    </a:lnTo>
                    <a:lnTo>
                      <a:pt x="121" y="6"/>
                    </a:lnTo>
                    <a:lnTo>
                      <a:pt x="124" y="5"/>
                    </a:lnTo>
                    <a:lnTo>
                      <a:pt x="128" y="3"/>
                    </a:lnTo>
                    <a:lnTo>
                      <a:pt x="131" y="2"/>
                    </a:lnTo>
                    <a:lnTo>
                      <a:pt x="134" y="1"/>
                    </a:lnTo>
                    <a:lnTo>
                      <a:pt x="138" y="1"/>
                    </a:lnTo>
                    <a:lnTo>
                      <a:pt x="141" y="0"/>
                    </a:lnTo>
                    <a:lnTo>
                      <a:pt x="145" y="0"/>
                    </a:lnTo>
                    <a:lnTo>
                      <a:pt x="148" y="1"/>
                    </a:lnTo>
                    <a:lnTo>
                      <a:pt x="152" y="1"/>
                    </a:lnTo>
                    <a:lnTo>
                      <a:pt x="155" y="2"/>
                    </a:lnTo>
                    <a:lnTo>
                      <a:pt x="159" y="3"/>
                    </a:lnTo>
                    <a:lnTo>
                      <a:pt x="162" y="6"/>
                    </a:lnTo>
                    <a:lnTo>
                      <a:pt x="165" y="7"/>
                    </a:lnTo>
                    <a:lnTo>
                      <a:pt x="165" y="10"/>
                    </a:lnTo>
                    <a:lnTo>
                      <a:pt x="169" y="12"/>
                    </a:lnTo>
                    <a:lnTo>
                      <a:pt x="172" y="15"/>
                    </a:lnTo>
                    <a:lnTo>
                      <a:pt x="176" y="18"/>
                    </a:lnTo>
                    <a:lnTo>
                      <a:pt x="176" y="21"/>
                    </a:lnTo>
                    <a:lnTo>
                      <a:pt x="179" y="25"/>
                    </a:lnTo>
                    <a:lnTo>
                      <a:pt x="183" y="27"/>
                    </a:lnTo>
                    <a:lnTo>
                      <a:pt x="186" y="31"/>
                    </a:lnTo>
                    <a:lnTo>
                      <a:pt x="186" y="34"/>
                    </a:lnTo>
                    <a:lnTo>
                      <a:pt x="190" y="36"/>
                    </a:lnTo>
                    <a:lnTo>
                      <a:pt x="193" y="39"/>
                    </a:lnTo>
                    <a:lnTo>
                      <a:pt x="193" y="40"/>
                    </a:lnTo>
                    <a:lnTo>
                      <a:pt x="196" y="41"/>
                    </a:lnTo>
                    <a:lnTo>
                      <a:pt x="200" y="44"/>
                    </a:lnTo>
                    <a:lnTo>
                      <a:pt x="203" y="45"/>
                    </a:lnTo>
                    <a:lnTo>
                      <a:pt x="203" y="46"/>
                    </a:lnTo>
                    <a:lnTo>
                      <a:pt x="207" y="47"/>
                    </a:lnTo>
                    <a:lnTo>
                      <a:pt x="210" y="50"/>
                    </a:lnTo>
                    <a:lnTo>
                      <a:pt x="210" y="51"/>
                    </a:lnTo>
                    <a:lnTo>
                      <a:pt x="214" y="54"/>
                    </a:lnTo>
                    <a:lnTo>
                      <a:pt x="217" y="55"/>
                    </a:lnTo>
                    <a:lnTo>
                      <a:pt x="221" y="58"/>
                    </a:lnTo>
                    <a:lnTo>
                      <a:pt x="221" y="59"/>
                    </a:lnTo>
                    <a:lnTo>
                      <a:pt x="224" y="61"/>
                    </a:lnTo>
                    <a:lnTo>
                      <a:pt x="227" y="64"/>
                    </a:lnTo>
                    <a:lnTo>
                      <a:pt x="231" y="66"/>
                    </a:lnTo>
                    <a:lnTo>
                      <a:pt x="231" y="70"/>
                    </a:lnTo>
                    <a:lnTo>
                      <a:pt x="234" y="74"/>
                    </a:lnTo>
                    <a:lnTo>
                      <a:pt x="238" y="79"/>
                    </a:lnTo>
                    <a:lnTo>
                      <a:pt x="238" y="84"/>
                    </a:lnTo>
                    <a:lnTo>
                      <a:pt x="241" y="89"/>
                    </a:lnTo>
                    <a:lnTo>
                      <a:pt x="245" y="95"/>
                    </a:lnTo>
                    <a:lnTo>
                      <a:pt x="248" y="100"/>
                    </a:lnTo>
                    <a:lnTo>
                      <a:pt x="248" y="107"/>
                    </a:lnTo>
                    <a:lnTo>
                      <a:pt x="252" y="113"/>
                    </a:lnTo>
                    <a:lnTo>
                      <a:pt x="255" y="118"/>
                    </a:lnTo>
                    <a:lnTo>
                      <a:pt x="258" y="122"/>
                    </a:lnTo>
                    <a:lnTo>
                      <a:pt x="258" y="127"/>
                    </a:lnTo>
                    <a:lnTo>
                      <a:pt x="262" y="131"/>
                    </a:lnTo>
                    <a:lnTo>
                      <a:pt x="265" y="136"/>
                    </a:lnTo>
                    <a:lnTo>
                      <a:pt x="265" y="141"/>
                    </a:lnTo>
                    <a:lnTo>
                      <a:pt x="269" y="146"/>
                    </a:lnTo>
                    <a:lnTo>
                      <a:pt x="272" y="151"/>
                    </a:lnTo>
                    <a:lnTo>
                      <a:pt x="276" y="157"/>
                    </a:lnTo>
                    <a:lnTo>
                      <a:pt x="276" y="163"/>
                    </a:lnTo>
                    <a:lnTo>
                      <a:pt x="279" y="170"/>
                    </a:lnTo>
                    <a:lnTo>
                      <a:pt x="283" y="176"/>
                    </a:lnTo>
                    <a:lnTo>
                      <a:pt x="283" y="181"/>
                    </a:lnTo>
                    <a:lnTo>
                      <a:pt x="286" y="186"/>
                    </a:lnTo>
                    <a:lnTo>
                      <a:pt x="289" y="190"/>
                    </a:lnTo>
                    <a:lnTo>
                      <a:pt x="293" y="195"/>
                    </a:lnTo>
                    <a:lnTo>
                      <a:pt x="293" y="199"/>
                    </a:lnTo>
                    <a:lnTo>
                      <a:pt x="296" y="202"/>
                    </a:lnTo>
                    <a:lnTo>
                      <a:pt x="300" y="206"/>
                    </a:lnTo>
                    <a:lnTo>
                      <a:pt x="303" y="209"/>
                    </a:lnTo>
                    <a:lnTo>
                      <a:pt x="303" y="211"/>
                    </a:lnTo>
                    <a:lnTo>
                      <a:pt x="307" y="214"/>
                    </a:lnTo>
                    <a:lnTo>
                      <a:pt x="310" y="216"/>
                    </a:lnTo>
                    <a:lnTo>
                      <a:pt x="310" y="219"/>
                    </a:lnTo>
                    <a:lnTo>
                      <a:pt x="313" y="220"/>
                    </a:lnTo>
                    <a:lnTo>
                      <a:pt x="317" y="220"/>
                    </a:lnTo>
                    <a:lnTo>
                      <a:pt x="320" y="220"/>
                    </a:lnTo>
                    <a:lnTo>
                      <a:pt x="324" y="219"/>
                    </a:lnTo>
                    <a:lnTo>
                      <a:pt x="327" y="217"/>
                    </a:lnTo>
                    <a:lnTo>
                      <a:pt x="331" y="216"/>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5" name="Freeform 16"/>
              <p:cNvSpPr>
                <a:spLocks/>
              </p:cNvSpPr>
              <p:nvPr/>
            </p:nvSpPr>
            <p:spPr bwMode="auto">
              <a:xfrm>
                <a:off x="2514600" y="2390775"/>
                <a:ext cx="179388" cy="3175"/>
              </a:xfrm>
              <a:custGeom>
                <a:avLst/>
                <a:gdLst/>
                <a:ahLst/>
                <a:cxnLst>
                  <a:cxn ang="0">
                    <a:pos x="0" y="2"/>
                  </a:cxn>
                  <a:cxn ang="0">
                    <a:pos x="3" y="1"/>
                  </a:cxn>
                  <a:cxn ang="0">
                    <a:pos x="7" y="0"/>
                  </a:cxn>
                  <a:cxn ang="0">
                    <a:pos x="10" y="0"/>
                  </a:cxn>
                  <a:cxn ang="0">
                    <a:pos x="13" y="0"/>
                  </a:cxn>
                  <a:cxn ang="0">
                    <a:pos x="17" y="0"/>
                  </a:cxn>
                  <a:cxn ang="0">
                    <a:pos x="20" y="0"/>
                  </a:cxn>
                  <a:cxn ang="0">
                    <a:pos x="24" y="0"/>
                  </a:cxn>
                  <a:cxn ang="0">
                    <a:pos x="27" y="0"/>
                  </a:cxn>
                  <a:cxn ang="0">
                    <a:pos x="31" y="0"/>
                  </a:cxn>
                  <a:cxn ang="0">
                    <a:pos x="34" y="0"/>
                  </a:cxn>
                  <a:cxn ang="0">
                    <a:pos x="38" y="0"/>
                  </a:cxn>
                  <a:cxn ang="0">
                    <a:pos x="41" y="0"/>
                  </a:cxn>
                  <a:cxn ang="0">
                    <a:pos x="44" y="0"/>
                  </a:cxn>
                  <a:cxn ang="0">
                    <a:pos x="48" y="0"/>
                  </a:cxn>
                  <a:cxn ang="0">
                    <a:pos x="51" y="0"/>
                  </a:cxn>
                  <a:cxn ang="0">
                    <a:pos x="55" y="0"/>
                  </a:cxn>
                  <a:cxn ang="0">
                    <a:pos x="58" y="0"/>
                  </a:cxn>
                  <a:cxn ang="0">
                    <a:pos x="62" y="0"/>
                  </a:cxn>
                  <a:cxn ang="0">
                    <a:pos x="65" y="0"/>
                  </a:cxn>
                  <a:cxn ang="0">
                    <a:pos x="69" y="0"/>
                  </a:cxn>
                  <a:cxn ang="0">
                    <a:pos x="72" y="0"/>
                  </a:cxn>
                  <a:cxn ang="0">
                    <a:pos x="75" y="0"/>
                  </a:cxn>
                  <a:cxn ang="0">
                    <a:pos x="79" y="0"/>
                  </a:cxn>
                  <a:cxn ang="0">
                    <a:pos x="82" y="0"/>
                  </a:cxn>
                  <a:cxn ang="0">
                    <a:pos x="86" y="0"/>
                  </a:cxn>
                  <a:cxn ang="0">
                    <a:pos x="89" y="0"/>
                  </a:cxn>
                  <a:cxn ang="0">
                    <a:pos x="93" y="0"/>
                  </a:cxn>
                  <a:cxn ang="0">
                    <a:pos x="96" y="0"/>
                  </a:cxn>
                  <a:cxn ang="0">
                    <a:pos x="100" y="0"/>
                  </a:cxn>
                  <a:cxn ang="0">
                    <a:pos x="103" y="0"/>
                  </a:cxn>
                  <a:cxn ang="0">
                    <a:pos x="106" y="0"/>
                  </a:cxn>
                  <a:cxn ang="0">
                    <a:pos x="110" y="0"/>
                  </a:cxn>
                  <a:cxn ang="0">
                    <a:pos x="113" y="0"/>
                  </a:cxn>
                </a:cxnLst>
                <a:rect l="0" t="0" r="r" b="b"/>
                <a:pathLst>
                  <a:path w="113" h="2">
                    <a:moveTo>
                      <a:pt x="0" y="2"/>
                    </a:moveTo>
                    <a:lnTo>
                      <a:pt x="3" y="1"/>
                    </a:lnTo>
                    <a:lnTo>
                      <a:pt x="7" y="0"/>
                    </a:lnTo>
                    <a:lnTo>
                      <a:pt x="10" y="0"/>
                    </a:lnTo>
                    <a:lnTo>
                      <a:pt x="13" y="0"/>
                    </a:lnTo>
                    <a:lnTo>
                      <a:pt x="17" y="0"/>
                    </a:lnTo>
                    <a:lnTo>
                      <a:pt x="20" y="0"/>
                    </a:lnTo>
                    <a:lnTo>
                      <a:pt x="24" y="0"/>
                    </a:lnTo>
                    <a:lnTo>
                      <a:pt x="27" y="0"/>
                    </a:lnTo>
                    <a:lnTo>
                      <a:pt x="31" y="0"/>
                    </a:lnTo>
                    <a:lnTo>
                      <a:pt x="34" y="0"/>
                    </a:lnTo>
                    <a:lnTo>
                      <a:pt x="38" y="0"/>
                    </a:lnTo>
                    <a:lnTo>
                      <a:pt x="41" y="0"/>
                    </a:lnTo>
                    <a:lnTo>
                      <a:pt x="44" y="0"/>
                    </a:lnTo>
                    <a:lnTo>
                      <a:pt x="48" y="0"/>
                    </a:lnTo>
                    <a:lnTo>
                      <a:pt x="51" y="0"/>
                    </a:lnTo>
                    <a:lnTo>
                      <a:pt x="55" y="0"/>
                    </a:lnTo>
                    <a:lnTo>
                      <a:pt x="58" y="0"/>
                    </a:lnTo>
                    <a:lnTo>
                      <a:pt x="62" y="0"/>
                    </a:lnTo>
                    <a:lnTo>
                      <a:pt x="65" y="0"/>
                    </a:lnTo>
                    <a:lnTo>
                      <a:pt x="69" y="0"/>
                    </a:lnTo>
                    <a:lnTo>
                      <a:pt x="72" y="0"/>
                    </a:lnTo>
                    <a:lnTo>
                      <a:pt x="75" y="0"/>
                    </a:lnTo>
                    <a:lnTo>
                      <a:pt x="79" y="0"/>
                    </a:lnTo>
                    <a:lnTo>
                      <a:pt x="82" y="0"/>
                    </a:lnTo>
                    <a:lnTo>
                      <a:pt x="86" y="0"/>
                    </a:lnTo>
                    <a:lnTo>
                      <a:pt x="89" y="0"/>
                    </a:lnTo>
                    <a:lnTo>
                      <a:pt x="93" y="0"/>
                    </a:lnTo>
                    <a:lnTo>
                      <a:pt x="96" y="0"/>
                    </a:lnTo>
                    <a:lnTo>
                      <a:pt x="100" y="0"/>
                    </a:lnTo>
                    <a:lnTo>
                      <a:pt x="103" y="0"/>
                    </a:lnTo>
                    <a:lnTo>
                      <a:pt x="106" y="0"/>
                    </a:lnTo>
                    <a:lnTo>
                      <a:pt x="110" y="0"/>
                    </a:lnTo>
                    <a:lnTo>
                      <a:pt x="113"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68" name="Group 225"/>
            <p:cNvGrpSpPr/>
            <p:nvPr/>
          </p:nvGrpSpPr>
          <p:grpSpPr>
            <a:xfrm>
              <a:off x="228600" y="4518840"/>
              <a:ext cx="1902026" cy="47266"/>
              <a:chOff x="398463" y="2370138"/>
              <a:chExt cx="2295525" cy="36513"/>
            </a:xfrm>
          </p:grpSpPr>
          <p:sp>
            <p:nvSpPr>
              <p:cNvPr id="986" name="Freeform 7"/>
              <p:cNvSpPr>
                <a:spLocks/>
              </p:cNvSpPr>
              <p:nvPr/>
            </p:nvSpPr>
            <p:spPr bwMode="auto">
              <a:xfrm>
                <a:off x="398463" y="2374900"/>
                <a:ext cx="530225" cy="30163"/>
              </a:xfrm>
              <a:custGeom>
                <a:avLst/>
                <a:gdLst/>
                <a:ahLst/>
                <a:cxnLst>
                  <a:cxn ang="0">
                    <a:pos x="7" y="12"/>
                  </a:cxn>
                  <a:cxn ang="0">
                    <a:pos x="14" y="7"/>
                  </a:cxn>
                  <a:cxn ang="0">
                    <a:pos x="21" y="7"/>
                  </a:cxn>
                  <a:cxn ang="0">
                    <a:pos x="28" y="15"/>
                  </a:cxn>
                  <a:cxn ang="0">
                    <a:pos x="38" y="11"/>
                  </a:cxn>
                  <a:cxn ang="0">
                    <a:pos x="45" y="10"/>
                  </a:cxn>
                  <a:cxn ang="0">
                    <a:pos x="52" y="15"/>
                  </a:cxn>
                  <a:cxn ang="0">
                    <a:pos x="62" y="3"/>
                  </a:cxn>
                  <a:cxn ang="0">
                    <a:pos x="69" y="7"/>
                  </a:cxn>
                  <a:cxn ang="0">
                    <a:pos x="80" y="13"/>
                  </a:cxn>
                  <a:cxn ang="0">
                    <a:pos x="86" y="6"/>
                  </a:cxn>
                  <a:cxn ang="0">
                    <a:pos x="93" y="5"/>
                  </a:cxn>
                  <a:cxn ang="0">
                    <a:pos x="100" y="8"/>
                  </a:cxn>
                  <a:cxn ang="0">
                    <a:pos x="107" y="13"/>
                  </a:cxn>
                  <a:cxn ang="0">
                    <a:pos x="114" y="7"/>
                  </a:cxn>
                  <a:cxn ang="0">
                    <a:pos x="124" y="7"/>
                  </a:cxn>
                  <a:cxn ang="0">
                    <a:pos x="135" y="5"/>
                  </a:cxn>
                  <a:cxn ang="0">
                    <a:pos x="141" y="1"/>
                  </a:cxn>
                  <a:cxn ang="0">
                    <a:pos x="148" y="8"/>
                  </a:cxn>
                  <a:cxn ang="0">
                    <a:pos x="155" y="13"/>
                  </a:cxn>
                  <a:cxn ang="0">
                    <a:pos x="166" y="1"/>
                  </a:cxn>
                  <a:cxn ang="0">
                    <a:pos x="172" y="8"/>
                  </a:cxn>
                  <a:cxn ang="0">
                    <a:pos x="179" y="7"/>
                  </a:cxn>
                  <a:cxn ang="0">
                    <a:pos x="190" y="11"/>
                  </a:cxn>
                  <a:cxn ang="0">
                    <a:pos x="197" y="5"/>
                  </a:cxn>
                  <a:cxn ang="0">
                    <a:pos x="207" y="8"/>
                  </a:cxn>
                  <a:cxn ang="0">
                    <a:pos x="214" y="12"/>
                  </a:cxn>
                  <a:cxn ang="0">
                    <a:pos x="221" y="11"/>
                  </a:cxn>
                  <a:cxn ang="0">
                    <a:pos x="228" y="7"/>
                  </a:cxn>
                  <a:cxn ang="0">
                    <a:pos x="234" y="10"/>
                  </a:cxn>
                  <a:cxn ang="0">
                    <a:pos x="241" y="7"/>
                  </a:cxn>
                  <a:cxn ang="0">
                    <a:pos x="252" y="8"/>
                  </a:cxn>
                  <a:cxn ang="0">
                    <a:pos x="259" y="6"/>
                  </a:cxn>
                  <a:cxn ang="0">
                    <a:pos x="269" y="11"/>
                  </a:cxn>
                  <a:cxn ang="0">
                    <a:pos x="279" y="6"/>
                  </a:cxn>
                  <a:cxn ang="0">
                    <a:pos x="290" y="8"/>
                  </a:cxn>
                  <a:cxn ang="0">
                    <a:pos x="293" y="8"/>
                  </a:cxn>
                  <a:cxn ang="0">
                    <a:pos x="300" y="13"/>
                  </a:cxn>
                  <a:cxn ang="0">
                    <a:pos x="307" y="11"/>
                  </a:cxn>
                  <a:cxn ang="0">
                    <a:pos x="314" y="8"/>
                  </a:cxn>
                  <a:cxn ang="0">
                    <a:pos x="324" y="11"/>
                  </a:cxn>
                  <a:cxn ang="0">
                    <a:pos x="331" y="12"/>
                  </a:cxn>
                </a:cxnLst>
                <a:rect l="0" t="0" r="r" b="b"/>
                <a:pathLst>
                  <a:path w="334" h="18">
                    <a:moveTo>
                      <a:pt x="0" y="2"/>
                    </a:moveTo>
                    <a:lnTo>
                      <a:pt x="4" y="11"/>
                    </a:lnTo>
                    <a:lnTo>
                      <a:pt x="7" y="12"/>
                    </a:lnTo>
                    <a:lnTo>
                      <a:pt x="7" y="5"/>
                    </a:lnTo>
                    <a:lnTo>
                      <a:pt x="11" y="11"/>
                    </a:lnTo>
                    <a:lnTo>
                      <a:pt x="14" y="7"/>
                    </a:lnTo>
                    <a:lnTo>
                      <a:pt x="18" y="11"/>
                    </a:lnTo>
                    <a:lnTo>
                      <a:pt x="18" y="8"/>
                    </a:lnTo>
                    <a:lnTo>
                      <a:pt x="21" y="7"/>
                    </a:lnTo>
                    <a:lnTo>
                      <a:pt x="24" y="6"/>
                    </a:lnTo>
                    <a:lnTo>
                      <a:pt x="24" y="17"/>
                    </a:lnTo>
                    <a:lnTo>
                      <a:pt x="28" y="15"/>
                    </a:lnTo>
                    <a:lnTo>
                      <a:pt x="31" y="15"/>
                    </a:lnTo>
                    <a:lnTo>
                      <a:pt x="35" y="6"/>
                    </a:lnTo>
                    <a:lnTo>
                      <a:pt x="38" y="11"/>
                    </a:lnTo>
                    <a:lnTo>
                      <a:pt x="42" y="7"/>
                    </a:lnTo>
                    <a:lnTo>
                      <a:pt x="45" y="3"/>
                    </a:lnTo>
                    <a:lnTo>
                      <a:pt x="45" y="10"/>
                    </a:lnTo>
                    <a:lnTo>
                      <a:pt x="49" y="10"/>
                    </a:lnTo>
                    <a:lnTo>
                      <a:pt x="52" y="10"/>
                    </a:lnTo>
                    <a:lnTo>
                      <a:pt x="52" y="15"/>
                    </a:lnTo>
                    <a:lnTo>
                      <a:pt x="55" y="7"/>
                    </a:lnTo>
                    <a:lnTo>
                      <a:pt x="59" y="18"/>
                    </a:lnTo>
                    <a:lnTo>
                      <a:pt x="62" y="3"/>
                    </a:lnTo>
                    <a:lnTo>
                      <a:pt x="62" y="2"/>
                    </a:lnTo>
                    <a:lnTo>
                      <a:pt x="66" y="6"/>
                    </a:lnTo>
                    <a:lnTo>
                      <a:pt x="69" y="7"/>
                    </a:lnTo>
                    <a:lnTo>
                      <a:pt x="73" y="0"/>
                    </a:lnTo>
                    <a:lnTo>
                      <a:pt x="76" y="10"/>
                    </a:lnTo>
                    <a:lnTo>
                      <a:pt x="80" y="13"/>
                    </a:lnTo>
                    <a:lnTo>
                      <a:pt x="80" y="2"/>
                    </a:lnTo>
                    <a:lnTo>
                      <a:pt x="83" y="12"/>
                    </a:lnTo>
                    <a:lnTo>
                      <a:pt x="86" y="6"/>
                    </a:lnTo>
                    <a:lnTo>
                      <a:pt x="90" y="15"/>
                    </a:lnTo>
                    <a:lnTo>
                      <a:pt x="90" y="13"/>
                    </a:lnTo>
                    <a:lnTo>
                      <a:pt x="93" y="5"/>
                    </a:lnTo>
                    <a:lnTo>
                      <a:pt x="97" y="10"/>
                    </a:lnTo>
                    <a:lnTo>
                      <a:pt x="97" y="6"/>
                    </a:lnTo>
                    <a:lnTo>
                      <a:pt x="100" y="8"/>
                    </a:lnTo>
                    <a:lnTo>
                      <a:pt x="104" y="5"/>
                    </a:lnTo>
                    <a:lnTo>
                      <a:pt x="107" y="1"/>
                    </a:lnTo>
                    <a:lnTo>
                      <a:pt x="107" y="13"/>
                    </a:lnTo>
                    <a:lnTo>
                      <a:pt x="110" y="6"/>
                    </a:lnTo>
                    <a:lnTo>
                      <a:pt x="114" y="11"/>
                    </a:lnTo>
                    <a:lnTo>
                      <a:pt x="114" y="7"/>
                    </a:lnTo>
                    <a:lnTo>
                      <a:pt x="117" y="10"/>
                    </a:lnTo>
                    <a:lnTo>
                      <a:pt x="121" y="7"/>
                    </a:lnTo>
                    <a:lnTo>
                      <a:pt x="124" y="7"/>
                    </a:lnTo>
                    <a:lnTo>
                      <a:pt x="128" y="15"/>
                    </a:lnTo>
                    <a:lnTo>
                      <a:pt x="131" y="15"/>
                    </a:lnTo>
                    <a:lnTo>
                      <a:pt x="135" y="5"/>
                    </a:lnTo>
                    <a:lnTo>
                      <a:pt x="135" y="8"/>
                    </a:lnTo>
                    <a:lnTo>
                      <a:pt x="138" y="11"/>
                    </a:lnTo>
                    <a:lnTo>
                      <a:pt x="141" y="1"/>
                    </a:lnTo>
                    <a:lnTo>
                      <a:pt x="141" y="6"/>
                    </a:lnTo>
                    <a:lnTo>
                      <a:pt x="145" y="2"/>
                    </a:lnTo>
                    <a:lnTo>
                      <a:pt x="148" y="8"/>
                    </a:lnTo>
                    <a:lnTo>
                      <a:pt x="152" y="10"/>
                    </a:lnTo>
                    <a:lnTo>
                      <a:pt x="152" y="8"/>
                    </a:lnTo>
                    <a:lnTo>
                      <a:pt x="155" y="13"/>
                    </a:lnTo>
                    <a:lnTo>
                      <a:pt x="159" y="6"/>
                    </a:lnTo>
                    <a:lnTo>
                      <a:pt x="162" y="8"/>
                    </a:lnTo>
                    <a:lnTo>
                      <a:pt x="166" y="1"/>
                    </a:lnTo>
                    <a:lnTo>
                      <a:pt x="169" y="2"/>
                    </a:lnTo>
                    <a:lnTo>
                      <a:pt x="169" y="7"/>
                    </a:lnTo>
                    <a:lnTo>
                      <a:pt x="172" y="8"/>
                    </a:lnTo>
                    <a:lnTo>
                      <a:pt x="176" y="2"/>
                    </a:lnTo>
                    <a:lnTo>
                      <a:pt x="179" y="12"/>
                    </a:lnTo>
                    <a:lnTo>
                      <a:pt x="179" y="7"/>
                    </a:lnTo>
                    <a:lnTo>
                      <a:pt x="183" y="13"/>
                    </a:lnTo>
                    <a:lnTo>
                      <a:pt x="186" y="3"/>
                    </a:lnTo>
                    <a:lnTo>
                      <a:pt x="190" y="11"/>
                    </a:lnTo>
                    <a:lnTo>
                      <a:pt x="193" y="12"/>
                    </a:lnTo>
                    <a:lnTo>
                      <a:pt x="197" y="7"/>
                    </a:lnTo>
                    <a:lnTo>
                      <a:pt x="197" y="5"/>
                    </a:lnTo>
                    <a:lnTo>
                      <a:pt x="200" y="11"/>
                    </a:lnTo>
                    <a:lnTo>
                      <a:pt x="203" y="16"/>
                    </a:lnTo>
                    <a:lnTo>
                      <a:pt x="207" y="8"/>
                    </a:lnTo>
                    <a:lnTo>
                      <a:pt x="207" y="11"/>
                    </a:lnTo>
                    <a:lnTo>
                      <a:pt x="210" y="12"/>
                    </a:lnTo>
                    <a:lnTo>
                      <a:pt x="214" y="12"/>
                    </a:lnTo>
                    <a:lnTo>
                      <a:pt x="214" y="7"/>
                    </a:lnTo>
                    <a:lnTo>
                      <a:pt x="217" y="6"/>
                    </a:lnTo>
                    <a:lnTo>
                      <a:pt x="221" y="11"/>
                    </a:lnTo>
                    <a:lnTo>
                      <a:pt x="224" y="15"/>
                    </a:lnTo>
                    <a:lnTo>
                      <a:pt x="224" y="12"/>
                    </a:lnTo>
                    <a:lnTo>
                      <a:pt x="228" y="7"/>
                    </a:lnTo>
                    <a:lnTo>
                      <a:pt x="231" y="12"/>
                    </a:lnTo>
                    <a:lnTo>
                      <a:pt x="231" y="3"/>
                    </a:lnTo>
                    <a:lnTo>
                      <a:pt x="234" y="10"/>
                    </a:lnTo>
                    <a:lnTo>
                      <a:pt x="238" y="6"/>
                    </a:lnTo>
                    <a:lnTo>
                      <a:pt x="241" y="10"/>
                    </a:lnTo>
                    <a:lnTo>
                      <a:pt x="241" y="7"/>
                    </a:lnTo>
                    <a:lnTo>
                      <a:pt x="245" y="16"/>
                    </a:lnTo>
                    <a:lnTo>
                      <a:pt x="248" y="5"/>
                    </a:lnTo>
                    <a:lnTo>
                      <a:pt x="252" y="8"/>
                    </a:lnTo>
                    <a:lnTo>
                      <a:pt x="252" y="6"/>
                    </a:lnTo>
                    <a:lnTo>
                      <a:pt x="255" y="13"/>
                    </a:lnTo>
                    <a:lnTo>
                      <a:pt x="259" y="6"/>
                    </a:lnTo>
                    <a:lnTo>
                      <a:pt x="262" y="13"/>
                    </a:lnTo>
                    <a:lnTo>
                      <a:pt x="265" y="10"/>
                    </a:lnTo>
                    <a:lnTo>
                      <a:pt x="269" y="11"/>
                    </a:lnTo>
                    <a:lnTo>
                      <a:pt x="272" y="3"/>
                    </a:lnTo>
                    <a:lnTo>
                      <a:pt x="276" y="8"/>
                    </a:lnTo>
                    <a:lnTo>
                      <a:pt x="279" y="6"/>
                    </a:lnTo>
                    <a:lnTo>
                      <a:pt x="279" y="11"/>
                    </a:lnTo>
                    <a:lnTo>
                      <a:pt x="283" y="2"/>
                    </a:lnTo>
                    <a:lnTo>
                      <a:pt x="290" y="8"/>
                    </a:lnTo>
                    <a:lnTo>
                      <a:pt x="286" y="8"/>
                    </a:lnTo>
                    <a:lnTo>
                      <a:pt x="290" y="8"/>
                    </a:lnTo>
                    <a:lnTo>
                      <a:pt x="293" y="8"/>
                    </a:lnTo>
                    <a:lnTo>
                      <a:pt x="296" y="15"/>
                    </a:lnTo>
                    <a:lnTo>
                      <a:pt x="296" y="6"/>
                    </a:lnTo>
                    <a:lnTo>
                      <a:pt x="300" y="13"/>
                    </a:lnTo>
                    <a:lnTo>
                      <a:pt x="303" y="8"/>
                    </a:lnTo>
                    <a:lnTo>
                      <a:pt x="303" y="6"/>
                    </a:lnTo>
                    <a:lnTo>
                      <a:pt x="307" y="11"/>
                    </a:lnTo>
                    <a:lnTo>
                      <a:pt x="310" y="10"/>
                    </a:lnTo>
                    <a:lnTo>
                      <a:pt x="314" y="13"/>
                    </a:lnTo>
                    <a:lnTo>
                      <a:pt x="314" y="8"/>
                    </a:lnTo>
                    <a:lnTo>
                      <a:pt x="317" y="5"/>
                    </a:lnTo>
                    <a:lnTo>
                      <a:pt x="321" y="6"/>
                    </a:lnTo>
                    <a:lnTo>
                      <a:pt x="324" y="11"/>
                    </a:lnTo>
                    <a:lnTo>
                      <a:pt x="324" y="10"/>
                    </a:lnTo>
                    <a:lnTo>
                      <a:pt x="327" y="11"/>
                    </a:lnTo>
                    <a:lnTo>
                      <a:pt x="331" y="12"/>
                    </a:lnTo>
                    <a:lnTo>
                      <a:pt x="331" y="7"/>
                    </a:lnTo>
                    <a:lnTo>
                      <a:pt x="334" y="3"/>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7" name="Freeform 8"/>
              <p:cNvSpPr>
                <a:spLocks/>
              </p:cNvSpPr>
              <p:nvPr/>
            </p:nvSpPr>
            <p:spPr bwMode="auto">
              <a:xfrm>
                <a:off x="928688" y="2374900"/>
                <a:ext cx="519113" cy="26988"/>
              </a:xfrm>
              <a:custGeom>
                <a:avLst/>
                <a:gdLst/>
                <a:ahLst/>
                <a:cxnLst>
                  <a:cxn ang="0">
                    <a:pos x="7" y="13"/>
                  </a:cxn>
                  <a:cxn ang="0">
                    <a:pos x="14" y="6"/>
                  </a:cxn>
                  <a:cxn ang="0">
                    <a:pos x="21" y="13"/>
                  </a:cxn>
                  <a:cxn ang="0">
                    <a:pos x="28" y="12"/>
                  </a:cxn>
                  <a:cxn ang="0">
                    <a:pos x="35" y="6"/>
                  </a:cxn>
                  <a:cxn ang="0">
                    <a:pos x="42" y="15"/>
                  </a:cxn>
                  <a:cxn ang="0">
                    <a:pos x="52" y="8"/>
                  </a:cxn>
                  <a:cxn ang="0">
                    <a:pos x="62" y="10"/>
                  </a:cxn>
                  <a:cxn ang="0">
                    <a:pos x="69" y="12"/>
                  </a:cxn>
                  <a:cxn ang="0">
                    <a:pos x="76" y="5"/>
                  </a:cxn>
                  <a:cxn ang="0">
                    <a:pos x="83" y="16"/>
                  </a:cxn>
                  <a:cxn ang="0">
                    <a:pos x="90" y="1"/>
                  </a:cxn>
                  <a:cxn ang="0">
                    <a:pos x="97" y="7"/>
                  </a:cxn>
                  <a:cxn ang="0">
                    <a:pos x="107" y="6"/>
                  </a:cxn>
                  <a:cxn ang="0">
                    <a:pos x="114" y="10"/>
                  </a:cxn>
                  <a:cxn ang="0">
                    <a:pos x="121" y="15"/>
                  </a:cxn>
                  <a:cxn ang="0">
                    <a:pos x="128" y="13"/>
                  </a:cxn>
                  <a:cxn ang="0">
                    <a:pos x="135" y="3"/>
                  </a:cxn>
                  <a:cxn ang="0">
                    <a:pos x="141" y="8"/>
                  </a:cxn>
                  <a:cxn ang="0">
                    <a:pos x="152" y="5"/>
                  </a:cxn>
                  <a:cxn ang="0">
                    <a:pos x="159" y="0"/>
                  </a:cxn>
                  <a:cxn ang="0">
                    <a:pos x="166" y="7"/>
                  </a:cxn>
                  <a:cxn ang="0">
                    <a:pos x="172" y="13"/>
                  </a:cxn>
                  <a:cxn ang="0">
                    <a:pos x="179" y="5"/>
                  </a:cxn>
                  <a:cxn ang="0">
                    <a:pos x="186" y="7"/>
                  </a:cxn>
                  <a:cxn ang="0">
                    <a:pos x="200" y="11"/>
                  </a:cxn>
                  <a:cxn ang="0">
                    <a:pos x="203" y="10"/>
                  </a:cxn>
                  <a:cxn ang="0">
                    <a:pos x="214" y="10"/>
                  </a:cxn>
                  <a:cxn ang="0">
                    <a:pos x="221" y="11"/>
                  </a:cxn>
                  <a:cxn ang="0">
                    <a:pos x="228" y="7"/>
                  </a:cxn>
                  <a:cxn ang="0">
                    <a:pos x="234" y="3"/>
                  </a:cxn>
                  <a:cxn ang="0">
                    <a:pos x="241" y="2"/>
                  </a:cxn>
                  <a:cxn ang="0">
                    <a:pos x="248" y="3"/>
                  </a:cxn>
                  <a:cxn ang="0">
                    <a:pos x="258" y="3"/>
                  </a:cxn>
                  <a:cxn ang="0">
                    <a:pos x="265" y="7"/>
                  </a:cxn>
                  <a:cxn ang="0">
                    <a:pos x="272" y="5"/>
                  </a:cxn>
                  <a:cxn ang="0">
                    <a:pos x="279" y="11"/>
                  </a:cxn>
                  <a:cxn ang="0">
                    <a:pos x="289" y="15"/>
                  </a:cxn>
                  <a:cxn ang="0">
                    <a:pos x="296" y="7"/>
                  </a:cxn>
                  <a:cxn ang="0">
                    <a:pos x="307" y="10"/>
                  </a:cxn>
                  <a:cxn ang="0">
                    <a:pos x="314" y="17"/>
                  </a:cxn>
                  <a:cxn ang="0">
                    <a:pos x="320" y="16"/>
                  </a:cxn>
                </a:cxnLst>
                <a:rect l="0" t="0" r="r" b="b"/>
                <a:pathLst>
                  <a:path w="327" h="17">
                    <a:moveTo>
                      <a:pt x="0" y="3"/>
                    </a:moveTo>
                    <a:lnTo>
                      <a:pt x="4" y="10"/>
                    </a:lnTo>
                    <a:lnTo>
                      <a:pt x="7" y="13"/>
                    </a:lnTo>
                    <a:lnTo>
                      <a:pt x="7" y="7"/>
                    </a:lnTo>
                    <a:lnTo>
                      <a:pt x="11" y="7"/>
                    </a:lnTo>
                    <a:lnTo>
                      <a:pt x="14" y="6"/>
                    </a:lnTo>
                    <a:lnTo>
                      <a:pt x="14" y="12"/>
                    </a:lnTo>
                    <a:lnTo>
                      <a:pt x="17" y="8"/>
                    </a:lnTo>
                    <a:lnTo>
                      <a:pt x="21" y="13"/>
                    </a:lnTo>
                    <a:lnTo>
                      <a:pt x="24" y="5"/>
                    </a:lnTo>
                    <a:lnTo>
                      <a:pt x="24" y="13"/>
                    </a:lnTo>
                    <a:lnTo>
                      <a:pt x="28" y="12"/>
                    </a:lnTo>
                    <a:lnTo>
                      <a:pt x="31" y="12"/>
                    </a:lnTo>
                    <a:lnTo>
                      <a:pt x="35" y="8"/>
                    </a:lnTo>
                    <a:lnTo>
                      <a:pt x="35" y="6"/>
                    </a:lnTo>
                    <a:lnTo>
                      <a:pt x="38" y="13"/>
                    </a:lnTo>
                    <a:lnTo>
                      <a:pt x="42" y="3"/>
                    </a:lnTo>
                    <a:lnTo>
                      <a:pt x="42" y="15"/>
                    </a:lnTo>
                    <a:lnTo>
                      <a:pt x="45" y="8"/>
                    </a:lnTo>
                    <a:lnTo>
                      <a:pt x="48" y="7"/>
                    </a:lnTo>
                    <a:lnTo>
                      <a:pt x="52" y="8"/>
                    </a:lnTo>
                    <a:lnTo>
                      <a:pt x="55" y="8"/>
                    </a:lnTo>
                    <a:lnTo>
                      <a:pt x="59" y="8"/>
                    </a:lnTo>
                    <a:lnTo>
                      <a:pt x="62" y="10"/>
                    </a:lnTo>
                    <a:lnTo>
                      <a:pt x="62" y="12"/>
                    </a:lnTo>
                    <a:lnTo>
                      <a:pt x="66" y="5"/>
                    </a:lnTo>
                    <a:lnTo>
                      <a:pt x="69" y="12"/>
                    </a:lnTo>
                    <a:lnTo>
                      <a:pt x="69" y="6"/>
                    </a:lnTo>
                    <a:lnTo>
                      <a:pt x="73" y="7"/>
                    </a:lnTo>
                    <a:lnTo>
                      <a:pt x="76" y="5"/>
                    </a:lnTo>
                    <a:lnTo>
                      <a:pt x="79" y="12"/>
                    </a:lnTo>
                    <a:lnTo>
                      <a:pt x="79" y="6"/>
                    </a:lnTo>
                    <a:lnTo>
                      <a:pt x="83" y="16"/>
                    </a:lnTo>
                    <a:lnTo>
                      <a:pt x="86" y="11"/>
                    </a:lnTo>
                    <a:lnTo>
                      <a:pt x="86" y="5"/>
                    </a:lnTo>
                    <a:lnTo>
                      <a:pt x="90" y="1"/>
                    </a:lnTo>
                    <a:lnTo>
                      <a:pt x="93" y="10"/>
                    </a:lnTo>
                    <a:lnTo>
                      <a:pt x="97" y="10"/>
                    </a:lnTo>
                    <a:lnTo>
                      <a:pt x="97" y="7"/>
                    </a:lnTo>
                    <a:lnTo>
                      <a:pt x="100" y="13"/>
                    </a:lnTo>
                    <a:lnTo>
                      <a:pt x="104" y="17"/>
                    </a:lnTo>
                    <a:lnTo>
                      <a:pt x="107" y="6"/>
                    </a:lnTo>
                    <a:lnTo>
                      <a:pt x="107" y="11"/>
                    </a:lnTo>
                    <a:lnTo>
                      <a:pt x="110" y="15"/>
                    </a:lnTo>
                    <a:lnTo>
                      <a:pt x="114" y="10"/>
                    </a:lnTo>
                    <a:lnTo>
                      <a:pt x="114" y="8"/>
                    </a:lnTo>
                    <a:lnTo>
                      <a:pt x="117" y="13"/>
                    </a:lnTo>
                    <a:lnTo>
                      <a:pt x="121" y="15"/>
                    </a:lnTo>
                    <a:lnTo>
                      <a:pt x="124" y="6"/>
                    </a:lnTo>
                    <a:lnTo>
                      <a:pt x="124" y="5"/>
                    </a:lnTo>
                    <a:lnTo>
                      <a:pt x="128" y="13"/>
                    </a:lnTo>
                    <a:lnTo>
                      <a:pt x="131" y="5"/>
                    </a:lnTo>
                    <a:lnTo>
                      <a:pt x="131" y="10"/>
                    </a:lnTo>
                    <a:lnTo>
                      <a:pt x="135" y="3"/>
                    </a:lnTo>
                    <a:lnTo>
                      <a:pt x="138" y="6"/>
                    </a:lnTo>
                    <a:lnTo>
                      <a:pt x="141" y="6"/>
                    </a:lnTo>
                    <a:lnTo>
                      <a:pt x="141" y="8"/>
                    </a:lnTo>
                    <a:lnTo>
                      <a:pt x="145" y="15"/>
                    </a:lnTo>
                    <a:lnTo>
                      <a:pt x="148" y="7"/>
                    </a:lnTo>
                    <a:lnTo>
                      <a:pt x="152" y="5"/>
                    </a:lnTo>
                    <a:lnTo>
                      <a:pt x="152" y="8"/>
                    </a:lnTo>
                    <a:lnTo>
                      <a:pt x="155" y="10"/>
                    </a:lnTo>
                    <a:lnTo>
                      <a:pt x="159" y="0"/>
                    </a:lnTo>
                    <a:lnTo>
                      <a:pt x="159" y="8"/>
                    </a:lnTo>
                    <a:lnTo>
                      <a:pt x="162" y="11"/>
                    </a:lnTo>
                    <a:lnTo>
                      <a:pt x="166" y="7"/>
                    </a:lnTo>
                    <a:lnTo>
                      <a:pt x="169" y="12"/>
                    </a:lnTo>
                    <a:lnTo>
                      <a:pt x="169" y="7"/>
                    </a:lnTo>
                    <a:lnTo>
                      <a:pt x="172" y="13"/>
                    </a:lnTo>
                    <a:lnTo>
                      <a:pt x="176" y="8"/>
                    </a:lnTo>
                    <a:lnTo>
                      <a:pt x="179" y="3"/>
                    </a:lnTo>
                    <a:lnTo>
                      <a:pt x="179" y="5"/>
                    </a:lnTo>
                    <a:lnTo>
                      <a:pt x="183" y="12"/>
                    </a:lnTo>
                    <a:lnTo>
                      <a:pt x="186" y="11"/>
                    </a:lnTo>
                    <a:lnTo>
                      <a:pt x="186" y="7"/>
                    </a:lnTo>
                    <a:lnTo>
                      <a:pt x="190" y="8"/>
                    </a:lnTo>
                    <a:lnTo>
                      <a:pt x="193" y="12"/>
                    </a:lnTo>
                    <a:lnTo>
                      <a:pt x="200" y="11"/>
                    </a:lnTo>
                    <a:lnTo>
                      <a:pt x="197" y="11"/>
                    </a:lnTo>
                    <a:lnTo>
                      <a:pt x="200" y="11"/>
                    </a:lnTo>
                    <a:lnTo>
                      <a:pt x="203" y="10"/>
                    </a:lnTo>
                    <a:lnTo>
                      <a:pt x="207" y="12"/>
                    </a:lnTo>
                    <a:lnTo>
                      <a:pt x="210" y="13"/>
                    </a:lnTo>
                    <a:lnTo>
                      <a:pt x="214" y="10"/>
                    </a:lnTo>
                    <a:lnTo>
                      <a:pt x="214" y="3"/>
                    </a:lnTo>
                    <a:lnTo>
                      <a:pt x="217" y="11"/>
                    </a:lnTo>
                    <a:lnTo>
                      <a:pt x="221" y="11"/>
                    </a:lnTo>
                    <a:lnTo>
                      <a:pt x="224" y="13"/>
                    </a:lnTo>
                    <a:lnTo>
                      <a:pt x="224" y="11"/>
                    </a:lnTo>
                    <a:lnTo>
                      <a:pt x="228" y="7"/>
                    </a:lnTo>
                    <a:lnTo>
                      <a:pt x="231" y="10"/>
                    </a:lnTo>
                    <a:lnTo>
                      <a:pt x="231" y="7"/>
                    </a:lnTo>
                    <a:lnTo>
                      <a:pt x="234" y="3"/>
                    </a:lnTo>
                    <a:lnTo>
                      <a:pt x="238" y="7"/>
                    </a:lnTo>
                    <a:lnTo>
                      <a:pt x="241" y="5"/>
                    </a:lnTo>
                    <a:lnTo>
                      <a:pt x="241" y="2"/>
                    </a:lnTo>
                    <a:lnTo>
                      <a:pt x="245" y="10"/>
                    </a:lnTo>
                    <a:lnTo>
                      <a:pt x="248" y="13"/>
                    </a:lnTo>
                    <a:lnTo>
                      <a:pt x="248" y="3"/>
                    </a:lnTo>
                    <a:lnTo>
                      <a:pt x="252" y="5"/>
                    </a:lnTo>
                    <a:lnTo>
                      <a:pt x="255" y="5"/>
                    </a:lnTo>
                    <a:lnTo>
                      <a:pt x="258" y="3"/>
                    </a:lnTo>
                    <a:lnTo>
                      <a:pt x="258" y="15"/>
                    </a:lnTo>
                    <a:lnTo>
                      <a:pt x="262" y="15"/>
                    </a:lnTo>
                    <a:lnTo>
                      <a:pt x="265" y="7"/>
                    </a:lnTo>
                    <a:lnTo>
                      <a:pt x="269" y="15"/>
                    </a:lnTo>
                    <a:lnTo>
                      <a:pt x="269" y="2"/>
                    </a:lnTo>
                    <a:lnTo>
                      <a:pt x="272" y="5"/>
                    </a:lnTo>
                    <a:lnTo>
                      <a:pt x="276" y="3"/>
                    </a:lnTo>
                    <a:lnTo>
                      <a:pt x="276" y="15"/>
                    </a:lnTo>
                    <a:lnTo>
                      <a:pt x="279" y="11"/>
                    </a:lnTo>
                    <a:lnTo>
                      <a:pt x="283" y="5"/>
                    </a:lnTo>
                    <a:lnTo>
                      <a:pt x="286" y="10"/>
                    </a:lnTo>
                    <a:lnTo>
                      <a:pt x="289" y="15"/>
                    </a:lnTo>
                    <a:lnTo>
                      <a:pt x="293" y="12"/>
                    </a:lnTo>
                    <a:lnTo>
                      <a:pt x="296" y="6"/>
                    </a:lnTo>
                    <a:lnTo>
                      <a:pt x="296" y="7"/>
                    </a:lnTo>
                    <a:lnTo>
                      <a:pt x="300" y="11"/>
                    </a:lnTo>
                    <a:lnTo>
                      <a:pt x="303" y="7"/>
                    </a:lnTo>
                    <a:lnTo>
                      <a:pt x="307" y="10"/>
                    </a:lnTo>
                    <a:lnTo>
                      <a:pt x="310" y="10"/>
                    </a:lnTo>
                    <a:lnTo>
                      <a:pt x="314" y="15"/>
                    </a:lnTo>
                    <a:lnTo>
                      <a:pt x="314" y="17"/>
                    </a:lnTo>
                    <a:lnTo>
                      <a:pt x="317" y="10"/>
                    </a:lnTo>
                    <a:lnTo>
                      <a:pt x="320" y="6"/>
                    </a:lnTo>
                    <a:lnTo>
                      <a:pt x="320" y="16"/>
                    </a:lnTo>
                    <a:lnTo>
                      <a:pt x="324" y="16"/>
                    </a:lnTo>
                    <a:lnTo>
                      <a:pt x="327" y="12"/>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8" name="Freeform 9"/>
              <p:cNvSpPr>
                <a:spLocks/>
              </p:cNvSpPr>
              <p:nvPr/>
            </p:nvSpPr>
            <p:spPr bwMode="auto">
              <a:xfrm>
                <a:off x="1447800" y="2370138"/>
                <a:ext cx="519113" cy="36513"/>
              </a:xfrm>
              <a:custGeom>
                <a:avLst/>
                <a:gdLst/>
                <a:ahLst/>
                <a:cxnLst>
                  <a:cxn ang="0">
                    <a:pos x="4" y="6"/>
                  </a:cxn>
                  <a:cxn ang="0">
                    <a:pos x="18" y="5"/>
                  </a:cxn>
                  <a:cxn ang="0">
                    <a:pos x="21" y="19"/>
                  </a:cxn>
                  <a:cxn ang="0">
                    <a:pos x="35" y="13"/>
                  </a:cxn>
                  <a:cxn ang="0">
                    <a:pos x="38" y="10"/>
                  </a:cxn>
                  <a:cxn ang="0">
                    <a:pos x="45" y="9"/>
                  </a:cxn>
                  <a:cxn ang="0">
                    <a:pos x="55" y="5"/>
                  </a:cxn>
                  <a:cxn ang="0">
                    <a:pos x="62" y="13"/>
                  </a:cxn>
                  <a:cxn ang="0">
                    <a:pos x="69" y="16"/>
                  </a:cxn>
                  <a:cxn ang="0">
                    <a:pos x="76" y="9"/>
                  </a:cxn>
                  <a:cxn ang="0">
                    <a:pos x="86" y="6"/>
                  </a:cxn>
                  <a:cxn ang="0">
                    <a:pos x="93" y="16"/>
                  </a:cxn>
                  <a:cxn ang="0">
                    <a:pos x="100" y="16"/>
                  </a:cxn>
                  <a:cxn ang="0">
                    <a:pos x="107" y="8"/>
                  </a:cxn>
                  <a:cxn ang="0">
                    <a:pos x="114" y="14"/>
                  </a:cxn>
                  <a:cxn ang="0">
                    <a:pos x="121" y="9"/>
                  </a:cxn>
                  <a:cxn ang="0">
                    <a:pos x="131" y="11"/>
                  </a:cxn>
                  <a:cxn ang="0">
                    <a:pos x="138" y="13"/>
                  </a:cxn>
                  <a:cxn ang="0">
                    <a:pos x="148" y="14"/>
                  </a:cxn>
                  <a:cxn ang="0">
                    <a:pos x="155" y="9"/>
                  </a:cxn>
                  <a:cxn ang="0">
                    <a:pos x="162" y="14"/>
                  </a:cxn>
                  <a:cxn ang="0">
                    <a:pos x="169" y="6"/>
                  </a:cxn>
                  <a:cxn ang="0">
                    <a:pos x="176" y="11"/>
                  </a:cxn>
                  <a:cxn ang="0">
                    <a:pos x="183" y="15"/>
                  </a:cxn>
                  <a:cxn ang="0">
                    <a:pos x="193" y="14"/>
                  </a:cxn>
                  <a:cxn ang="0">
                    <a:pos x="200" y="11"/>
                  </a:cxn>
                  <a:cxn ang="0">
                    <a:pos x="210" y="11"/>
                  </a:cxn>
                  <a:cxn ang="0">
                    <a:pos x="217" y="8"/>
                  </a:cxn>
                  <a:cxn ang="0">
                    <a:pos x="224" y="0"/>
                  </a:cxn>
                  <a:cxn ang="0">
                    <a:pos x="231" y="23"/>
                  </a:cxn>
                  <a:cxn ang="0">
                    <a:pos x="238" y="8"/>
                  </a:cxn>
                  <a:cxn ang="0">
                    <a:pos x="248" y="5"/>
                  </a:cxn>
                  <a:cxn ang="0">
                    <a:pos x="255" y="21"/>
                  </a:cxn>
                  <a:cxn ang="0">
                    <a:pos x="262" y="14"/>
                  </a:cxn>
                  <a:cxn ang="0">
                    <a:pos x="269" y="10"/>
                  </a:cxn>
                  <a:cxn ang="0">
                    <a:pos x="276" y="10"/>
                  </a:cxn>
                  <a:cxn ang="0">
                    <a:pos x="283" y="13"/>
                  </a:cxn>
                  <a:cxn ang="0">
                    <a:pos x="293" y="13"/>
                  </a:cxn>
                  <a:cxn ang="0">
                    <a:pos x="300" y="9"/>
                  </a:cxn>
                  <a:cxn ang="0">
                    <a:pos x="307" y="13"/>
                  </a:cxn>
                  <a:cxn ang="0">
                    <a:pos x="314" y="5"/>
                  </a:cxn>
                  <a:cxn ang="0">
                    <a:pos x="321" y="16"/>
                  </a:cxn>
                </a:cxnLst>
                <a:rect l="0" t="0" r="r" b="b"/>
                <a:pathLst>
                  <a:path w="327" h="23">
                    <a:moveTo>
                      <a:pt x="0" y="15"/>
                    </a:moveTo>
                    <a:lnTo>
                      <a:pt x="4" y="16"/>
                    </a:lnTo>
                    <a:lnTo>
                      <a:pt x="4" y="6"/>
                    </a:lnTo>
                    <a:lnTo>
                      <a:pt x="7" y="16"/>
                    </a:lnTo>
                    <a:lnTo>
                      <a:pt x="11" y="5"/>
                    </a:lnTo>
                    <a:lnTo>
                      <a:pt x="18" y="5"/>
                    </a:lnTo>
                    <a:lnTo>
                      <a:pt x="14" y="5"/>
                    </a:lnTo>
                    <a:lnTo>
                      <a:pt x="18" y="5"/>
                    </a:lnTo>
                    <a:lnTo>
                      <a:pt x="21" y="19"/>
                    </a:lnTo>
                    <a:lnTo>
                      <a:pt x="24" y="15"/>
                    </a:lnTo>
                    <a:lnTo>
                      <a:pt x="28" y="16"/>
                    </a:lnTo>
                    <a:lnTo>
                      <a:pt x="35" y="13"/>
                    </a:lnTo>
                    <a:lnTo>
                      <a:pt x="31" y="13"/>
                    </a:lnTo>
                    <a:lnTo>
                      <a:pt x="35" y="13"/>
                    </a:lnTo>
                    <a:lnTo>
                      <a:pt x="38" y="10"/>
                    </a:lnTo>
                    <a:lnTo>
                      <a:pt x="38" y="19"/>
                    </a:lnTo>
                    <a:lnTo>
                      <a:pt x="42" y="15"/>
                    </a:lnTo>
                    <a:lnTo>
                      <a:pt x="45" y="9"/>
                    </a:lnTo>
                    <a:lnTo>
                      <a:pt x="49" y="8"/>
                    </a:lnTo>
                    <a:lnTo>
                      <a:pt x="52" y="9"/>
                    </a:lnTo>
                    <a:lnTo>
                      <a:pt x="55" y="5"/>
                    </a:lnTo>
                    <a:lnTo>
                      <a:pt x="59" y="5"/>
                    </a:lnTo>
                    <a:lnTo>
                      <a:pt x="59" y="16"/>
                    </a:lnTo>
                    <a:lnTo>
                      <a:pt x="62" y="13"/>
                    </a:lnTo>
                    <a:lnTo>
                      <a:pt x="66" y="15"/>
                    </a:lnTo>
                    <a:lnTo>
                      <a:pt x="66" y="19"/>
                    </a:lnTo>
                    <a:lnTo>
                      <a:pt x="69" y="16"/>
                    </a:lnTo>
                    <a:lnTo>
                      <a:pt x="73" y="15"/>
                    </a:lnTo>
                    <a:lnTo>
                      <a:pt x="76" y="15"/>
                    </a:lnTo>
                    <a:lnTo>
                      <a:pt x="76" y="9"/>
                    </a:lnTo>
                    <a:lnTo>
                      <a:pt x="80" y="8"/>
                    </a:lnTo>
                    <a:lnTo>
                      <a:pt x="83" y="4"/>
                    </a:lnTo>
                    <a:lnTo>
                      <a:pt x="86" y="6"/>
                    </a:lnTo>
                    <a:lnTo>
                      <a:pt x="86" y="9"/>
                    </a:lnTo>
                    <a:lnTo>
                      <a:pt x="90" y="6"/>
                    </a:lnTo>
                    <a:lnTo>
                      <a:pt x="93" y="16"/>
                    </a:lnTo>
                    <a:lnTo>
                      <a:pt x="93" y="14"/>
                    </a:lnTo>
                    <a:lnTo>
                      <a:pt x="97" y="11"/>
                    </a:lnTo>
                    <a:lnTo>
                      <a:pt x="100" y="16"/>
                    </a:lnTo>
                    <a:lnTo>
                      <a:pt x="104" y="8"/>
                    </a:lnTo>
                    <a:lnTo>
                      <a:pt x="104" y="15"/>
                    </a:lnTo>
                    <a:lnTo>
                      <a:pt x="107" y="8"/>
                    </a:lnTo>
                    <a:lnTo>
                      <a:pt x="111" y="14"/>
                    </a:lnTo>
                    <a:lnTo>
                      <a:pt x="111" y="8"/>
                    </a:lnTo>
                    <a:lnTo>
                      <a:pt x="114" y="14"/>
                    </a:lnTo>
                    <a:lnTo>
                      <a:pt x="117" y="11"/>
                    </a:lnTo>
                    <a:lnTo>
                      <a:pt x="121" y="10"/>
                    </a:lnTo>
                    <a:lnTo>
                      <a:pt x="121" y="9"/>
                    </a:lnTo>
                    <a:lnTo>
                      <a:pt x="124" y="8"/>
                    </a:lnTo>
                    <a:lnTo>
                      <a:pt x="128" y="13"/>
                    </a:lnTo>
                    <a:lnTo>
                      <a:pt x="131" y="11"/>
                    </a:lnTo>
                    <a:lnTo>
                      <a:pt x="131" y="10"/>
                    </a:lnTo>
                    <a:lnTo>
                      <a:pt x="135" y="11"/>
                    </a:lnTo>
                    <a:lnTo>
                      <a:pt x="138" y="13"/>
                    </a:lnTo>
                    <a:lnTo>
                      <a:pt x="142" y="15"/>
                    </a:lnTo>
                    <a:lnTo>
                      <a:pt x="145" y="11"/>
                    </a:lnTo>
                    <a:lnTo>
                      <a:pt x="148" y="14"/>
                    </a:lnTo>
                    <a:lnTo>
                      <a:pt x="148" y="10"/>
                    </a:lnTo>
                    <a:lnTo>
                      <a:pt x="152" y="4"/>
                    </a:lnTo>
                    <a:lnTo>
                      <a:pt x="155" y="9"/>
                    </a:lnTo>
                    <a:lnTo>
                      <a:pt x="155" y="6"/>
                    </a:lnTo>
                    <a:lnTo>
                      <a:pt x="159" y="5"/>
                    </a:lnTo>
                    <a:lnTo>
                      <a:pt x="162" y="14"/>
                    </a:lnTo>
                    <a:lnTo>
                      <a:pt x="166" y="10"/>
                    </a:lnTo>
                    <a:lnTo>
                      <a:pt x="166" y="11"/>
                    </a:lnTo>
                    <a:lnTo>
                      <a:pt x="169" y="6"/>
                    </a:lnTo>
                    <a:lnTo>
                      <a:pt x="172" y="6"/>
                    </a:lnTo>
                    <a:lnTo>
                      <a:pt x="176" y="13"/>
                    </a:lnTo>
                    <a:lnTo>
                      <a:pt x="176" y="11"/>
                    </a:lnTo>
                    <a:lnTo>
                      <a:pt x="179" y="18"/>
                    </a:lnTo>
                    <a:lnTo>
                      <a:pt x="183" y="16"/>
                    </a:lnTo>
                    <a:lnTo>
                      <a:pt x="183" y="15"/>
                    </a:lnTo>
                    <a:lnTo>
                      <a:pt x="186" y="14"/>
                    </a:lnTo>
                    <a:lnTo>
                      <a:pt x="190" y="10"/>
                    </a:lnTo>
                    <a:lnTo>
                      <a:pt x="193" y="14"/>
                    </a:lnTo>
                    <a:lnTo>
                      <a:pt x="193" y="15"/>
                    </a:lnTo>
                    <a:lnTo>
                      <a:pt x="197" y="13"/>
                    </a:lnTo>
                    <a:lnTo>
                      <a:pt x="200" y="11"/>
                    </a:lnTo>
                    <a:lnTo>
                      <a:pt x="203" y="10"/>
                    </a:lnTo>
                    <a:lnTo>
                      <a:pt x="207" y="13"/>
                    </a:lnTo>
                    <a:lnTo>
                      <a:pt x="210" y="11"/>
                    </a:lnTo>
                    <a:lnTo>
                      <a:pt x="210" y="6"/>
                    </a:lnTo>
                    <a:lnTo>
                      <a:pt x="214" y="16"/>
                    </a:lnTo>
                    <a:lnTo>
                      <a:pt x="217" y="8"/>
                    </a:lnTo>
                    <a:lnTo>
                      <a:pt x="221" y="1"/>
                    </a:lnTo>
                    <a:lnTo>
                      <a:pt x="221" y="15"/>
                    </a:lnTo>
                    <a:lnTo>
                      <a:pt x="224" y="0"/>
                    </a:lnTo>
                    <a:lnTo>
                      <a:pt x="228" y="8"/>
                    </a:lnTo>
                    <a:lnTo>
                      <a:pt x="228" y="19"/>
                    </a:lnTo>
                    <a:lnTo>
                      <a:pt x="231" y="23"/>
                    </a:lnTo>
                    <a:lnTo>
                      <a:pt x="234" y="14"/>
                    </a:lnTo>
                    <a:lnTo>
                      <a:pt x="238" y="19"/>
                    </a:lnTo>
                    <a:lnTo>
                      <a:pt x="238" y="8"/>
                    </a:lnTo>
                    <a:lnTo>
                      <a:pt x="241" y="16"/>
                    </a:lnTo>
                    <a:lnTo>
                      <a:pt x="245" y="6"/>
                    </a:lnTo>
                    <a:lnTo>
                      <a:pt x="248" y="5"/>
                    </a:lnTo>
                    <a:lnTo>
                      <a:pt x="248" y="15"/>
                    </a:lnTo>
                    <a:lnTo>
                      <a:pt x="252" y="13"/>
                    </a:lnTo>
                    <a:lnTo>
                      <a:pt x="255" y="21"/>
                    </a:lnTo>
                    <a:lnTo>
                      <a:pt x="255" y="9"/>
                    </a:lnTo>
                    <a:lnTo>
                      <a:pt x="259" y="10"/>
                    </a:lnTo>
                    <a:lnTo>
                      <a:pt x="262" y="14"/>
                    </a:lnTo>
                    <a:lnTo>
                      <a:pt x="265" y="16"/>
                    </a:lnTo>
                    <a:lnTo>
                      <a:pt x="265" y="9"/>
                    </a:lnTo>
                    <a:lnTo>
                      <a:pt x="269" y="10"/>
                    </a:lnTo>
                    <a:lnTo>
                      <a:pt x="272" y="8"/>
                    </a:lnTo>
                    <a:lnTo>
                      <a:pt x="272" y="14"/>
                    </a:lnTo>
                    <a:lnTo>
                      <a:pt x="276" y="10"/>
                    </a:lnTo>
                    <a:lnTo>
                      <a:pt x="279" y="8"/>
                    </a:lnTo>
                    <a:lnTo>
                      <a:pt x="283" y="15"/>
                    </a:lnTo>
                    <a:lnTo>
                      <a:pt x="283" y="13"/>
                    </a:lnTo>
                    <a:lnTo>
                      <a:pt x="286" y="13"/>
                    </a:lnTo>
                    <a:lnTo>
                      <a:pt x="290" y="8"/>
                    </a:lnTo>
                    <a:lnTo>
                      <a:pt x="293" y="13"/>
                    </a:lnTo>
                    <a:lnTo>
                      <a:pt x="293" y="18"/>
                    </a:lnTo>
                    <a:lnTo>
                      <a:pt x="296" y="15"/>
                    </a:lnTo>
                    <a:lnTo>
                      <a:pt x="300" y="9"/>
                    </a:lnTo>
                    <a:lnTo>
                      <a:pt x="300" y="8"/>
                    </a:lnTo>
                    <a:lnTo>
                      <a:pt x="303" y="15"/>
                    </a:lnTo>
                    <a:lnTo>
                      <a:pt x="307" y="13"/>
                    </a:lnTo>
                    <a:lnTo>
                      <a:pt x="310" y="15"/>
                    </a:lnTo>
                    <a:lnTo>
                      <a:pt x="310" y="10"/>
                    </a:lnTo>
                    <a:lnTo>
                      <a:pt x="314" y="5"/>
                    </a:lnTo>
                    <a:lnTo>
                      <a:pt x="317" y="6"/>
                    </a:lnTo>
                    <a:lnTo>
                      <a:pt x="317" y="10"/>
                    </a:lnTo>
                    <a:lnTo>
                      <a:pt x="321" y="16"/>
                    </a:lnTo>
                    <a:lnTo>
                      <a:pt x="324" y="15"/>
                    </a:lnTo>
                    <a:lnTo>
                      <a:pt x="327" y="14"/>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9" name="Freeform 10"/>
              <p:cNvSpPr>
                <a:spLocks/>
              </p:cNvSpPr>
              <p:nvPr/>
            </p:nvSpPr>
            <p:spPr bwMode="auto">
              <a:xfrm>
                <a:off x="1966913" y="2374900"/>
                <a:ext cx="514350" cy="26988"/>
              </a:xfrm>
              <a:custGeom>
                <a:avLst/>
                <a:gdLst/>
                <a:ahLst/>
                <a:cxnLst>
                  <a:cxn ang="0">
                    <a:pos x="4" y="11"/>
                  </a:cxn>
                  <a:cxn ang="0">
                    <a:pos x="11" y="6"/>
                  </a:cxn>
                  <a:cxn ang="0">
                    <a:pos x="21" y="16"/>
                  </a:cxn>
                  <a:cxn ang="0">
                    <a:pos x="28" y="17"/>
                  </a:cxn>
                  <a:cxn ang="0">
                    <a:pos x="38" y="0"/>
                  </a:cxn>
                  <a:cxn ang="0">
                    <a:pos x="45" y="8"/>
                  </a:cxn>
                  <a:cxn ang="0">
                    <a:pos x="52" y="7"/>
                  </a:cxn>
                  <a:cxn ang="0">
                    <a:pos x="59" y="13"/>
                  </a:cxn>
                  <a:cxn ang="0">
                    <a:pos x="66" y="12"/>
                  </a:cxn>
                  <a:cxn ang="0">
                    <a:pos x="73" y="12"/>
                  </a:cxn>
                  <a:cxn ang="0">
                    <a:pos x="83" y="8"/>
                  </a:cxn>
                  <a:cxn ang="0">
                    <a:pos x="90" y="5"/>
                  </a:cxn>
                  <a:cxn ang="0">
                    <a:pos x="97" y="11"/>
                  </a:cxn>
                  <a:cxn ang="0">
                    <a:pos x="104" y="3"/>
                  </a:cxn>
                  <a:cxn ang="0">
                    <a:pos x="114" y="10"/>
                  </a:cxn>
                  <a:cxn ang="0">
                    <a:pos x="121" y="10"/>
                  </a:cxn>
                  <a:cxn ang="0">
                    <a:pos x="128" y="12"/>
                  </a:cxn>
                  <a:cxn ang="0">
                    <a:pos x="138" y="10"/>
                  </a:cxn>
                  <a:cxn ang="0">
                    <a:pos x="145" y="8"/>
                  </a:cxn>
                  <a:cxn ang="0">
                    <a:pos x="155" y="13"/>
                  </a:cxn>
                  <a:cxn ang="0">
                    <a:pos x="162" y="13"/>
                  </a:cxn>
                  <a:cxn ang="0">
                    <a:pos x="169" y="12"/>
                  </a:cxn>
                  <a:cxn ang="0">
                    <a:pos x="176" y="15"/>
                  </a:cxn>
                  <a:cxn ang="0">
                    <a:pos x="183" y="10"/>
                  </a:cxn>
                  <a:cxn ang="0">
                    <a:pos x="190" y="6"/>
                  </a:cxn>
                  <a:cxn ang="0">
                    <a:pos x="200" y="5"/>
                  </a:cxn>
                  <a:cxn ang="0">
                    <a:pos x="207" y="15"/>
                  </a:cxn>
                  <a:cxn ang="0">
                    <a:pos x="214" y="8"/>
                  </a:cxn>
                  <a:cxn ang="0">
                    <a:pos x="221" y="5"/>
                  </a:cxn>
                  <a:cxn ang="0">
                    <a:pos x="228" y="16"/>
                  </a:cxn>
                  <a:cxn ang="0">
                    <a:pos x="235" y="10"/>
                  </a:cxn>
                  <a:cxn ang="0">
                    <a:pos x="245" y="13"/>
                  </a:cxn>
                  <a:cxn ang="0">
                    <a:pos x="252" y="10"/>
                  </a:cxn>
                  <a:cxn ang="0">
                    <a:pos x="259" y="6"/>
                  </a:cxn>
                  <a:cxn ang="0">
                    <a:pos x="266" y="1"/>
                  </a:cxn>
                  <a:cxn ang="0">
                    <a:pos x="272" y="12"/>
                  </a:cxn>
                  <a:cxn ang="0">
                    <a:pos x="279" y="8"/>
                  </a:cxn>
                  <a:cxn ang="0">
                    <a:pos x="290" y="12"/>
                  </a:cxn>
                  <a:cxn ang="0">
                    <a:pos x="297" y="10"/>
                  </a:cxn>
                  <a:cxn ang="0">
                    <a:pos x="307" y="7"/>
                  </a:cxn>
                  <a:cxn ang="0">
                    <a:pos x="314" y="12"/>
                  </a:cxn>
                  <a:cxn ang="0">
                    <a:pos x="321" y="7"/>
                  </a:cxn>
                </a:cxnLst>
                <a:rect l="0" t="0" r="r" b="b"/>
                <a:pathLst>
                  <a:path w="324" h="17">
                    <a:moveTo>
                      <a:pt x="0" y="11"/>
                    </a:moveTo>
                    <a:lnTo>
                      <a:pt x="0" y="15"/>
                    </a:lnTo>
                    <a:lnTo>
                      <a:pt x="4" y="11"/>
                    </a:lnTo>
                    <a:lnTo>
                      <a:pt x="7" y="5"/>
                    </a:lnTo>
                    <a:lnTo>
                      <a:pt x="11" y="15"/>
                    </a:lnTo>
                    <a:lnTo>
                      <a:pt x="11" y="6"/>
                    </a:lnTo>
                    <a:lnTo>
                      <a:pt x="14" y="12"/>
                    </a:lnTo>
                    <a:lnTo>
                      <a:pt x="18" y="11"/>
                    </a:lnTo>
                    <a:lnTo>
                      <a:pt x="21" y="16"/>
                    </a:lnTo>
                    <a:lnTo>
                      <a:pt x="25" y="7"/>
                    </a:lnTo>
                    <a:lnTo>
                      <a:pt x="28" y="11"/>
                    </a:lnTo>
                    <a:lnTo>
                      <a:pt x="28" y="17"/>
                    </a:lnTo>
                    <a:lnTo>
                      <a:pt x="31" y="7"/>
                    </a:lnTo>
                    <a:lnTo>
                      <a:pt x="35" y="6"/>
                    </a:lnTo>
                    <a:lnTo>
                      <a:pt x="38" y="0"/>
                    </a:lnTo>
                    <a:lnTo>
                      <a:pt x="38" y="12"/>
                    </a:lnTo>
                    <a:lnTo>
                      <a:pt x="42" y="11"/>
                    </a:lnTo>
                    <a:lnTo>
                      <a:pt x="45" y="8"/>
                    </a:lnTo>
                    <a:lnTo>
                      <a:pt x="45" y="11"/>
                    </a:lnTo>
                    <a:lnTo>
                      <a:pt x="49" y="8"/>
                    </a:lnTo>
                    <a:lnTo>
                      <a:pt x="52" y="7"/>
                    </a:lnTo>
                    <a:lnTo>
                      <a:pt x="56" y="8"/>
                    </a:lnTo>
                    <a:lnTo>
                      <a:pt x="56" y="0"/>
                    </a:lnTo>
                    <a:lnTo>
                      <a:pt x="59" y="13"/>
                    </a:lnTo>
                    <a:lnTo>
                      <a:pt x="62" y="10"/>
                    </a:lnTo>
                    <a:lnTo>
                      <a:pt x="62" y="8"/>
                    </a:lnTo>
                    <a:lnTo>
                      <a:pt x="66" y="12"/>
                    </a:lnTo>
                    <a:lnTo>
                      <a:pt x="69" y="0"/>
                    </a:lnTo>
                    <a:lnTo>
                      <a:pt x="73" y="10"/>
                    </a:lnTo>
                    <a:lnTo>
                      <a:pt x="73" y="12"/>
                    </a:lnTo>
                    <a:lnTo>
                      <a:pt x="76" y="16"/>
                    </a:lnTo>
                    <a:lnTo>
                      <a:pt x="80" y="7"/>
                    </a:lnTo>
                    <a:lnTo>
                      <a:pt x="83" y="8"/>
                    </a:lnTo>
                    <a:lnTo>
                      <a:pt x="83" y="11"/>
                    </a:lnTo>
                    <a:lnTo>
                      <a:pt x="86" y="5"/>
                    </a:lnTo>
                    <a:lnTo>
                      <a:pt x="90" y="5"/>
                    </a:lnTo>
                    <a:lnTo>
                      <a:pt x="90" y="7"/>
                    </a:lnTo>
                    <a:lnTo>
                      <a:pt x="93" y="12"/>
                    </a:lnTo>
                    <a:lnTo>
                      <a:pt x="97" y="11"/>
                    </a:lnTo>
                    <a:lnTo>
                      <a:pt x="100" y="11"/>
                    </a:lnTo>
                    <a:lnTo>
                      <a:pt x="100" y="3"/>
                    </a:lnTo>
                    <a:lnTo>
                      <a:pt x="104" y="3"/>
                    </a:lnTo>
                    <a:lnTo>
                      <a:pt x="107" y="2"/>
                    </a:lnTo>
                    <a:lnTo>
                      <a:pt x="111" y="13"/>
                    </a:lnTo>
                    <a:lnTo>
                      <a:pt x="114" y="10"/>
                    </a:lnTo>
                    <a:lnTo>
                      <a:pt x="117" y="16"/>
                    </a:lnTo>
                    <a:lnTo>
                      <a:pt x="117" y="3"/>
                    </a:lnTo>
                    <a:lnTo>
                      <a:pt x="121" y="10"/>
                    </a:lnTo>
                    <a:lnTo>
                      <a:pt x="124" y="8"/>
                    </a:lnTo>
                    <a:lnTo>
                      <a:pt x="128" y="6"/>
                    </a:lnTo>
                    <a:lnTo>
                      <a:pt x="128" y="12"/>
                    </a:lnTo>
                    <a:lnTo>
                      <a:pt x="131" y="10"/>
                    </a:lnTo>
                    <a:lnTo>
                      <a:pt x="135" y="8"/>
                    </a:lnTo>
                    <a:lnTo>
                      <a:pt x="138" y="10"/>
                    </a:lnTo>
                    <a:lnTo>
                      <a:pt x="142" y="8"/>
                    </a:lnTo>
                    <a:lnTo>
                      <a:pt x="145" y="10"/>
                    </a:lnTo>
                    <a:lnTo>
                      <a:pt x="145" y="8"/>
                    </a:lnTo>
                    <a:lnTo>
                      <a:pt x="148" y="6"/>
                    </a:lnTo>
                    <a:lnTo>
                      <a:pt x="152" y="10"/>
                    </a:lnTo>
                    <a:lnTo>
                      <a:pt x="155" y="13"/>
                    </a:lnTo>
                    <a:lnTo>
                      <a:pt x="155" y="8"/>
                    </a:lnTo>
                    <a:lnTo>
                      <a:pt x="159" y="8"/>
                    </a:lnTo>
                    <a:lnTo>
                      <a:pt x="162" y="13"/>
                    </a:lnTo>
                    <a:lnTo>
                      <a:pt x="162" y="11"/>
                    </a:lnTo>
                    <a:lnTo>
                      <a:pt x="166" y="5"/>
                    </a:lnTo>
                    <a:lnTo>
                      <a:pt x="169" y="12"/>
                    </a:lnTo>
                    <a:lnTo>
                      <a:pt x="173" y="10"/>
                    </a:lnTo>
                    <a:lnTo>
                      <a:pt x="173" y="11"/>
                    </a:lnTo>
                    <a:lnTo>
                      <a:pt x="176" y="15"/>
                    </a:lnTo>
                    <a:lnTo>
                      <a:pt x="179" y="15"/>
                    </a:lnTo>
                    <a:lnTo>
                      <a:pt x="179" y="10"/>
                    </a:lnTo>
                    <a:lnTo>
                      <a:pt x="183" y="10"/>
                    </a:lnTo>
                    <a:lnTo>
                      <a:pt x="186" y="11"/>
                    </a:lnTo>
                    <a:lnTo>
                      <a:pt x="190" y="5"/>
                    </a:lnTo>
                    <a:lnTo>
                      <a:pt x="190" y="6"/>
                    </a:lnTo>
                    <a:lnTo>
                      <a:pt x="193" y="3"/>
                    </a:lnTo>
                    <a:lnTo>
                      <a:pt x="197" y="5"/>
                    </a:lnTo>
                    <a:lnTo>
                      <a:pt x="200" y="5"/>
                    </a:lnTo>
                    <a:lnTo>
                      <a:pt x="200" y="11"/>
                    </a:lnTo>
                    <a:lnTo>
                      <a:pt x="204" y="10"/>
                    </a:lnTo>
                    <a:lnTo>
                      <a:pt x="207" y="15"/>
                    </a:lnTo>
                    <a:lnTo>
                      <a:pt x="207" y="8"/>
                    </a:lnTo>
                    <a:lnTo>
                      <a:pt x="210" y="12"/>
                    </a:lnTo>
                    <a:lnTo>
                      <a:pt x="214" y="8"/>
                    </a:lnTo>
                    <a:lnTo>
                      <a:pt x="217" y="8"/>
                    </a:lnTo>
                    <a:lnTo>
                      <a:pt x="217" y="0"/>
                    </a:lnTo>
                    <a:lnTo>
                      <a:pt x="221" y="5"/>
                    </a:lnTo>
                    <a:lnTo>
                      <a:pt x="224" y="10"/>
                    </a:lnTo>
                    <a:lnTo>
                      <a:pt x="224" y="15"/>
                    </a:lnTo>
                    <a:lnTo>
                      <a:pt x="228" y="16"/>
                    </a:lnTo>
                    <a:lnTo>
                      <a:pt x="231" y="8"/>
                    </a:lnTo>
                    <a:lnTo>
                      <a:pt x="235" y="5"/>
                    </a:lnTo>
                    <a:lnTo>
                      <a:pt x="235" y="10"/>
                    </a:lnTo>
                    <a:lnTo>
                      <a:pt x="238" y="13"/>
                    </a:lnTo>
                    <a:lnTo>
                      <a:pt x="241" y="16"/>
                    </a:lnTo>
                    <a:lnTo>
                      <a:pt x="245" y="13"/>
                    </a:lnTo>
                    <a:lnTo>
                      <a:pt x="245" y="8"/>
                    </a:lnTo>
                    <a:lnTo>
                      <a:pt x="248" y="10"/>
                    </a:lnTo>
                    <a:lnTo>
                      <a:pt x="252" y="10"/>
                    </a:lnTo>
                    <a:lnTo>
                      <a:pt x="252" y="1"/>
                    </a:lnTo>
                    <a:lnTo>
                      <a:pt x="255" y="5"/>
                    </a:lnTo>
                    <a:lnTo>
                      <a:pt x="259" y="6"/>
                    </a:lnTo>
                    <a:lnTo>
                      <a:pt x="262" y="11"/>
                    </a:lnTo>
                    <a:lnTo>
                      <a:pt x="262" y="2"/>
                    </a:lnTo>
                    <a:lnTo>
                      <a:pt x="266" y="1"/>
                    </a:lnTo>
                    <a:lnTo>
                      <a:pt x="269" y="8"/>
                    </a:lnTo>
                    <a:lnTo>
                      <a:pt x="272" y="7"/>
                    </a:lnTo>
                    <a:lnTo>
                      <a:pt x="272" y="12"/>
                    </a:lnTo>
                    <a:lnTo>
                      <a:pt x="276" y="10"/>
                    </a:lnTo>
                    <a:lnTo>
                      <a:pt x="279" y="6"/>
                    </a:lnTo>
                    <a:lnTo>
                      <a:pt x="279" y="8"/>
                    </a:lnTo>
                    <a:lnTo>
                      <a:pt x="283" y="8"/>
                    </a:lnTo>
                    <a:lnTo>
                      <a:pt x="286" y="2"/>
                    </a:lnTo>
                    <a:lnTo>
                      <a:pt x="290" y="12"/>
                    </a:lnTo>
                    <a:lnTo>
                      <a:pt x="293" y="2"/>
                    </a:lnTo>
                    <a:lnTo>
                      <a:pt x="297" y="8"/>
                    </a:lnTo>
                    <a:lnTo>
                      <a:pt x="297" y="10"/>
                    </a:lnTo>
                    <a:lnTo>
                      <a:pt x="300" y="12"/>
                    </a:lnTo>
                    <a:lnTo>
                      <a:pt x="303" y="5"/>
                    </a:lnTo>
                    <a:lnTo>
                      <a:pt x="307" y="7"/>
                    </a:lnTo>
                    <a:lnTo>
                      <a:pt x="307" y="8"/>
                    </a:lnTo>
                    <a:lnTo>
                      <a:pt x="310" y="11"/>
                    </a:lnTo>
                    <a:lnTo>
                      <a:pt x="314" y="12"/>
                    </a:lnTo>
                    <a:lnTo>
                      <a:pt x="317" y="12"/>
                    </a:lnTo>
                    <a:lnTo>
                      <a:pt x="317" y="8"/>
                    </a:lnTo>
                    <a:lnTo>
                      <a:pt x="321" y="7"/>
                    </a:lnTo>
                    <a:lnTo>
                      <a:pt x="324" y="12"/>
                    </a:lnTo>
                    <a:lnTo>
                      <a:pt x="324" y="8"/>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0" name="Freeform 11"/>
              <p:cNvSpPr>
                <a:spLocks/>
              </p:cNvSpPr>
              <p:nvPr/>
            </p:nvSpPr>
            <p:spPr bwMode="auto">
              <a:xfrm>
                <a:off x="2481263" y="2371725"/>
                <a:ext cx="212725" cy="28575"/>
              </a:xfrm>
              <a:custGeom>
                <a:avLst/>
                <a:gdLst/>
                <a:ahLst/>
                <a:cxnLst>
                  <a:cxn ang="0">
                    <a:pos x="0" y="10"/>
                  </a:cxn>
                  <a:cxn ang="0">
                    <a:pos x="3" y="18"/>
                  </a:cxn>
                  <a:cxn ang="0">
                    <a:pos x="7" y="13"/>
                  </a:cxn>
                  <a:cxn ang="0">
                    <a:pos x="10" y="13"/>
                  </a:cxn>
                  <a:cxn ang="0">
                    <a:pos x="10" y="15"/>
                  </a:cxn>
                  <a:cxn ang="0">
                    <a:pos x="14" y="10"/>
                  </a:cxn>
                  <a:cxn ang="0">
                    <a:pos x="17" y="14"/>
                  </a:cxn>
                  <a:cxn ang="0">
                    <a:pos x="21" y="13"/>
                  </a:cxn>
                  <a:cxn ang="0">
                    <a:pos x="24" y="12"/>
                  </a:cxn>
                  <a:cxn ang="0">
                    <a:pos x="28" y="13"/>
                  </a:cxn>
                  <a:cxn ang="0">
                    <a:pos x="28" y="10"/>
                  </a:cxn>
                  <a:cxn ang="0">
                    <a:pos x="31" y="17"/>
                  </a:cxn>
                  <a:cxn ang="0">
                    <a:pos x="34" y="3"/>
                  </a:cxn>
                  <a:cxn ang="0">
                    <a:pos x="38" y="8"/>
                  </a:cxn>
                  <a:cxn ang="0">
                    <a:pos x="38" y="18"/>
                  </a:cxn>
                  <a:cxn ang="0">
                    <a:pos x="41" y="12"/>
                  </a:cxn>
                  <a:cxn ang="0">
                    <a:pos x="45" y="12"/>
                  </a:cxn>
                  <a:cxn ang="0">
                    <a:pos x="45" y="5"/>
                  </a:cxn>
                  <a:cxn ang="0">
                    <a:pos x="48" y="10"/>
                  </a:cxn>
                  <a:cxn ang="0">
                    <a:pos x="52" y="8"/>
                  </a:cxn>
                  <a:cxn ang="0">
                    <a:pos x="55" y="14"/>
                  </a:cxn>
                  <a:cxn ang="0">
                    <a:pos x="55" y="10"/>
                  </a:cxn>
                  <a:cxn ang="0">
                    <a:pos x="59" y="12"/>
                  </a:cxn>
                  <a:cxn ang="0">
                    <a:pos x="62" y="12"/>
                  </a:cxn>
                  <a:cxn ang="0">
                    <a:pos x="65" y="8"/>
                  </a:cxn>
                  <a:cxn ang="0">
                    <a:pos x="65" y="17"/>
                  </a:cxn>
                  <a:cxn ang="0">
                    <a:pos x="69" y="12"/>
                  </a:cxn>
                  <a:cxn ang="0">
                    <a:pos x="72" y="0"/>
                  </a:cxn>
                  <a:cxn ang="0">
                    <a:pos x="72" y="12"/>
                  </a:cxn>
                  <a:cxn ang="0">
                    <a:pos x="76" y="5"/>
                  </a:cxn>
                  <a:cxn ang="0">
                    <a:pos x="79" y="10"/>
                  </a:cxn>
                  <a:cxn ang="0">
                    <a:pos x="83" y="15"/>
                  </a:cxn>
                  <a:cxn ang="0">
                    <a:pos x="83" y="13"/>
                  </a:cxn>
                  <a:cxn ang="0">
                    <a:pos x="86" y="10"/>
                  </a:cxn>
                  <a:cxn ang="0">
                    <a:pos x="90" y="14"/>
                  </a:cxn>
                  <a:cxn ang="0">
                    <a:pos x="90" y="10"/>
                  </a:cxn>
                  <a:cxn ang="0">
                    <a:pos x="93" y="7"/>
                  </a:cxn>
                  <a:cxn ang="0">
                    <a:pos x="96" y="8"/>
                  </a:cxn>
                  <a:cxn ang="0">
                    <a:pos x="100" y="17"/>
                  </a:cxn>
                  <a:cxn ang="0">
                    <a:pos x="100" y="9"/>
                  </a:cxn>
                  <a:cxn ang="0">
                    <a:pos x="103" y="4"/>
                  </a:cxn>
                  <a:cxn ang="0">
                    <a:pos x="107" y="8"/>
                  </a:cxn>
                  <a:cxn ang="0">
                    <a:pos x="110" y="9"/>
                  </a:cxn>
                  <a:cxn ang="0">
                    <a:pos x="110" y="18"/>
                  </a:cxn>
                  <a:cxn ang="0">
                    <a:pos x="114" y="14"/>
                  </a:cxn>
                  <a:cxn ang="0">
                    <a:pos x="117" y="8"/>
                  </a:cxn>
                  <a:cxn ang="0">
                    <a:pos x="117" y="9"/>
                  </a:cxn>
                  <a:cxn ang="0">
                    <a:pos x="121" y="12"/>
                  </a:cxn>
                  <a:cxn ang="0">
                    <a:pos x="124" y="10"/>
                  </a:cxn>
                  <a:cxn ang="0">
                    <a:pos x="127" y="14"/>
                  </a:cxn>
                  <a:cxn ang="0">
                    <a:pos x="127" y="9"/>
                  </a:cxn>
                  <a:cxn ang="0">
                    <a:pos x="131" y="17"/>
                  </a:cxn>
                  <a:cxn ang="0">
                    <a:pos x="134" y="9"/>
                  </a:cxn>
                </a:cxnLst>
                <a:rect l="0" t="0" r="r" b="b"/>
                <a:pathLst>
                  <a:path w="134" h="18">
                    <a:moveTo>
                      <a:pt x="0" y="10"/>
                    </a:moveTo>
                    <a:lnTo>
                      <a:pt x="3" y="18"/>
                    </a:lnTo>
                    <a:lnTo>
                      <a:pt x="7" y="13"/>
                    </a:lnTo>
                    <a:lnTo>
                      <a:pt x="10" y="13"/>
                    </a:lnTo>
                    <a:lnTo>
                      <a:pt x="10" y="15"/>
                    </a:lnTo>
                    <a:lnTo>
                      <a:pt x="14" y="10"/>
                    </a:lnTo>
                    <a:lnTo>
                      <a:pt x="17" y="14"/>
                    </a:lnTo>
                    <a:lnTo>
                      <a:pt x="21" y="13"/>
                    </a:lnTo>
                    <a:lnTo>
                      <a:pt x="24" y="12"/>
                    </a:lnTo>
                    <a:lnTo>
                      <a:pt x="28" y="13"/>
                    </a:lnTo>
                    <a:lnTo>
                      <a:pt x="28" y="10"/>
                    </a:lnTo>
                    <a:lnTo>
                      <a:pt x="31" y="17"/>
                    </a:lnTo>
                    <a:lnTo>
                      <a:pt x="34" y="3"/>
                    </a:lnTo>
                    <a:lnTo>
                      <a:pt x="38" y="8"/>
                    </a:lnTo>
                    <a:lnTo>
                      <a:pt x="38" y="18"/>
                    </a:lnTo>
                    <a:lnTo>
                      <a:pt x="41" y="12"/>
                    </a:lnTo>
                    <a:lnTo>
                      <a:pt x="45" y="12"/>
                    </a:lnTo>
                    <a:lnTo>
                      <a:pt x="45" y="5"/>
                    </a:lnTo>
                    <a:lnTo>
                      <a:pt x="48" y="10"/>
                    </a:lnTo>
                    <a:lnTo>
                      <a:pt x="52" y="8"/>
                    </a:lnTo>
                    <a:lnTo>
                      <a:pt x="55" y="14"/>
                    </a:lnTo>
                    <a:lnTo>
                      <a:pt x="55" y="10"/>
                    </a:lnTo>
                    <a:lnTo>
                      <a:pt x="59" y="12"/>
                    </a:lnTo>
                    <a:lnTo>
                      <a:pt x="62" y="12"/>
                    </a:lnTo>
                    <a:lnTo>
                      <a:pt x="65" y="8"/>
                    </a:lnTo>
                    <a:lnTo>
                      <a:pt x="65" y="17"/>
                    </a:lnTo>
                    <a:lnTo>
                      <a:pt x="69" y="12"/>
                    </a:lnTo>
                    <a:lnTo>
                      <a:pt x="72" y="0"/>
                    </a:lnTo>
                    <a:lnTo>
                      <a:pt x="72" y="12"/>
                    </a:lnTo>
                    <a:lnTo>
                      <a:pt x="76" y="5"/>
                    </a:lnTo>
                    <a:lnTo>
                      <a:pt x="79" y="10"/>
                    </a:lnTo>
                    <a:lnTo>
                      <a:pt x="83" y="15"/>
                    </a:lnTo>
                    <a:lnTo>
                      <a:pt x="83" y="13"/>
                    </a:lnTo>
                    <a:lnTo>
                      <a:pt x="86" y="10"/>
                    </a:lnTo>
                    <a:lnTo>
                      <a:pt x="90" y="14"/>
                    </a:lnTo>
                    <a:lnTo>
                      <a:pt x="90" y="10"/>
                    </a:lnTo>
                    <a:lnTo>
                      <a:pt x="93" y="7"/>
                    </a:lnTo>
                    <a:lnTo>
                      <a:pt x="96" y="8"/>
                    </a:lnTo>
                    <a:lnTo>
                      <a:pt x="100" y="17"/>
                    </a:lnTo>
                    <a:lnTo>
                      <a:pt x="100" y="9"/>
                    </a:lnTo>
                    <a:lnTo>
                      <a:pt x="103" y="4"/>
                    </a:lnTo>
                    <a:lnTo>
                      <a:pt x="107" y="8"/>
                    </a:lnTo>
                    <a:lnTo>
                      <a:pt x="110" y="9"/>
                    </a:lnTo>
                    <a:lnTo>
                      <a:pt x="110" y="18"/>
                    </a:lnTo>
                    <a:lnTo>
                      <a:pt x="114" y="14"/>
                    </a:lnTo>
                    <a:lnTo>
                      <a:pt x="117" y="8"/>
                    </a:lnTo>
                    <a:lnTo>
                      <a:pt x="117" y="9"/>
                    </a:lnTo>
                    <a:lnTo>
                      <a:pt x="121" y="12"/>
                    </a:lnTo>
                    <a:lnTo>
                      <a:pt x="124" y="10"/>
                    </a:lnTo>
                    <a:lnTo>
                      <a:pt x="127" y="14"/>
                    </a:lnTo>
                    <a:lnTo>
                      <a:pt x="127" y="9"/>
                    </a:lnTo>
                    <a:lnTo>
                      <a:pt x="131" y="17"/>
                    </a:lnTo>
                    <a:lnTo>
                      <a:pt x="134" y="9"/>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69" name="Group 226"/>
            <p:cNvGrpSpPr/>
            <p:nvPr/>
          </p:nvGrpSpPr>
          <p:grpSpPr>
            <a:xfrm>
              <a:off x="2216407" y="4106859"/>
              <a:ext cx="1902026" cy="887764"/>
              <a:chOff x="398463" y="1252538"/>
              <a:chExt cx="2295525" cy="685801"/>
            </a:xfrm>
          </p:grpSpPr>
          <p:sp>
            <p:nvSpPr>
              <p:cNvPr id="981" name="Freeform 122"/>
              <p:cNvSpPr>
                <a:spLocks/>
              </p:cNvSpPr>
              <p:nvPr/>
            </p:nvSpPr>
            <p:spPr bwMode="auto">
              <a:xfrm>
                <a:off x="398463" y="1527176"/>
                <a:ext cx="541338" cy="263525"/>
              </a:xfrm>
              <a:custGeom>
                <a:avLst/>
                <a:gdLst/>
                <a:ahLst/>
                <a:cxnLst>
                  <a:cxn ang="0">
                    <a:pos x="7" y="48"/>
                  </a:cxn>
                  <a:cxn ang="0">
                    <a:pos x="18" y="47"/>
                  </a:cxn>
                  <a:cxn ang="0">
                    <a:pos x="24" y="43"/>
                  </a:cxn>
                  <a:cxn ang="0">
                    <a:pos x="31" y="41"/>
                  </a:cxn>
                  <a:cxn ang="0">
                    <a:pos x="38" y="37"/>
                  </a:cxn>
                  <a:cxn ang="0">
                    <a:pos x="45" y="33"/>
                  </a:cxn>
                  <a:cxn ang="0">
                    <a:pos x="52" y="31"/>
                  </a:cxn>
                  <a:cxn ang="0">
                    <a:pos x="62" y="27"/>
                  </a:cxn>
                  <a:cxn ang="0">
                    <a:pos x="69" y="22"/>
                  </a:cxn>
                  <a:cxn ang="0">
                    <a:pos x="76" y="15"/>
                  </a:cxn>
                  <a:cxn ang="0">
                    <a:pos x="83" y="10"/>
                  </a:cxn>
                  <a:cxn ang="0">
                    <a:pos x="90" y="5"/>
                  </a:cxn>
                  <a:cxn ang="0">
                    <a:pos x="97" y="3"/>
                  </a:cxn>
                  <a:cxn ang="0">
                    <a:pos x="107" y="2"/>
                  </a:cxn>
                  <a:cxn ang="0">
                    <a:pos x="117" y="0"/>
                  </a:cxn>
                  <a:cxn ang="0">
                    <a:pos x="128" y="2"/>
                  </a:cxn>
                  <a:cxn ang="0">
                    <a:pos x="138" y="3"/>
                  </a:cxn>
                  <a:cxn ang="0">
                    <a:pos x="148" y="4"/>
                  </a:cxn>
                  <a:cxn ang="0">
                    <a:pos x="159" y="7"/>
                  </a:cxn>
                  <a:cxn ang="0">
                    <a:pos x="169" y="9"/>
                  </a:cxn>
                  <a:cxn ang="0">
                    <a:pos x="179" y="12"/>
                  </a:cxn>
                  <a:cxn ang="0">
                    <a:pos x="186" y="15"/>
                  </a:cxn>
                  <a:cxn ang="0">
                    <a:pos x="193" y="22"/>
                  </a:cxn>
                  <a:cxn ang="0">
                    <a:pos x="200" y="31"/>
                  </a:cxn>
                  <a:cxn ang="0">
                    <a:pos x="207" y="39"/>
                  </a:cxn>
                  <a:cxn ang="0">
                    <a:pos x="214" y="51"/>
                  </a:cxn>
                  <a:cxn ang="0">
                    <a:pos x="224" y="61"/>
                  </a:cxn>
                  <a:cxn ang="0">
                    <a:pos x="231" y="68"/>
                  </a:cxn>
                  <a:cxn ang="0">
                    <a:pos x="238" y="73"/>
                  </a:cxn>
                  <a:cxn ang="0">
                    <a:pos x="245" y="78"/>
                  </a:cxn>
                  <a:cxn ang="0">
                    <a:pos x="252" y="84"/>
                  </a:cxn>
                  <a:cxn ang="0">
                    <a:pos x="259" y="90"/>
                  </a:cxn>
                  <a:cxn ang="0">
                    <a:pos x="269" y="96"/>
                  </a:cxn>
                  <a:cxn ang="0">
                    <a:pos x="276" y="104"/>
                  </a:cxn>
                  <a:cxn ang="0">
                    <a:pos x="283" y="115"/>
                  </a:cxn>
                  <a:cxn ang="0">
                    <a:pos x="290" y="128"/>
                  </a:cxn>
                  <a:cxn ang="0">
                    <a:pos x="296" y="139"/>
                  </a:cxn>
                  <a:cxn ang="0">
                    <a:pos x="303" y="147"/>
                  </a:cxn>
                  <a:cxn ang="0">
                    <a:pos x="317" y="153"/>
                  </a:cxn>
                  <a:cxn ang="0">
                    <a:pos x="321" y="154"/>
                  </a:cxn>
                  <a:cxn ang="0">
                    <a:pos x="327" y="158"/>
                  </a:cxn>
                  <a:cxn ang="0">
                    <a:pos x="334" y="163"/>
                  </a:cxn>
                </a:cxnLst>
                <a:rect l="0" t="0" r="r" b="b"/>
                <a:pathLst>
                  <a:path w="341" h="166">
                    <a:moveTo>
                      <a:pt x="0" y="49"/>
                    </a:moveTo>
                    <a:lnTo>
                      <a:pt x="4" y="49"/>
                    </a:lnTo>
                    <a:lnTo>
                      <a:pt x="7" y="48"/>
                    </a:lnTo>
                    <a:lnTo>
                      <a:pt x="11" y="48"/>
                    </a:lnTo>
                    <a:lnTo>
                      <a:pt x="14" y="48"/>
                    </a:lnTo>
                    <a:lnTo>
                      <a:pt x="18" y="47"/>
                    </a:lnTo>
                    <a:lnTo>
                      <a:pt x="18" y="46"/>
                    </a:lnTo>
                    <a:lnTo>
                      <a:pt x="21" y="44"/>
                    </a:lnTo>
                    <a:lnTo>
                      <a:pt x="24" y="43"/>
                    </a:lnTo>
                    <a:lnTo>
                      <a:pt x="24" y="42"/>
                    </a:lnTo>
                    <a:lnTo>
                      <a:pt x="28" y="41"/>
                    </a:lnTo>
                    <a:lnTo>
                      <a:pt x="31" y="41"/>
                    </a:lnTo>
                    <a:lnTo>
                      <a:pt x="35" y="39"/>
                    </a:lnTo>
                    <a:lnTo>
                      <a:pt x="35" y="38"/>
                    </a:lnTo>
                    <a:lnTo>
                      <a:pt x="38" y="37"/>
                    </a:lnTo>
                    <a:lnTo>
                      <a:pt x="42" y="36"/>
                    </a:lnTo>
                    <a:lnTo>
                      <a:pt x="49" y="33"/>
                    </a:lnTo>
                    <a:lnTo>
                      <a:pt x="45" y="33"/>
                    </a:lnTo>
                    <a:lnTo>
                      <a:pt x="49" y="33"/>
                    </a:lnTo>
                    <a:lnTo>
                      <a:pt x="52" y="32"/>
                    </a:lnTo>
                    <a:lnTo>
                      <a:pt x="52" y="31"/>
                    </a:lnTo>
                    <a:lnTo>
                      <a:pt x="55" y="29"/>
                    </a:lnTo>
                    <a:lnTo>
                      <a:pt x="59" y="28"/>
                    </a:lnTo>
                    <a:lnTo>
                      <a:pt x="62" y="27"/>
                    </a:lnTo>
                    <a:lnTo>
                      <a:pt x="62" y="25"/>
                    </a:lnTo>
                    <a:lnTo>
                      <a:pt x="66" y="23"/>
                    </a:lnTo>
                    <a:lnTo>
                      <a:pt x="69" y="22"/>
                    </a:lnTo>
                    <a:lnTo>
                      <a:pt x="69" y="19"/>
                    </a:lnTo>
                    <a:lnTo>
                      <a:pt x="73" y="18"/>
                    </a:lnTo>
                    <a:lnTo>
                      <a:pt x="76" y="15"/>
                    </a:lnTo>
                    <a:lnTo>
                      <a:pt x="80" y="14"/>
                    </a:lnTo>
                    <a:lnTo>
                      <a:pt x="80" y="12"/>
                    </a:lnTo>
                    <a:lnTo>
                      <a:pt x="83" y="10"/>
                    </a:lnTo>
                    <a:lnTo>
                      <a:pt x="86" y="8"/>
                    </a:lnTo>
                    <a:lnTo>
                      <a:pt x="93" y="5"/>
                    </a:lnTo>
                    <a:lnTo>
                      <a:pt x="90" y="5"/>
                    </a:lnTo>
                    <a:lnTo>
                      <a:pt x="93" y="5"/>
                    </a:lnTo>
                    <a:lnTo>
                      <a:pt x="100" y="3"/>
                    </a:lnTo>
                    <a:lnTo>
                      <a:pt x="97" y="3"/>
                    </a:lnTo>
                    <a:lnTo>
                      <a:pt x="100" y="3"/>
                    </a:lnTo>
                    <a:lnTo>
                      <a:pt x="104" y="3"/>
                    </a:lnTo>
                    <a:lnTo>
                      <a:pt x="107" y="2"/>
                    </a:lnTo>
                    <a:lnTo>
                      <a:pt x="110" y="2"/>
                    </a:lnTo>
                    <a:lnTo>
                      <a:pt x="114" y="0"/>
                    </a:lnTo>
                    <a:lnTo>
                      <a:pt x="117" y="0"/>
                    </a:lnTo>
                    <a:lnTo>
                      <a:pt x="121" y="0"/>
                    </a:lnTo>
                    <a:lnTo>
                      <a:pt x="124" y="0"/>
                    </a:lnTo>
                    <a:lnTo>
                      <a:pt x="128" y="2"/>
                    </a:lnTo>
                    <a:lnTo>
                      <a:pt x="131" y="2"/>
                    </a:lnTo>
                    <a:lnTo>
                      <a:pt x="135" y="2"/>
                    </a:lnTo>
                    <a:lnTo>
                      <a:pt x="138" y="3"/>
                    </a:lnTo>
                    <a:lnTo>
                      <a:pt x="141" y="3"/>
                    </a:lnTo>
                    <a:lnTo>
                      <a:pt x="145" y="4"/>
                    </a:lnTo>
                    <a:lnTo>
                      <a:pt x="148" y="4"/>
                    </a:lnTo>
                    <a:lnTo>
                      <a:pt x="152" y="5"/>
                    </a:lnTo>
                    <a:lnTo>
                      <a:pt x="155" y="7"/>
                    </a:lnTo>
                    <a:lnTo>
                      <a:pt x="159" y="7"/>
                    </a:lnTo>
                    <a:lnTo>
                      <a:pt x="162" y="8"/>
                    </a:lnTo>
                    <a:lnTo>
                      <a:pt x="166" y="8"/>
                    </a:lnTo>
                    <a:lnTo>
                      <a:pt x="169" y="9"/>
                    </a:lnTo>
                    <a:lnTo>
                      <a:pt x="172" y="10"/>
                    </a:lnTo>
                    <a:lnTo>
                      <a:pt x="176" y="10"/>
                    </a:lnTo>
                    <a:lnTo>
                      <a:pt x="179" y="12"/>
                    </a:lnTo>
                    <a:lnTo>
                      <a:pt x="179" y="13"/>
                    </a:lnTo>
                    <a:lnTo>
                      <a:pt x="183" y="14"/>
                    </a:lnTo>
                    <a:lnTo>
                      <a:pt x="186" y="15"/>
                    </a:lnTo>
                    <a:lnTo>
                      <a:pt x="186" y="18"/>
                    </a:lnTo>
                    <a:lnTo>
                      <a:pt x="190" y="20"/>
                    </a:lnTo>
                    <a:lnTo>
                      <a:pt x="193" y="22"/>
                    </a:lnTo>
                    <a:lnTo>
                      <a:pt x="197" y="24"/>
                    </a:lnTo>
                    <a:lnTo>
                      <a:pt x="197" y="28"/>
                    </a:lnTo>
                    <a:lnTo>
                      <a:pt x="200" y="31"/>
                    </a:lnTo>
                    <a:lnTo>
                      <a:pt x="203" y="33"/>
                    </a:lnTo>
                    <a:lnTo>
                      <a:pt x="207" y="37"/>
                    </a:lnTo>
                    <a:lnTo>
                      <a:pt x="207" y="39"/>
                    </a:lnTo>
                    <a:lnTo>
                      <a:pt x="210" y="43"/>
                    </a:lnTo>
                    <a:lnTo>
                      <a:pt x="214" y="47"/>
                    </a:lnTo>
                    <a:lnTo>
                      <a:pt x="214" y="51"/>
                    </a:lnTo>
                    <a:lnTo>
                      <a:pt x="217" y="55"/>
                    </a:lnTo>
                    <a:lnTo>
                      <a:pt x="221" y="57"/>
                    </a:lnTo>
                    <a:lnTo>
                      <a:pt x="224" y="61"/>
                    </a:lnTo>
                    <a:lnTo>
                      <a:pt x="224" y="63"/>
                    </a:lnTo>
                    <a:lnTo>
                      <a:pt x="228" y="66"/>
                    </a:lnTo>
                    <a:lnTo>
                      <a:pt x="231" y="68"/>
                    </a:lnTo>
                    <a:lnTo>
                      <a:pt x="231" y="70"/>
                    </a:lnTo>
                    <a:lnTo>
                      <a:pt x="234" y="72"/>
                    </a:lnTo>
                    <a:lnTo>
                      <a:pt x="238" y="73"/>
                    </a:lnTo>
                    <a:lnTo>
                      <a:pt x="241" y="75"/>
                    </a:lnTo>
                    <a:lnTo>
                      <a:pt x="241" y="76"/>
                    </a:lnTo>
                    <a:lnTo>
                      <a:pt x="245" y="78"/>
                    </a:lnTo>
                    <a:lnTo>
                      <a:pt x="248" y="80"/>
                    </a:lnTo>
                    <a:lnTo>
                      <a:pt x="252" y="82"/>
                    </a:lnTo>
                    <a:lnTo>
                      <a:pt x="252" y="84"/>
                    </a:lnTo>
                    <a:lnTo>
                      <a:pt x="255" y="86"/>
                    </a:lnTo>
                    <a:lnTo>
                      <a:pt x="259" y="87"/>
                    </a:lnTo>
                    <a:lnTo>
                      <a:pt x="259" y="90"/>
                    </a:lnTo>
                    <a:lnTo>
                      <a:pt x="262" y="91"/>
                    </a:lnTo>
                    <a:lnTo>
                      <a:pt x="265" y="94"/>
                    </a:lnTo>
                    <a:lnTo>
                      <a:pt x="269" y="96"/>
                    </a:lnTo>
                    <a:lnTo>
                      <a:pt x="269" y="97"/>
                    </a:lnTo>
                    <a:lnTo>
                      <a:pt x="272" y="101"/>
                    </a:lnTo>
                    <a:lnTo>
                      <a:pt x="276" y="104"/>
                    </a:lnTo>
                    <a:lnTo>
                      <a:pt x="279" y="106"/>
                    </a:lnTo>
                    <a:lnTo>
                      <a:pt x="279" y="110"/>
                    </a:lnTo>
                    <a:lnTo>
                      <a:pt x="283" y="115"/>
                    </a:lnTo>
                    <a:lnTo>
                      <a:pt x="286" y="119"/>
                    </a:lnTo>
                    <a:lnTo>
                      <a:pt x="286" y="124"/>
                    </a:lnTo>
                    <a:lnTo>
                      <a:pt x="290" y="128"/>
                    </a:lnTo>
                    <a:lnTo>
                      <a:pt x="293" y="131"/>
                    </a:lnTo>
                    <a:lnTo>
                      <a:pt x="296" y="137"/>
                    </a:lnTo>
                    <a:lnTo>
                      <a:pt x="296" y="139"/>
                    </a:lnTo>
                    <a:lnTo>
                      <a:pt x="300" y="143"/>
                    </a:lnTo>
                    <a:lnTo>
                      <a:pt x="303" y="145"/>
                    </a:lnTo>
                    <a:lnTo>
                      <a:pt x="303" y="147"/>
                    </a:lnTo>
                    <a:lnTo>
                      <a:pt x="307" y="149"/>
                    </a:lnTo>
                    <a:lnTo>
                      <a:pt x="310" y="150"/>
                    </a:lnTo>
                    <a:lnTo>
                      <a:pt x="317" y="153"/>
                    </a:lnTo>
                    <a:lnTo>
                      <a:pt x="314" y="153"/>
                    </a:lnTo>
                    <a:lnTo>
                      <a:pt x="317" y="153"/>
                    </a:lnTo>
                    <a:lnTo>
                      <a:pt x="321" y="154"/>
                    </a:lnTo>
                    <a:lnTo>
                      <a:pt x="324" y="155"/>
                    </a:lnTo>
                    <a:lnTo>
                      <a:pt x="324" y="157"/>
                    </a:lnTo>
                    <a:lnTo>
                      <a:pt x="327" y="158"/>
                    </a:lnTo>
                    <a:lnTo>
                      <a:pt x="331" y="159"/>
                    </a:lnTo>
                    <a:lnTo>
                      <a:pt x="331" y="162"/>
                    </a:lnTo>
                    <a:lnTo>
                      <a:pt x="334" y="163"/>
                    </a:lnTo>
                    <a:lnTo>
                      <a:pt x="338" y="164"/>
                    </a:lnTo>
                    <a:lnTo>
                      <a:pt x="341" y="166"/>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2" name="Freeform 123"/>
              <p:cNvSpPr>
                <a:spLocks/>
              </p:cNvSpPr>
              <p:nvPr/>
            </p:nvSpPr>
            <p:spPr bwMode="auto">
              <a:xfrm>
                <a:off x="939800" y="1428751"/>
                <a:ext cx="530225" cy="379413"/>
              </a:xfrm>
              <a:custGeom>
                <a:avLst/>
                <a:gdLst/>
                <a:ahLst/>
                <a:cxnLst>
                  <a:cxn ang="0">
                    <a:pos x="4" y="231"/>
                  </a:cxn>
                  <a:cxn ang="0">
                    <a:pos x="10" y="235"/>
                  </a:cxn>
                  <a:cxn ang="0">
                    <a:pos x="21" y="239"/>
                  </a:cxn>
                  <a:cxn ang="0">
                    <a:pos x="31" y="239"/>
                  </a:cxn>
                  <a:cxn ang="0">
                    <a:pos x="41" y="236"/>
                  </a:cxn>
                  <a:cxn ang="0">
                    <a:pos x="48" y="233"/>
                  </a:cxn>
                  <a:cxn ang="0">
                    <a:pos x="55" y="228"/>
                  </a:cxn>
                  <a:cxn ang="0">
                    <a:pos x="62" y="221"/>
                  </a:cxn>
                  <a:cxn ang="0">
                    <a:pos x="72" y="215"/>
                  </a:cxn>
                  <a:cxn ang="0">
                    <a:pos x="79" y="207"/>
                  </a:cxn>
                  <a:cxn ang="0">
                    <a:pos x="86" y="199"/>
                  </a:cxn>
                  <a:cxn ang="0">
                    <a:pos x="93" y="191"/>
                  </a:cxn>
                  <a:cxn ang="0">
                    <a:pos x="100" y="185"/>
                  </a:cxn>
                  <a:cxn ang="0">
                    <a:pos x="107" y="180"/>
                  </a:cxn>
                  <a:cxn ang="0">
                    <a:pos x="117" y="176"/>
                  </a:cxn>
                  <a:cxn ang="0">
                    <a:pos x="124" y="172"/>
                  </a:cxn>
                  <a:cxn ang="0">
                    <a:pos x="134" y="167"/>
                  </a:cxn>
                  <a:cxn ang="0">
                    <a:pos x="141" y="161"/>
                  </a:cxn>
                  <a:cxn ang="0">
                    <a:pos x="148" y="154"/>
                  </a:cxn>
                  <a:cxn ang="0">
                    <a:pos x="155" y="147"/>
                  </a:cxn>
                  <a:cxn ang="0">
                    <a:pos x="162" y="142"/>
                  </a:cxn>
                  <a:cxn ang="0">
                    <a:pos x="172" y="134"/>
                  </a:cxn>
                  <a:cxn ang="0">
                    <a:pos x="179" y="123"/>
                  </a:cxn>
                  <a:cxn ang="0">
                    <a:pos x="186" y="108"/>
                  </a:cxn>
                  <a:cxn ang="0">
                    <a:pos x="193" y="96"/>
                  </a:cxn>
                  <a:cxn ang="0">
                    <a:pos x="200" y="87"/>
                  </a:cxn>
                  <a:cxn ang="0">
                    <a:pos x="207" y="80"/>
                  </a:cxn>
                  <a:cxn ang="0">
                    <a:pos x="217" y="69"/>
                  </a:cxn>
                  <a:cxn ang="0">
                    <a:pos x="224" y="56"/>
                  </a:cxn>
                  <a:cxn ang="0">
                    <a:pos x="231" y="42"/>
                  </a:cxn>
                  <a:cxn ang="0">
                    <a:pos x="238" y="31"/>
                  </a:cxn>
                  <a:cxn ang="0">
                    <a:pos x="245" y="22"/>
                  </a:cxn>
                  <a:cxn ang="0">
                    <a:pos x="251" y="14"/>
                  </a:cxn>
                  <a:cxn ang="0">
                    <a:pos x="262" y="9"/>
                  </a:cxn>
                  <a:cxn ang="0">
                    <a:pos x="269" y="5"/>
                  </a:cxn>
                  <a:cxn ang="0">
                    <a:pos x="276" y="3"/>
                  </a:cxn>
                  <a:cxn ang="0">
                    <a:pos x="286" y="2"/>
                  </a:cxn>
                  <a:cxn ang="0">
                    <a:pos x="296" y="2"/>
                  </a:cxn>
                  <a:cxn ang="0">
                    <a:pos x="307" y="4"/>
                  </a:cxn>
                  <a:cxn ang="0">
                    <a:pos x="313" y="8"/>
                  </a:cxn>
                  <a:cxn ang="0">
                    <a:pos x="320" y="13"/>
                  </a:cxn>
                  <a:cxn ang="0">
                    <a:pos x="327" y="19"/>
                  </a:cxn>
                </a:cxnLst>
                <a:rect l="0" t="0" r="r" b="b"/>
                <a:pathLst>
                  <a:path w="334" h="239">
                    <a:moveTo>
                      <a:pt x="0" y="228"/>
                    </a:moveTo>
                    <a:lnTo>
                      <a:pt x="0" y="230"/>
                    </a:lnTo>
                    <a:lnTo>
                      <a:pt x="4" y="231"/>
                    </a:lnTo>
                    <a:lnTo>
                      <a:pt x="7" y="233"/>
                    </a:lnTo>
                    <a:lnTo>
                      <a:pt x="7" y="234"/>
                    </a:lnTo>
                    <a:lnTo>
                      <a:pt x="10" y="235"/>
                    </a:lnTo>
                    <a:lnTo>
                      <a:pt x="14" y="236"/>
                    </a:lnTo>
                    <a:lnTo>
                      <a:pt x="17" y="238"/>
                    </a:lnTo>
                    <a:lnTo>
                      <a:pt x="21" y="239"/>
                    </a:lnTo>
                    <a:lnTo>
                      <a:pt x="24" y="239"/>
                    </a:lnTo>
                    <a:lnTo>
                      <a:pt x="28" y="239"/>
                    </a:lnTo>
                    <a:lnTo>
                      <a:pt x="31" y="239"/>
                    </a:lnTo>
                    <a:lnTo>
                      <a:pt x="35" y="238"/>
                    </a:lnTo>
                    <a:lnTo>
                      <a:pt x="38" y="236"/>
                    </a:lnTo>
                    <a:lnTo>
                      <a:pt x="41" y="236"/>
                    </a:lnTo>
                    <a:lnTo>
                      <a:pt x="45" y="235"/>
                    </a:lnTo>
                    <a:lnTo>
                      <a:pt x="45" y="234"/>
                    </a:lnTo>
                    <a:lnTo>
                      <a:pt x="48" y="233"/>
                    </a:lnTo>
                    <a:lnTo>
                      <a:pt x="52" y="230"/>
                    </a:lnTo>
                    <a:lnTo>
                      <a:pt x="55" y="229"/>
                    </a:lnTo>
                    <a:lnTo>
                      <a:pt x="55" y="228"/>
                    </a:lnTo>
                    <a:lnTo>
                      <a:pt x="59" y="225"/>
                    </a:lnTo>
                    <a:lnTo>
                      <a:pt x="62" y="224"/>
                    </a:lnTo>
                    <a:lnTo>
                      <a:pt x="62" y="221"/>
                    </a:lnTo>
                    <a:lnTo>
                      <a:pt x="66" y="220"/>
                    </a:lnTo>
                    <a:lnTo>
                      <a:pt x="69" y="217"/>
                    </a:lnTo>
                    <a:lnTo>
                      <a:pt x="72" y="215"/>
                    </a:lnTo>
                    <a:lnTo>
                      <a:pt x="72" y="212"/>
                    </a:lnTo>
                    <a:lnTo>
                      <a:pt x="76" y="210"/>
                    </a:lnTo>
                    <a:lnTo>
                      <a:pt x="79" y="207"/>
                    </a:lnTo>
                    <a:lnTo>
                      <a:pt x="79" y="205"/>
                    </a:lnTo>
                    <a:lnTo>
                      <a:pt x="83" y="201"/>
                    </a:lnTo>
                    <a:lnTo>
                      <a:pt x="86" y="199"/>
                    </a:lnTo>
                    <a:lnTo>
                      <a:pt x="90" y="196"/>
                    </a:lnTo>
                    <a:lnTo>
                      <a:pt x="90" y="193"/>
                    </a:lnTo>
                    <a:lnTo>
                      <a:pt x="93" y="191"/>
                    </a:lnTo>
                    <a:lnTo>
                      <a:pt x="97" y="188"/>
                    </a:lnTo>
                    <a:lnTo>
                      <a:pt x="100" y="186"/>
                    </a:lnTo>
                    <a:lnTo>
                      <a:pt x="100" y="185"/>
                    </a:lnTo>
                    <a:lnTo>
                      <a:pt x="103" y="183"/>
                    </a:lnTo>
                    <a:lnTo>
                      <a:pt x="107" y="181"/>
                    </a:lnTo>
                    <a:lnTo>
                      <a:pt x="107" y="180"/>
                    </a:lnTo>
                    <a:lnTo>
                      <a:pt x="110" y="178"/>
                    </a:lnTo>
                    <a:lnTo>
                      <a:pt x="114" y="177"/>
                    </a:lnTo>
                    <a:lnTo>
                      <a:pt x="117" y="176"/>
                    </a:lnTo>
                    <a:lnTo>
                      <a:pt x="121" y="175"/>
                    </a:lnTo>
                    <a:lnTo>
                      <a:pt x="124" y="173"/>
                    </a:lnTo>
                    <a:lnTo>
                      <a:pt x="124" y="172"/>
                    </a:lnTo>
                    <a:lnTo>
                      <a:pt x="128" y="171"/>
                    </a:lnTo>
                    <a:lnTo>
                      <a:pt x="131" y="170"/>
                    </a:lnTo>
                    <a:lnTo>
                      <a:pt x="134" y="167"/>
                    </a:lnTo>
                    <a:lnTo>
                      <a:pt x="134" y="166"/>
                    </a:lnTo>
                    <a:lnTo>
                      <a:pt x="138" y="163"/>
                    </a:lnTo>
                    <a:lnTo>
                      <a:pt x="141" y="161"/>
                    </a:lnTo>
                    <a:lnTo>
                      <a:pt x="145" y="158"/>
                    </a:lnTo>
                    <a:lnTo>
                      <a:pt x="145" y="157"/>
                    </a:lnTo>
                    <a:lnTo>
                      <a:pt x="148" y="154"/>
                    </a:lnTo>
                    <a:lnTo>
                      <a:pt x="152" y="152"/>
                    </a:lnTo>
                    <a:lnTo>
                      <a:pt x="152" y="149"/>
                    </a:lnTo>
                    <a:lnTo>
                      <a:pt x="155" y="147"/>
                    </a:lnTo>
                    <a:lnTo>
                      <a:pt x="159" y="146"/>
                    </a:lnTo>
                    <a:lnTo>
                      <a:pt x="162" y="144"/>
                    </a:lnTo>
                    <a:lnTo>
                      <a:pt x="162" y="142"/>
                    </a:lnTo>
                    <a:lnTo>
                      <a:pt x="165" y="139"/>
                    </a:lnTo>
                    <a:lnTo>
                      <a:pt x="169" y="137"/>
                    </a:lnTo>
                    <a:lnTo>
                      <a:pt x="172" y="134"/>
                    </a:lnTo>
                    <a:lnTo>
                      <a:pt x="172" y="130"/>
                    </a:lnTo>
                    <a:lnTo>
                      <a:pt x="176" y="127"/>
                    </a:lnTo>
                    <a:lnTo>
                      <a:pt x="179" y="123"/>
                    </a:lnTo>
                    <a:lnTo>
                      <a:pt x="179" y="118"/>
                    </a:lnTo>
                    <a:lnTo>
                      <a:pt x="183" y="113"/>
                    </a:lnTo>
                    <a:lnTo>
                      <a:pt x="186" y="108"/>
                    </a:lnTo>
                    <a:lnTo>
                      <a:pt x="190" y="104"/>
                    </a:lnTo>
                    <a:lnTo>
                      <a:pt x="190" y="100"/>
                    </a:lnTo>
                    <a:lnTo>
                      <a:pt x="193" y="96"/>
                    </a:lnTo>
                    <a:lnTo>
                      <a:pt x="196" y="93"/>
                    </a:lnTo>
                    <a:lnTo>
                      <a:pt x="196" y="90"/>
                    </a:lnTo>
                    <a:lnTo>
                      <a:pt x="200" y="87"/>
                    </a:lnTo>
                    <a:lnTo>
                      <a:pt x="203" y="85"/>
                    </a:lnTo>
                    <a:lnTo>
                      <a:pt x="207" y="82"/>
                    </a:lnTo>
                    <a:lnTo>
                      <a:pt x="207" y="80"/>
                    </a:lnTo>
                    <a:lnTo>
                      <a:pt x="210" y="76"/>
                    </a:lnTo>
                    <a:lnTo>
                      <a:pt x="214" y="72"/>
                    </a:lnTo>
                    <a:lnTo>
                      <a:pt x="217" y="69"/>
                    </a:lnTo>
                    <a:lnTo>
                      <a:pt x="217" y="65"/>
                    </a:lnTo>
                    <a:lnTo>
                      <a:pt x="221" y="61"/>
                    </a:lnTo>
                    <a:lnTo>
                      <a:pt x="224" y="56"/>
                    </a:lnTo>
                    <a:lnTo>
                      <a:pt x="224" y="51"/>
                    </a:lnTo>
                    <a:lnTo>
                      <a:pt x="227" y="46"/>
                    </a:lnTo>
                    <a:lnTo>
                      <a:pt x="231" y="42"/>
                    </a:lnTo>
                    <a:lnTo>
                      <a:pt x="234" y="38"/>
                    </a:lnTo>
                    <a:lnTo>
                      <a:pt x="234" y="34"/>
                    </a:lnTo>
                    <a:lnTo>
                      <a:pt x="238" y="31"/>
                    </a:lnTo>
                    <a:lnTo>
                      <a:pt x="241" y="27"/>
                    </a:lnTo>
                    <a:lnTo>
                      <a:pt x="241" y="24"/>
                    </a:lnTo>
                    <a:lnTo>
                      <a:pt x="245" y="22"/>
                    </a:lnTo>
                    <a:lnTo>
                      <a:pt x="248" y="19"/>
                    </a:lnTo>
                    <a:lnTo>
                      <a:pt x="251" y="17"/>
                    </a:lnTo>
                    <a:lnTo>
                      <a:pt x="251" y="14"/>
                    </a:lnTo>
                    <a:lnTo>
                      <a:pt x="255" y="12"/>
                    </a:lnTo>
                    <a:lnTo>
                      <a:pt x="258" y="11"/>
                    </a:lnTo>
                    <a:lnTo>
                      <a:pt x="262" y="9"/>
                    </a:lnTo>
                    <a:lnTo>
                      <a:pt x="262" y="8"/>
                    </a:lnTo>
                    <a:lnTo>
                      <a:pt x="265" y="7"/>
                    </a:lnTo>
                    <a:lnTo>
                      <a:pt x="269" y="5"/>
                    </a:lnTo>
                    <a:lnTo>
                      <a:pt x="269" y="4"/>
                    </a:lnTo>
                    <a:lnTo>
                      <a:pt x="272" y="3"/>
                    </a:lnTo>
                    <a:lnTo>
                      <a:pt x="276" y="3"/>
                    </a:lnTo>
                    <a:lnTo>
                      <a:pt x="279" y="2"/>
                    </a:lnTo>
                    <a:lnTo>
                      <a:pt x="282" y="2"/>
                    </a:lnTo>
                    <a:lnTo>
                      <a:pt x="286" y="2"/>
                    </a:lnTo>
                    <a:lnTo>
                      <a:pt x="289" y="0"/>
                    </a:lnTo>
                    <a:lnTo>
                      <a:pt x="293" y="0"/>
                    </a:lnTo>
                    <a:lnTo>
                      <a:pt x="296" y="2"/>
                    </a:lnTo>
                    <a:lnTo>
                      <a:pt x="300" y="2"/>
                    </a:lnTo>
                    <a:lnTo>
                      <a:pt x="303" y="3"/>
                    </a:lnTo>
                    <a:lnTo>
                      <a:pt x="307" y="4"/>
                    </a:lnTo>
                    <a:lnTo>
                      <a:pt x="307" y="5"/>
                    </a:lnTo>
                    <a:lnTo>
                      <a:pt x="310" y="7"/>
                    </a:lnTo>
                    <a:lnTo>
                      <a:pt x="313" y="8"/>
                    </a:lnTo>
                    <a:lnTo>
                      <a:pt x="313" y="11"/>
                    </a:lnTo>
                    <a:lnTo>
                      <a:pt x="317" y="12"/>
                    </a:lnTo>
                    <a:lnTo>
                      <a:pt x="320" y="13"/>
                    </a:lnTo>
                    <a:lnTo>
                      <a:pt x="324" y="16"/>
                    </a:lnTo>
                    <a:lnTo>
                      <a:pt x="324" y="18"/>
                    </a:lnTo>
                    <a:lnTo>
                      <a:pt x="327" y="19"/>
                    </a:lnTo>
                    <a:lnTo>
                      <a:pt x="331" y="22"/>
                    </a:lnTo>
                    <a:lnTo>
                      <a:pt x="334" y="2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3" name="Freeform 124"/>
              <p:cNvSpPr>
                <a:spLocks/>
              </p:cNvSpPr>
              <p:nvPr/>
            </p:nvSpPr>
            <p:spPr bwMode="auto">
              <a:xfrm>
                <a:off x="1470025" y="1466851"/>
                <a:ext cx="508000" cy="471488"/>
              </a:xfrm>
              <a:custGeom>
                <a:avLst/>
                <a:gdLst/>
                <a:ahLst/>
                <a:cxnLst>
                  <a:cxn ang="0">
                    <a:pos x="4" y="8"/>
                  </a:cxn>
                  <a:cxn ang="0">
                    <a:pos x="10" y="23"/>
                  </a:cxn>
                  <a:cxn ang="0">
                    <a:pos x="17" y="40"/>
                  </a:cxn>
                  <a:cxn ang="0">
                    <a:pos x="24" y="57"/>
                  </a:cxn>
                  <a:cxn ang="0">
                    <a:pos x="35" y="80"/>
                  </a:cxn>
                  <a:cxn ang="0">
                    <a:pos x="41" y="111"/>
                  </a:cxn>
                  <a:cxn ang="0">
                    <a:pos x="48" y="156"/>
                  </a:cxn>
                  <a:cxn ang="0">
                    <a:pos x="55" y="195"/>
                  </a:cxn>
                  <a:cxn ang="0">
                    <a:pos x="62" y="221"/>
                  </a:cxn>
                  <a:cxn ang="0">
                    <a:pos x="72" y="233"/>
                  </a:cxn>
                  <a:cxn ang="0">
                    <a:pos x="79" y="236"/>
                  </a:cxn>
                  <a:cxn ang="0">
                    <a:pos x="86" y="240"/>
                  </a:cxn>
                  <a:cxn ang="0">
                    <a:pos x="93" y="244"/>
                  </a:cxn>
                  <a:cxn ang="0">
                    <a:pos x="100" y="252"/>
                  </a:cxn>
                  <a:cxn ang="0">
                    <a:pos x="107" y="260"/>
                  </a:cxn>
                  <a:cxn ang="0">
                    <a:pos x="117" y="268"/>
                  </a:cxn>
                  <a:cxn ang="0">
                    <a:pos x="128" y="275"/>
                  </a:cxn>
                  <a:cxn ang="0">
                    <a:pos x="131" y="277"/>
                  </a:cxn>
                  <a:cxn ang="0">
                    <a:pos x="138" y="281"/>
                  </a:cxn>
                  <a:cxn ang="0">
                    <a:pos x="145" y="287"/>
                  </a:cxn>
                  <a:cxn ang="0">
                    <a:pos x="152" y="292"/>
                  </a:cxn>
                  <a:cxn ang="0">
                    <a:pos x="162" y="296"/>
                  </a:cxn>
                  <a:cxn ang="0">
                    <a:pos x="172" y="294"/>
                  </a:cxn>
                  <a:cxn ang="0">
                    <a:pos x="179" y="291"/>
                  </a:cxn>
                  <a:cxn ang="0">
                    <a:pos x="186" y="287"/>
                  </a:cxn>
                  <a:cxn ang="0">
                    <a:pos x="196" y="283"/>
                  </a:cxn>
                  <a:cxn ang="0">
                    <a:pos x="203" y="278"/>
                  </a:cxn>
                  <a:cxn ang="0">
                    <a:pos x="210" y="273"/>
                  </a:cxn>
                  <a:cxn ang="0">
                    <a:pos x="217" y="265"/>
                  </a:cxn>
                  <a:cxn ang="0">
                    <a:pos x="224" y="259"/>
                  </a:cxn>
                  <a:cxn ang="0">
                    <a:pos x="234" y="254"/>
                  </a:cxn>
                  <a:cxn ang="0">
                    <a:pos x="241" y="249"/>
                  </a:cxn>
                  <a:cxn ang="0">
                    <a:pos x="248" y="239"/>
                  </a:cxn>
                  <a:cxn ang="0">
                    <a:pos x="255" y="221"/>
                  </a:cxn>
                  <a:cxn ang="0">
                    <a:pos x="262" y="197"/>
                  </a:cxn>
                  <a:cxn ang="0">
                    <a:pos x="269" y="173"/>
                  </a:cxn>
                  <a:cxn ang="0">
                    <a:pos x="279" y="157"/>
                  </a:cxn>
                  <a:cxn ang="0">
                    <a:pos x="286" y="146"/>
                  </a:cxn>
                  <a:cxn ang="0">
                    <a:pos x="293" y="132"/>
                  </a:cxn>
                  <a:cxn ang="0">
                    <a:pos x="300" y="110"/>
                  </a:cxn>
                  <a:cxn ang="0">
                    <a:pos x="307" y="84"/>
                  </a:cxn>
                  <a:cxn ang="0">
                    <a:pos x="313" y="58"/>
                  </a:cxn>
                </a:cxnLst>
                <a:rect l="0" t="0" r="r" b="b"/>
                <a:pathLst>
                  <a:path w="320" h="297">
                    <a:moveTo>
                      <a:pt x="0" y="0"/>
                    </a:moveTo>
                    <a:lnTo>
                      <a:pt x="0" y="4"/>
                    </a:lnTo>
                    <a:lnTo>
                      <a:pt x="4" y="8"/>
                    </a:lnTo>
                    <a:lnTo>
                      <a:pt x="7" y="12"/>
                    </a:lnTo>
                    <a:lnTo>
                      <a:pt x="7" y="17"/>
                    </a:lnTo>
                    <a:lnTo>
                      <a:pt x="10" y="23"/>
                    </a:lnTo>
                    <a:lnTo>
                      <a:pt x="14" y="28"/>
                    </a:lnTo>
                    <a:lnTo>
                      <a:pt x="17" y="34"/>
                    </a:lnTo>
                    <a:lnTo>
                      <a:pt x="17" y="40"/>
                    </a:lnTo>
                    <a:lnTo>
                      <a:pt x="21" y="46"/>
                    </a:lnTo>
                    <a:lnTo>
                      <a:pt x="24" y="52"/>
                    </a:lnTo>
                    <a:lnTo>
                      <a:pt x="24" y="57"/>
                    </a:lnTo>
                    <a:lnTo>
                      <a:pt x="28" y="65"/>
                    </a:lnTo>
                    <a:lnTo>
                      <a:pt x="31" y="71"/>
                    </a:lnTo>
                    <a:lnTo>
                      <a:pt x="35" y="80"/>
                    </a:lnTo>
                    <a:lnTo>
                      <a:pt x="35" y="89"/>
                    </a:lnTo>
                    <a:lnTo>
                      <a:pt x="38" y="100"/>
                    </a:lnTo>
                    <a:lnTo>
                      <a:pt x="41" y="111"/>
                    </a:lnTo>
                    <a:lnTo>
                      <a:pt x="45" y="125"/>
                    </a:lnTo>
                    <a:lnTo>
                      <a:pt x="45" y="139"/>
                    </a:lnTo>
                    <a:lnTo>
                      <a:pt x="48" y="156"/>
                    </a:lnTo>
                    <a:lnTo>
                      <a:pt x="52" y="169"/>
                    </a:lnTo>
                    <a:lnTo>
                      <a:pt x="52" y="183"/>
                    </a:lnTo>
                    <a:lnTo>
                      <a:pt x="55" y="195"/>
                    </a:lnTo>
                    <a:lnTo>
                      <a:pt x="59" y="205"/>
                    </a:lnTo>
                    <a:lnTo>
                      <a:pt x="62" y="214"/>
                    </a:lnTo>
                    <a:lnTo>
                      <a:pt x="62" y="221"/>
                    </a:lnTo>
                    <a:lnTo>
                      <a:pt x="66" y="226"/>
                    </a:lnTo>
                    <a:lnTo>
                      <a:pt x="69" y="230"/>
                    </a:lnTo>
                    <a:lnTo>
                      <a:pt x="72" y="233"/>
                    </a:lnTo>
                    <a:lnTo>
                      <a:pt x="72" y="234"/>
                    </a:lnTo>
                    <a:lnTo>
                      <a:pt x="76" y="235"/>
                    </a:lnTo>
                    <a:lnTo>
                      <a:pt x="79" y="236"/>
                    </a:lnTo>
                    <a:lnTo>
                      <a:pt x="79" y="238"/>
                    </a:lnTo>
                    <a:lnTo>
                      <a:pt x="83" y="239"/>
                    </a:lnTo>
                    <a:lnTo>
                      <a:pt x="86" y="240"/>
                    </a:lnTo>
                    <a:lnTo>
                      <a:pt x="90" y="241"/>
                    </a:lnTo>
                    <a:lnTo>
                      <a:pt x="90" y="243"/>
                    </a:lnTo>
                    <a:lnTo>
                      <a:pt x="93" y="244"/>
                    </a:lnTo>
                    <a:lnTo>
                      <a:pt x="97" y="246"/>
                    </a:lnTo>
                    <a:lnTo>
                      <a:pt x="97" y="249"/>
                    </a:lnTo>
                    <a:lnTo>
                      <a:pt x="100" y="252"/>
                    </a:lnTo>
                    <a:lnTo>
                      <a:pt x="103" y="254"/>
                    </a:lnTo>
                    <a:lnTo>
                      <a:pt x="107" y="257"/>
                    </a:lnTo>
                    <a:lnTo>
                      <a:pt x="107" y="260"/>
                    </a:lnTo>
                    <a:lnTo>
                      <a:pt x="110" y="263"/>
                    </a:lnTo>
                    <a:lnTo>
                      <a:pt x="114" y="265"/>
                    </a:lnTo>
                    <a:lnTo>
                      <a:pt x="117" y="268"/>
                    </a:lnTo>
                    <a:lnTo>
                      <a:pt x="117" y="270"/>
                    </a:lnTo>
                    <a:lnTo>
                      <a:pt x="121" y="272"/>
                    </a:lnTo>
                    <a:lnTo>
                      <a:pt x="128" y="275"/>
                    </a:lnTo>
                    <a:lnTo>
                      <a:pt x="124" y="275"/>
                    </a:lnTo>
                    <a:lnTo>
                      <a:pt x="128" y="275"/>
                    </a:lnTo>
                    <a:lnTo>
                      <a:pt x="131" y="277"/>
                    </a:lnTo>
                    <a:lnTo>
                      <a:pt x="134" y="278"/>
                    </a:lnTo>
                    <a:lnTo>
                      <a:pt x="134" y="279"/>
                    </a:lnTo>
                    <a:lnTo>
                      <a:pt x="138" y="281"/>
                    </a:lnTo>
                    <a:lnTo>
                      <a:pt x="141" y="283"/>
                    </a:lnTo>
                    <a:lnTo>
                      <a:pt x="141" y="284"/>
                    </a:lnTo>
                    <a:lnTo>
                      <a:pt x="145" y="287"/>
                    </a:lnTo>
                    <a:lnTo>
                      <a:pt x="148" y="288"/>
                    </a:lnTo>
                    <a:lnTo>
                      <a:pt x="152" y="291"/>
                    </a:lnTo>
                    <a:lnTo>
                      <a:pt x="152" y="292"/>
                    </a:lnTo>
                    <a:lnTo>
                      <a:pt x="155" y="293"/>
                    </a:lnTo>
                    <a:lnTo>
                      <a:pt x="158" y="294"/>
                    </a:lnTo>
                    <a:lnTo>
                      <a:pt x="162" y="296"/>
                    </a:lnTo>
                    <a:lnTo>
                      <a:pt x="165" y="297"/>
                    </a:lnTo>
                    <a:lnTo>
                      <a:pt x="169" y="296"/>
                    </a:lnTo>
                    <a:lnTo>
                      <a:pt x="172" y="294"/>
                    </a:lnTo>
                    <a:lnTo>
                      <a:pt x="176" y="293"/>
                    </a:lnTo>
                    <a:lnTo>
                      <a:pt x="179" y="292"/>
                    </a:lnTo>
                    <a:lnTo>
                      <a:pt x="179" y="291"/>
                    </a:lnTo>
                    <a:lnTo>
                      <a:pt x="183" y="289"/>
                    </a:lnTo>
                    <a:lnTo>
                      <a:pt x="186" y="288"/>
                    </a:lnTo>
                    <a:lnTo>
                      <a:pt x="186" y="287"/>
                    </a:lnTo>
                    <a:lnTo>
                      <a:pt x="189" y="286"/>
                    </a:lnTo>
                    <a:lnTo>
                      <a:pt x="193" y="284"/>
                    </a:lnTo>
                    <a:lnTo>
                      <a:pt x="196" y="283"/>
                    </a:lnTo>
                    <a:lnTo>
                      <a:pt x="196" y="282"/>
                    </a:lnTo>
                    <a:lnTo>
                      <a:pt x="200" y="281"/>
                    </a:lnTo>
                    <a:lnTo>
                      <a:pt x="203" y="278"/>
                    </a:lnTo>
                    <a:lnTo>
                      <a:pt x="207" y="277"/>
                    </a:lnTo>
                    <a:lnTo>
                      <a:pt x="207" y="274"/>
                    </a:lnTo>
                    <a:lnTo>
                      <a:pt x="210" y="273"/>
                    </a:lnTo>
                    <a:lnTo>
                      <a:pt x="214" y="270"/>
                    </a:lnTo>
                    <a:lnTo>
                      <a:pt x="214" y="268"/>
                    </a:lnTo>
                    <a:lnTo>
                      <a:pt x="217" y="265"/>
                    </a:lnTo>
                    <a:lnTo>
                      <a:pt x="220" y="263"/>
                    </a:lnTo>
                    <a:lnTo>
                      <a:pt x="224" y="262"/>
                    </a:lnTo>
                    <a:lnTo>
                      <a:pt x="224" y="259"/>
                    </a:lnTo>
                    <a:lnTo>
                      <a:pt x="227" y="257"/>
                    </a:lnTo>
                    <a:lnTo>
                      <a:pt x="231" y="255"/>
                    </a:lnTo>
                    <a:lnTo>
                      <a:pt x="234" y="254"/>
                    </a:lnTo>
                    <a:lnTo>
                      <a:pt x="234" y="253"/>
                    </a:lnTo>
                    <a:lnTo>
                      <a:pt x="238" y="250"/>
                    </a:lnTo>
                    <a:lnTo>
                      <a:pt x="241" y="249"/>
                    </a:lnTo>
                    <a:lnTo>
                      <a:pt x="241" y="246"/>
                    </a:lnTo>
                    <a:lnTo>
                      <a:pt x="245" y="243"/>
                    </a:lnTo>
                    <a:lnTo>
                      <a:pt x="248" y="239"/>
                    </a:lnTo>
                    <a:lnTo>
                      <a:pt x="251" y="234"/>
                    </a:lnTo>
                    <a:lnTo>
                      <a:pt x="251" y="228"/>
                    </a:lnTo>
                    <a:lnTo>
                      <a:pt x="255" y="221"/>
                    </a:lnTo>
                    <a:lnTo>
                      <a:pt x="258" y="212"/>
                    </a:lnTo>
                    <a:lnTo>
                      <a:pt x="258" y="205"/>
                    </a:lnTo>
                    <a:lnTo>
                      <a:pt x="262" y="197"/>
                    </a:lnTo>
                    <a:lnTo>
                      <a:pt x="265" y="188"/>
                    </a:lnTo>
                    <a:lnTo>
                      <a:pt x="269" y="181"/>
                    </a:lnTo>
                    <a:lnTo>
                      <a:pt x="269" y="173"/>
                    </a:lnTo>
                    <a:lnTo>
                      <a:pt x="272" y="167"/>
                    </a:lnTo>
                    <a:lnTo>
                      <a:pt x="276" y="162"/>
                    </a:lnTo>
                    <a:lnTo>
                      <a:pt x="279" y="157"/>
                    </a:lnTo>
                    <a:lnTo>
                      <a:pt x="279" y="153"/>
                    </a:lnTo>
                    <a:lnTo>
                      <a:pt x="282" y="149"/>
                    </a:lnTo>
                    <a:lnTo>
                      <a:pt x="286" y="146"/>
                    </a:lnTo>
                    <a:lnTo>
                      <a:pt x="286" y="142"/>
                    </a:lnTo>
                    <a:lnTo>
                      <a:pt x="289" y="137"/>
                    </a:lnTo>
                    <a:lnTo>
                      <a:pt x="293" y="132"/>
                    </a:lnTo>
                    <a:lnTo>
                      <a:pt x="296" y="125"/>
                    </a:lnTo>
                    <a:lnTo>
                      <a:pt x="296" y="118"/>
                    </a:lnTo>
                    <a:lnTo>
                      <a:pt x="300" y="110"/>
                    </a:lnTo>
                    <a:lnTo>
                      <a:pt x="303" y="101"/>
                    </a:lnTo>
                    <a:lnTo>
                      <a:pt x="303" y="94"/>
                    </a:lnTo>
                    <a:lnTo>
                      <a:pt x="307" y="84"/>
                    </a:lnTo>
                    <a:lnTo>
                      <a:pt x="310" y="75"/>
                    </a:lnTo>
                    <a:lnTo>
                      <a:pt x="313" y="67"/>
                    </a:lnTo>
                    <a:lnTo>
                      <a:pt x="313" y="58"/>
                    </a:lnTo>
                    <a:lnTo>
                      <a:pt x="317" y="51"/>
                    </a:lnTo>
                    <a:lnTo>
                      <a:pt x="320" y="43"/>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4" name="Freeform 125"/>
              <p:cNvSpPr>
                <a:spLocks/>
              </p:cNvSpPr>
              <p:nvPr/>
            </p:nvSpPr>
            <p:spPr bwMode="auto">
              <a:xfrm>
                <a:off x="1978025" y="1252538"/>
                <a:ext cx="508000" cy="355600"/>
              </a:xfrm>
              <a:custGeom>
                <a:avLst/>
                <a:gdLst/>
                <a:ahLst/>
                <a:cxnLst>
                  <a:cxn ang="0">
                    <a:pos x="4" y="164"/>
                  </a:cxn>
                  <a:cxn ang="0">
                    <a:pos x="11" y="145"/>
                  </a:cxn>
                  <a:cxn ang="0">
                    <a:pos x="21" y="130"/>
                  </a:cxn>
                  <a:cxn ang="0">
                    <a:pos x="28" y="118"/>
                  </a:cxn>
                  <a:cxn ang="0">
                    <a:pos x="35" y="105"/>
                  </a:cxn>
                  <a:cxn ang="0">
                    <a:pos x="42" y="91"/>
                  </a:cxn>
                  <a:cxn ang="0">
                    <a:pos x="49" y="80"/>
                  </a:cxn>
                  <a:cxn ang="0">
                    <a:pos x="55" y="69"/>
                  </a:cxn>
                  <a:cxn ang="0">
                    <a:pos x="66" y="60"/>
                  </a:cxn>
                  <a:cxn ang="0">
                    <a:pos x="73" y="52"/>
                  </a:cxn>
                  <a:cxn ang="0">
                    <a:pos x="79" y="43"/>
                  </a:cxn>
                  <a:cxn ang="0">
                    <a:pos x="86" y="36"/>
                  </a:cxn>
                  <a:cxn ang="0">
                    <a:pos x="93" y="29"/>
                  </a:cxn>
                  <a:cxn ang="0">
                    <a:pos x="100" y="24"/>
                  </a:cxn>
                  <a:cxn ang="0">
                    <a:pos x="110" y="19"/>
                  </a:cxn>
                  <a:cxn ang="0">
                    <a:pos x="117" y="14"/>
                  </a:cxn>
                  <a:cxn ang="0">
                    <a:pos x="124" y="9"/>
                  </a:cxn>
                  <a:cxn ang="0">
                    <a:pos x="131" y="4"/>
                  </a:cxn>
                  <a:cxn ang="0">
                    <a:pos x="138" y="2"/>
                  </a:cxn>
                  <a:cxn ang="0">
                    <a:pos x="148" y="0"/>
                  </a:cxn>
                  <a:cxn ang="0">
                    <a:pos x="159" y="0"/>
                  </a:cxn>
                  <a:cxn ang="0">
                    <a:pos x="166" y="4"/>
                  </a:cxn>
                  <a:cxn ang="0">
                    <a:pos x="172" y="9"/>
                  </a:cxn>
                  <a:cxn ang="0">
                    <a:pos x="183" y="18"/>
                  </a:cxn>
                  <a:cxn ang="0">
                    <a:pos x="190" y="28"/>
                  </a:cxn>
                  <a:cxn ang="0">
                    <a:pos x="197" y="37"/>
                  </a:cxn>
                  <a:cxn ang="0">
                    <a:pos x="203" y="42"/>
                  </a:cxn>
                  <a:cxn ang="0">
                    <a:pos x="210" y="47"/>
                  </a:cxn>
                  <a:cxn ang="0">
                    <a:pos x="217" y="52"/>
                  </a:cxn>
                  <a:cxn ang="0">
                    <a:pos x="228" y="58"/>
                  </a:cxn>
                  <a:cxn ang="0">
                    <a:pos x="234" y="65"/>
                  </a:cxn>
                  <a:cxn ang="0">
                    <a:pos x="241" y="75"/>
                  </a:cxn>
                  <a:cxn ang="0">
                    <a:pos x="248" y="91"/>
                  </a:cxn>
                  <a:cxn ang="0">
                    <a:pos x="255" y="109"/>
                  </a:cxn>
                  <a:cxn ang="0">
                    <a:pos x="265" y="124"/>
                  </a:cxn>
                  <a:cxn ang="0">
                    <a:pos x="272" y="138"/>
                  </a:cxn>
                  <a:cxn ang="0">
                    <a:pos x="279" y="153"/>
                  </a:cxn>
                  <a:cxn ang="0">
                    <a:pos x="286" y="172"/>
                  </a:cxn>
                  <a:cxn ang="0">
                    <a:pos x="293" y="188"/>
                  </a:cxn>
                  <a:cxn ang="0">
                    <a:pos x="300" y="201"/>
                  </a:cxn>
                  <a:cxn ang="0">
                    <a:pos x="310" y="212"/>
                  </a:cxn>
                  <a:cxn ang="0">
                    <a:pos x="317" y="220"/>
                  </a:cxn>
                </a:cxnLst>
                <a:rect l="0" t="0" r="r" b="b"/>
                <a:pathLst>
                  <a:path w="320" h="224">
                    <a:moveTo>
                      <a:pt x="0" y="178"/>
                    </a:moveTo>
                    <a:lnTo>
                      <a:pt x="4" y="171"/>
                    </a:lnTo>
                    <a:lnTo>
                      <a:pt x="4" y="164"/>
                    </a:lnTo>
                    <a:lnTo>
                      <a:pt x="7" y="157"/>
                    </a:lnTo>
                    <a:lnTo>
                      <a:pt x="11" y="152"/>
                    </a:lnTo>
                    <a:lnTo>
                      <a:pt x="11" y="145"/>
                    </a:lnTo>
                    <a:lnTo>
                      <a:pt x="14" y="140"/>
                    </a:lnTo>
                    <a:lnTo>
                      <a:pt x="18" y="135"/>
                    </a:lnTo>
                    <a:lnTo>
                      <a:pt x="21" y="130"/>
                    </a:lnTo>
                    <a:lnTo>
                      <a:pt x="21" y="127"/>
                    </a:lnTo>
                    <a:lnTo>
                      <a:pt x="24" y="122"/>
                    </a:lnTo>
                    <a:lnTo>
                      <a:pt x="28" y="118"/>
                    </a:lnTo>
                    <a:lnTo>
                      <a:pt x="31" y="114"/>
                    </a:lnTo>
                    <a:lnTo>
                      <a:pt x="31" y="109"/>
                    </a:lnTo>
                    <a:lnTo>
                      <a:pt x="35" y="105"/>
                    </a:lnTo>
                    <a:lnTo>
                      <a:pt x="38" y="100"/>
                    </a:lnTo>
                    <a:lnTo>
                      <a:pt x="38" y="96"/>
                    </a:lnTo>
                    <a:lnTo>
                      <a:pt x="42" y="91"/>
                    </a:lnTo>
                    <a:lnTo>
                      <a:pt x="45" y="87"/>
                    </a:lnTo>
                    <a:lnTo>
                      <a:pt x="49" y="84"/>
                    </a:lnTo>
                    <a:lnTo>
                      <a:pt x="49" y="80"/>
                    </a:lnTo>
                    <a:lnTo>
                      <a:pt x="52" y="76"/>
                    </a:lnTo>
                    <a:lnTo>
                      <a:pt x="55" y="72"/>
                    </a:lnTo>
                    <a:lnTo>
                      <a:pt x="55" y="69"/>
                    </a:lnTo>
                    <a:lnTo>
                      <a:pt x="59" y="66"/>
                    </a:lnTo>
                    <a:lnTo>
                      <a:pt x="62" y="62"/>
                    </a:lnTo>
                    <a:lnTo>
                      <a:pt x="66" y="60"/>
                    </a:lnTo>
                    <a:lnTo>
                      <a:pt x="66" y="57"/>
                    </a:lnTo>
                    <a:lnTo>
                      <a:pt x="69" y="55"/>
                    </a:lnTo>
                    <a:lnTo>
                      <a:pt x="73" y="52"/>
                    </a:lnTo>
                    <a:lnTo>
                      <a:pt x="76" y="50"/>
                    </a:lnTo>
                    <a:lnTo>
                      <a:pt x="76" y="47"/>
                    </a:lnTo>
                    <a:lnTo>
                      <a:pt x="79" y="43"/>
                    </a:lnTo>
                    <a:lnTo>
                      <a:pt x="83" y="41"/>
                    </a:lnTo>
                    <a:lnTo>
                      <a:pt x="83" y="38"/>
                    </a:lnTo>
                    <a:lnTo>
                      <a:pt x="86" y="36"/>
                    </a:lnTo>
                    <a:lnTo>
                      <a:pt x="90" y="34"/>
                    </a:lnTo>
                    <a:lnTo>
                      <a:pt x="93" y="32"/>
                    </a:lnTo>
                    <a:lnTo>
                      <a:pt x="93" y="29"/>
                    </a:lnTo>
                    <a:lnTo>
                      <a:pt x="97" y="27"/>
                    </a:lnTo>
                    <a:lnTo>
                      <a:pt x="100" y="26"/>
                    </a:lnTo>
                    <a:lnTo>
                      <a:pt x="100" y="24"/>
                    </a:lnTo>
                    <a:lnTo>
                      <a:pt x="104" y="22"/>
                    </a:lnTo>
                    <a:lnTo>
                      <a:pt x="107" y="21"/>
                    </a:lnTo>
                    <a:lnTo>
                      <a:pt x="110" y="19"/>
                    </a:lnTo>
                    <a:lnTo>
                      <a:pt x="110" y="17"/>
                    </a:lnTo>
                    <a:lnTo>
                      <a:pt x="114" y="16"/>
                    </a:lnTo>
                    <a:lnTo>
                      <a:pt x="117" y="14"/>
                    </a:lnTo>
                    <a:lnTo>
                      <a:pt x="121" y="12"/>
                    </a:lnTo>
                    <a:lnTo>
                      <a:pt x="121" y="10"/>
                    </a:lnTo>
                    <a:lnTo>
                      <a:pt x="124" y="9"/>
                    </a:lnTo>
                    <a:lnTo>
                      <a:pt x="128" y="8"/>
                    </a:lnTo>
                    <a:lnTo>
                      <a:pt x="128" y="7"/>
                    </a:lnTo>
                    <a:lnTo>
                      <a:pt x="131" y="4"/>
                    </a:lnTo>
                    <a:lnTo>
                      <a:pt x="135" y="4"/>
                    </a:lnTo>
                    <a:lnTo>
                      <a:pt x="138" y="3"/>
                    </a:lnTo>
                    <a:lnTo>
                      <a:pt x="138" y="2"/>
                    </a:lnTo>
                    <a:lnTo>
                      <a:pt x="141" y="0"/>
                    </a:lnTo>
                    <a:lnTo>
                      <a:pt x="145" y="0"/>
                    </a:lnTo>
                    <a:lnTo>
                      <a:pt x="148" y="0"/>
                    </a:lnTo>
                    <a:lnTo>
                      <a:pt x="152" y="0"/>
                    </a:lnTo>
                    <a:lnTo>
                      <a:pt x="155" y="0"/>
                    </a:lnTo>
                    <a:lnTo>
                      <a:pt x="159" y="0"/>
                    </a:lnTo>
                    <a:lnTo>
                      <a:pt x="162" y="2"/>
                    </a:lnTo>
                    <a:lnTo>
                      <a:pt x="166" y="3"/>
                    </a:lnTo>
                    <a:lnTo>
                      <a:pt x="166" y="4"/>
                    </a:lnTo>
                    <a:lnTo>
                      <a:pt x="169" y="5"/>
                    </a:lnTo>
                    <a:lnTo>
                      <a:pt x="172" y="8"/>
                    </a:lnTo>
                    <a:lnTo>
                      <a:pt x="172" y="9"/>
                    </a:lnTo>
                    <a:lnTo>
                      <a:pt x="176" y="12"/>
                    </a:lnTo>
                    <a:lnTo>
                      <a:pt x="179" y="16"/>
                    </a:lnTo>
                    <a:lnTo>
                      <a:pt x="183" y="18"/>
                    </a:lnTo>
                    <a:lnTo>
                      <a:pt x="183" y="22"/>
                    </a:lnTo>
                    <a:lnTo>
                      <a:pt x="186" y="26"/>
                    </a:lnTo>
                    <a:lnTo>
                      <a:pt x="190" y="28"/>
                    </a:lnTo>
                    <a:lnTo>
                      <a:pt x="193" y="31"/>
                    </a:lnTo>
                    <a:lnTo>
                      <a:pt x="193" y="34"/>
                    </a:lnTo>
                    <a:lnTo>
                      <a:pt x="197" y="37"/>
                    </a:lnTo>
                    <a:lnTo>
                      <a:pt x="200" y="38"/>
                    </a:lnTo>
                    <a:lnTo>
                      <a:pt x="200" y="41"/>
                    </a:lnTo>
                    <a:lnTo>
                      <a:pt x="203" y="42"/>
                    </a:lnTo>
                    <a:lnTo>
                      <a:pt x="207" y="43"/>
                    </a:lnTo>
                    <a:lnTo>
                      <a:pt x="210" y="46"/>
                    </a:lnTo>
                    <a:lnTo>
                      <a:pt x="210" y="47"/>
                    </a:lnTo>
                    <a:lnTo>
                      <a:pt x="214" y="48"/>
                    </a:lnTo>
                    <a:lnTo>
                      <a:pt x="217" y="51"/>
                    </a:lnTo>
                    <a:lnTo>
                      <a:pt x="217" y="52"/>
                    </a:lnTo>
                    <a:lnTo>
                      <a:pt x="221" y="55"/>
                    </a:lnTo>
                    <a:lnTo>
                      <a:pt x="224" y="56"/>
                    </a:lnTo>
                    <a:lnTo>
                      <a:pt x="228" y="58"/>
                    </a:lnTo>
                    <a:lnTo>
                      <a:pt x="228" y="60"/>
                    </a:lnTo>
                    <a:lnTo>
                      <a:pt x="231" y="62"/>
                    </a:lnTo>
                    <a:lnTo>
                      <a:pt x="234" y="65"/>
                    </a:lnTo>
                    <a:lnTo>
                      <a:pt x="238" y="67"/>
                    </a:lnTo>
                    <a:lnTo>
                      <a:pt x="238" y="71"/>
                    </a:lnTo>
                    <a:lnTo>
                      <a:pt x="241" y="75"/>
                    </a:lnTo>
                    <a:lnTo>
                      <a:pt x="245" y="80"/>
                    </a:lnTo>
                    <a:lnTo>
                      <a:pt x="245" y="85"/>
                    </a:lnTo>
                    <a:lnTo>
                      <a:pt x="248" y="91"/>
                    </a:lnTo>
                    <a:lnTo>
                      <a:pt x="252" y="96"/>
                    </a:lnTo>
                    <a:lnTo>
                      <a:pt x="255" y="103"/>
                    </a:lnTo>
                    <a:lnTo>
                      <a:pt x="255" y="109"/>
                    </a:lnTo>
                    <a:lnTo>
                      <a:pt x="259" y="114"/>
                    </a:lnTo>
                    <a:lnTo>
                      <a:pt x="262" y="120"/>
                    </a:lnTo>
                    <a:lnTo>
                      <a:pt x="265" y="124"/>
                    </a:lnTo>
                    <a:lnTo>
                      <a:pt x="265" y="129"/>
                    </a:lnTo>
                    <a:lnTo>
                      <a:pt x="269" y="133"/>
                    </a:lnTo>
                    <a:lnTo>
                      <a:pt x="272" y="138"/>
                    </a:lnTo>
                    <a:lnTo>
                      <a:pt x="272" y="143"/>
                    </a:lnTo>
                    <a:lnTo>
                      <a:pt x="276" y="148"/>
                    </a:lnTo>
                    <a:lnTo>
                      <a:pt x="279" y="153"/>
                    </a:lnTo>
                    <a:lnTo>
                      <a:pt x="283" y="159"/>
                    </a:lnTo>
                    <a:lnTo>
                      <a:pt x="283" y="166"/>
                    </a:lnTo>
                    <a:lnTo>
                      <a:pt x="286" y="172"/>
                    </a:lnTo>
                    <a:lnTo>
                      <a:pt x="290" y="178"/>
                    </a:lnTo>
                    <a:lnTo>
                      <a:pt x="290" y="183"/>
                    </a:lnTo>
                    <a:lnTo>
                      <a:pt x="293" y="188"/>
                    </a:lnTo>
                    <a:lnTo>
                      <a:pt x="296" y="193"/>
                    </a:lnTo>
                    <a:lnTo>
                      <a:pt x="300" y="197"/>
                    </a:lnTo>
                    <a:lnTo>
                      <a:pt x="300" y="201"/>
                    </a:lnTo>
                    <a:lnTo>
                      <a:pt x="303" y="205"/>
                    </a:lnTo>
                    <a:lnTo>
                      <a:pt x="307" y="209"/>
                    </a:lnTo>
                    <a:lnTo>
                      <a:pt x="310" y="212"/>
                    </a:lnTo>
                    <a:lnTo>
                      <a:pt x="310" y="215"/>
                    </a:lnTo>
                    <a:lnTo>
                      <a:pt x="314" y="217"/>
                    </a:lnTo>
                    <a:lnTo>
                      <a:pt x="317" y="220"/>
                    </a:lnTo>
                    <a:lnTo>
                      <a:pt x="317" y="222"/>
                    </a:lnTo>
                    <a:lnTo>
                      <a:pt x="320" y="22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5" name="Freeform 126"/>
              <p:cNvSpPr>
                <a:spLocks/>
              </p:cNvSpPr>
              <p:nvPr/>
            </p:nvSpPr>
            <p:spPr bwMode="auto">
              <a:xfrm>
                <a:off x="2486025" y="1595438"/>
                <a:ext cx="207963" cy="12700"/>
              </a:xfrm>
              <a:custGeom>
                <a:avLst/>
                <a:gdLst/>
                <a:ahLst/>
                <a:cxnLst>
                  <a:cxn ang="0">
                    <a:pos x="0" y="8"/>
                  </a:cxn>
                  <a:cxn ang="0">
                    <a:pos x="4" y="8"/>
                  </a:cxn>
                  <a:cxn ang="0">
                    <a:pos x="7" y="8"/>
                  </a:cxn>
                  <a:cxn ang="0">
                    <a:pos x="11" y="6"/>
                  </a:cxn>
                  <a:cxn ang="0">
                    <a:pos x="14" y="5"/>
                  </a:cxn>
                  <a:cxn ang="0">
                    <a:pos x="14" y="4"/>
                  </a:cxn>
                  <a:cxn ang="0">
                    <a:pos x="18" y="3"/>
                  </a:cxn>
                  <a:cxn ang="0">
                    <a:pos x="21" y="3"/>
                  </a:cxn>
                  <a:cxn ang="0">
                    <a:pos x="25" y="1"/>
                  </a:cxn>
                  <a:cxn ang="0">
                    <a:pos x="28" y="0"/>
                  </a:cxn>
                  <a:cxn ang="0">
                    <a:pos x="31" y="0"/>
                  </a:cxn>
                  <a:cxn ang="0">
                    <a:pos x="35" y="0"/>
                  </a:cxn>
                  <a:cxn ang="0">
                    <a:pos x="38" y="0"/>
                  </a:cxn>
                  <a:cxn ang="0">
                    <a:pos x="42" y="0"/>
                  </a:cxn>
                  <a:cxn ang="0">
                    <a:pos x="45" y="0"/>
                  </a:cxn>
                  <a:cxn ang="0">
                    <a:pos x="49" y="0"/>
                  </a:cxn>
                  <a:cxn ang="0">
                    <a:pos x="52" y="0"/>
                  </a:cxn>
                  <a:cxn ang="0">
                    <a:pos x="56" y="0"/>
                  </a:cxn>
                  <a:cxn ang="0">
                    <a:pos x="59" y="0"/>
                  </a:cxn>
                  <a:cxn ang="0">
                    <a:pos x="62" y="0"/>
                  </a:cxn>
                  <a:cxn ang="0">
                    <a:pos x="66" y="0"/>
                  </a:cxn>
                  <a:cxn ang="0">
                    <a:pos x="69" y="0"/>
                  </a:cxn>
                  <a:cxn ang="0">
                    <a:pos x="73" y="0"/>
                  </a:cxn>
                  <a:cxn ang="0">
                    <a:pos x="76" y="0"/>
                  </a:cxn>
                  <a:cxn ang="0">
                    <a:pos x="80" y="0"/>
                  </a:cxn>
                  <a:cxn ang="0">
                    <a:pos x="83" y="0"/>
                  </a:cxn>
                  <a:cxn ang="0">
                    <a:pos x="87" y="0"/>
                  </a:cxn>
                  <a:cxn ang="0">
                    <a:pos x="90" y="0"/>
                  </a:cxn>
                  <a:cxn ang="0">
                    <a:pos x="93" y="0"/>
                  </a:cxn>
                  <a:cxn ang="0">
                    <a:pos x="97" y="0"/>
                  </a:cxn>
                  <a:cxn ang="0">
                    <a:pos x="100" y="0"/>
                  </a:cxn>
                  <a:cxn ang="0">
                    <a:pos x="104" y="0"/>
                  </a:cxn>
                  <a:cxn ang="0">
                    <a:pos x="107" y="0"/>
                  </a:cxn>
                  <a:cxn ang="0">
                    <a:pos x="111" y="0"/>
                  </a:cxn>
                  <a:cxn ang="0">
                    <a:pos x="114" y="0"/>
                  </a:cxn>
                  <a:cxn ang="0">
                    <a:pos x="118" y="0"/>
                  </a:cxn>
                  <a:cxn ang="0">
                    <a:pos x="121" y="0"/>
                  </a:cxn>
                  <a:cxn ang="0">
                    <a:pos x="124" y="0"/>
                  </a:cxn>
                  <a:cxn ang="0">
                    <a:pos x="128" y="0"/>
                  </a:cxn>
                  <a:cxn ang="0">
                    <a:pos x="131" y="0"/>
                  </a:cxn>
                </a:cxnLst>
                <a:rect l="0" t="0" r="r" b="b"/>
                <a:pathLst>
                  <a:path w="131" h="8">
                    <a:moveTo>
                      <a:pt x="0" y="8"/>
                    </a:moveTo>
                    <a:lnTo>
                      <a:pt x="4" y="8"/>
                    </a:lnTo>
                    <a:lnTo>
                      <a:pt x="7" y="8"/>
                    </a:lnTo>
                    <a:lnTo>
                      <a:pt x="11" y="6"/>
                    </a:lnTo>
                    <a:lnTo>
                      <a:pt x="14" y="5"/>
                    </a:lnTo>
                    <a:lnTo>
                      <a:pt x="14" y="4"/>
                    </a:lnTo>
                    <a:lnTo>
                      <a:pt x="18" y="3"/>
                    </a:lnTo>
                    <a:lnTo>
                      <a:pt x="21" y="3"/>
                    </a:lnTo>
                    <a:lnTo>
                      <a:pt x="25" y="1"/>
                    </a:lnTo>
                    <a:lnTo>
                      <a:pt x="28" y="0"/>
                    </a:lnTo>
                    <a:lnTo>
                      <a:pt x="31" y="0"/>
                    </a:lnTo>
                    <a:lnTo>
                      <a:pt x="35" y="0"/>
                    </a:lnTo>
                    <a:lnTo>
                      <a:pt x="38" y="0"/>
                    </a:lnTo>
                    <a:lnTo>
                      <a:pt x="42" y="0"/>
                    </a:lnTo>
                    <a:lnTo>
                      <a:pt x="45" y="0"/>
                    </a:lnTo>
                    <a:lnTo>
                      <a:pt x="49" y="0"/>
                    </a:lnTo>
                    <a:lnTo>
                      <a:pt x="52" y="0"/>
                    </a:lnTo>
                    <a:lnTo>
                      <a:pt x="56" y="0"/>
                    </a:lnTo>
                    <a:lnTo>
                      <a:pt x="59" y="0"/>
                    </a:lnTo>
                    <a:lnTo>
                      <a:pt x="62" y="0"/>
                    </a:lnTo>
                    <a:lnTo>
                      <a:pt x="66" y="0"/>
                    </a:lnTo>
                    <a:lnTo>
                      <a:pt x="69" y="0"/>
                    </a:lnTo>
                    <a:lnTo>
                      <a:pt x="73" y="0"/>
                    </a:lnTo>
                    <a:lnTo>
                      <a:pt x="76" y="0"/>
                    </a:lnTo>
                    <a:lnTo>
                      <a:pt x="80" y="0"/>
                    </a:lnTo>
                    <a:lnTo>
                      <a:pt x="83" y="0"/>
                    </a:lnTo>
                    <a:lnTo>
                      <a:pt x="87" y="0"/>
                    </a:lnTo>
                    <a:lnTo>
                      <a:pt x="90" y="0"/>
                    </a:lnTo>
                    <a:lnTo>
                      <a:pt x="93" y="0"/>
                    </a:lnTo>
                    <a:lnTo>
                      <a:pt x="97" y="0"/>
                    </a:lnTo>
                    <a:lnTo>
                      <a:pt x="100" y="0"/>
                    </a:lnTo>
                    <a:lnTo>
                      <a:pt x="104" y="0"/>
                    </a:lnTo>
                    <a:lnTo>
                      <a:pt x="107" y="0"/>
                    </a:lnTo>
                    <a:lnTo>
                      <a:pt x="111" y="0"/>
                    </a:lnTo>
                    <a:lnTo>
                      <a:pt x="114" y="0"/>
                    </a:lnTo>
                    <a:lnTo>
                      <a:pt x="118" y="0"/>
                    </a:lnTo>
                    <a:lnTo>
                      <a:pt x="121" y="0"/>
                    </a:lnTo>
                    <a:lnTo>
                      <a:pt x="124" y="0"/>
                    </a:lnTo>
                    <a:lnTo>
                      <a:pt x="128" y="0"/>
                    </a:lnTo>
                    <a:lnTo>
                      <a:pt x="131"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70" name="Group 227"/>
            <p:cNvGrpSpPr/>
            <p:nvPr/>
          </p:nvGrpSpPr>
          <p:grpSpPr>
            <a:xfrm>
              <a:off x="2216407" y="4106859"/>
              <a:ext cx="1902026" cy="887762"/>
              <a:chOff x="398463" y="1252538"/>
              <a:chExt cx="2295525" cy="685800"/>
            </a:xfrm>
          </p:grpSpPr>
          <p:sp>
            <p:nvSpPr>
              <p:cNvPr id="976" name="Freeform 117"/>
              <p:cNvSpPr>
                <a:spLocks/>
              </p:cNvSpPr>
              <p:nvPr/>
            </p:nvSpPr>
            <p:spPr bwMode="auto">
              <a:xfrm>
                <a:off x="398463" y="1252538"/>
                <a:ext cx="574675" cy="344488"/>
              </a:xfrm>
              <a:custGeom>
                <a:avLst/>
                <a:gdLst/>
                <a:ahLst/>
                <a:cxnLst>
                  <a:cxn ang="0">
                    <a:pos x="7" y="217"/>
                  </a:cxn>
                  <a:cxn ang="0">
                    <a:pos x="18" y="217"/>
                  </a:cxn>
                  <a:cxn ang="0">
                    <a:pos x="28" y="217"/>
                  </a:cxn>
                  <a:cxn ang="0">
                    <a:pos x="38" y="217"/>
                  </a:cxn>
                  <a:cxn ang="0">
                    <a:pos x="49" y="217"/>
                  </a:cxn>
                  <a:cxn ang="0">
                    <a:pos x="59" y="217"/>
                  </a:cxn>
                  <a:cxn ang="0">
                    <a:pos x="69" y="217"/>
                  </a:cxn>
                  <a:cxn ang="0">
                    <a:pos x="80" y="217"/>
                  </a:cxn>
                  <a:cxn ang="0">
                    <a:pos x="90" y="217"/>
                  </a:cxn>
                  <a:cxn ang="0">
                    <a:pos x="100" y="217"/>
                  </a:cxn>
                  <a:cxn ang="0">
                    <a:pos x="110" y="217"/>
                  </a:cxn>
                  <a:cxn ang="0">
                    <a:pos x="117" y="214"/>
                  </a:cxn>
                  <a:cxn ang="0">
                    <a:pos x="124" y="202"/>
                  </a:cxn>
                  <a:cxn ang="0">
                    <a:pos x="135" y="182"/>
                  </a:cxn>
                  <a:cxn ang="0">
                    <a:pos x="141" y="161"/>
                  </a:cxn>
                  <a:cxn ang="0">
                    <a:pos x="148" y="143"/>
                  </a:cxn>
                  <a:cxn ang="0">
                    <a:pos x="155" y="129"/>
                  </a:cxn>
                  <a:cxn ang="0">
                    <a:pos x="162" y="116"/>
                  </a:cxn>
                  <a:cxn ang="0">
                    <a:pos x="169" y="100"/>
                  </a:cxn>
                  <a:cxn ang="0">
                    <a:pos x="179" y="86"/>
                  </a:cxn>
                  <a:cxn ang="0">
                    <a:pos x="186" y="75"/>
                  </a:cxn>
                  <a:cxn ang="0">
                    <a:pos x="193" y="69"/>
                  </a:cxn>
                  <a:cxn ang="0">
                    <a:pos x="200" y="62"/>
                  </a:cxn>
                  <a:cxn ang="0">
                    <a:pos x="207" y="57"/>
                  </a:cxn>
                  <a:cxn ang="0">
                    <a:pos x="214" y="53"/>
                  </a:cxn>
                  <a:cxn ang="0">
                    <a:pos x="224" y="50"/>
                  </a:cxn>
                  <a:cxn ang="0">
                    <a:pos x="231" y="46"/>
                  </a:cxn>
                  <a:cxn ang="0">
                    <a:pos x="238" y="41"/>
                  </a:cxn>
                  <a:cxn ang="0">
                    <a:pos x="245" y="34"/>
                  </a:cxn>
                  <a:cxn ang="0">
                    <a:pos x="252" y="26"/>
                  </a:cxn>
                  <a:cxn ang="0">
                    <a:pos x="259" y="18"/>
                  </a:cxn>
                  <a:cxn ang="0">
                    <a:pos x="272" y="12"/>
                  </a:cxn>
                  <a:cxn ang="0">
                    <a:pos x="276" y="10"/>
                  </a:cxn>
                  <a:cxn ang="0">
                    <a:pos x="283" y="8"/>
                  </a:cxn>
                  <a:cxn ang="0">
                    <a:pos x="293" y="4"/>
                  </a:cxn>
                  <a:cxn ang="0">
                    <a:pos x="303" y="2"/>
                  </a:cxn>
                  <a:cxn ang="0">
                    <a:pos x="314" y="0"/>
                  </a:cxn>
                  <a:cxn ang="0">
                    <a:pos x="324" y="0"/>
                  </a:cxn>
                  <a:cxn ang="0">
                    <a:pos x="334" y="4"/>
                  </a:cxn>
                  <a:cxn ang="0">
                    <a:pos x="341" y="9"/>
                  </a:cxn>
                  <a:cxn ang="0">
                    <a:pos x="348" y="13"/>
                  </a:cxn>
                  <a:cxn ang="0">
                    <a:pos x="358" y="21"/>
                  </a:cxn>
                </a:cxnLst>
                <a:rect l="0" t="0" r="r" b="b"/>
                <a:pathLst>
                  <a:path w="362" h="217">
                    <a:moveTo>
                      <a:pt x="0" y="217"/>
                    </a:moveTo>
                    <a:lnTo>
                      <a:pt x="4" y="217"/>
                    </a:lnTo>
                    <a:lnTo>
                      <a:pt x="7" y="217"/>
                    </a:lnTo>
                    <a:lnTo>
                      <a:pt x="11" y="217"/>
                    </a:lnTo>
                    <a:lnTo>
                      <a:pt x="14" y="217"/>
                    </a:lnTo>
                    <a:lnTo>
                      <a:pt x="18" y="217"/>
                    </a:lnTo>
                    <a:lnTo>
                      <a:pt x="21" y="217"/>
                    </a:lnTo>
                    <a:lnTo>
                      <a:pt x="24" y="217"/>
                    </a:lnTo>
                    <a:lnTo>
                      <a:pt x="28" y="217"/>
                    </a:lnTo>
                    <a:lnTo>
                      <a:pt x="31" y="217"/>
                    </a:lnTo>
                    <a:lnTo>
                      <a:pt x="35" y="217"/>
                    </a:lnTo>
                    <a:lnTo>
                      <a:pt x="38" y="217"/>
                    </a:lnTo>
                    <a:lnTo>
                      <a:pt x="42" y="217"/>
                    </a:lnTo>
                    <a:lnTo>
                      <a:pt x="45" y="217"/>
                    </a:lnTo>
                    <a:lnTo>
                      <a:pt x="49" y="217"/>
                    </a:lnTo>
                    <a:lnTo>
                      <a:pt x="52" y="217"/>
                    </a:lnTo>
                    <a:lnTo>
                      <a:pt x="55" y="217"/>
                    </a:lnTo>
                    <a:lnTo>
                      <a:pt x="59" y="217"/>
                    </a:lnTo>
                    <a:lnTo>
                      <a:pt x="62" y="217"/>
                    </a:lnTo>
                    <a:lnTo>
                      <a:pt x="66" y="217"/>
                    </a:lnTo>
                    <a:lnTo>
                      <a:pt x="69" y="217"/>
                    </a:lnTo>
                    <a:lnTo>
                      <a:pt x="73" y="217"/>
                    </a:lnTo>
                    <a:lnTo>
                      <a:pt x="76" y="217"/>
                    </a:lnTo>
                    <a:lnTo>
                      <a:pt x="80" y="217"/>
                    </a:lnTo>
                    <a:lnTo>
                      <a:pt x="83" y="217"/>
                    </a:lnTo>
                    <a:lnTo>
                      <a:pt x="86" y="217"/>
                    </a:lnTo>
                    <a:lnTo>
                      <a:pt x="90" y="217"/>
                    </a:lnTo>
                    <a:lnTo>
                      <a:pt x="93" y="217"/>
                    </a:lnTo>
                    <a:lnTo>
                      <a:pt x="97" y="217"/>
                    </a:lnTo>
                    <a:lnTo>
                      <a:pt x="100" y="217"/>
                    </a:lnTo>
                    <a:lnTo>
                      <a:pt x="104" y="217"/>
                    </a:lnTo>
                    <a:lnTo>
                      <a:pt x="107" y="217"/>
                    </a:lnTo>
                    <a:lnTo>
                      <a:pt x="110" y="217"/>
                    </a:lnTo>
                    <a:lnTo>
                      <a:pt x="114" y="216"/>
                    </a:lnTo>
                    <a:lnTo>
                      <a:pt x="114" y="215"/>
                    </a:lnTo>
                    <a:lnTo>
                      <a:pt x="117" y="214"/>
                    </a:lnTo>
                    <a:lnTo>
                      <a:pt x="121" y="211"/>
                    </a:lnTo>
                    <a:lnTo>
                      <a:pt x="124" y="207"/>
                    </a:lnTo>
                    <a:lnTo>
                      <a:pt x="124" y="202"/>
                    </a:lnTo>
                    <a:lnTo>
                      <a:pt x="128" y="197"/>
                    </a:lnTo>
                    <a:lnTo>
                      <a:pt x="131" y="190"/>
                    </a:lnTo>
                    <a:lnTo>
                      <a:pt x="135" y="182"/>
                    </a:lnTo>
                    <a:lnTo>
                      <a:pt x="135" y="175"/>
                    </a:lnTo>
                    <a:lnTo>
                      <a:pt x="138" y="167"/>
                    </a:lnTo>
                    <a:lnTo>
                      <a:pt x="141" y="161"/>
                    </a:lnTo>
                    <a:lnTo>
                      <a:pt x="141" y="153"/>
                    </a:lnTo>
                    <a:lnTo>
                      <a:pt x="145" y="148"/>
                    </a:lnTo>
                    <a:lnTo>
                      <a:pt x="148" y="143"/>
                    </a:lnTo>
                    <a:lnTo>
                      <a:pt x="152" y="138"/>
                    </a:lnTo>
                    <a:lnTo>
                      <a:pt x="152" y="134"/>
                    </a:lnTo>
                    <a:lnTo>
                      <a:pt x="155" y="129"/>
                    </a:lnTo>
                    <a:lnTo>
                      <a:pt x="159" y="125"/>
                    </a:lnTo>
                    <a:lnTo>
                      <a:pt x="162" y="122"/>
                    </a:lnTo>
                    <a:lnTo>
                      <a:pt x="162" y="116"/>
                    </a:lnTo>
                    <a:lnTo>
                      <a:pt x="166" y="111"/>
                    </a:lnTo>
                    <a:lnTo>
                      <a:pt x="169" y="106"/>
                    </a:lnTo>
                    <a:lnTo>
                      <a:pt x="169" y="100"/>
                    </a:lnTo>
                    <a:lnTo>
                      <a:pt x="172" y="95"/>
                    </a:lnTo>
                    <a:lnTo>
                      <a:pt x="176" y="90"/>
                    </a:lnTo>
                    <a:lnTo>
                      <a:pt x="179" y="86"/>
                    </a:lnTo>
                    <a:lnTo>
                      <a:pt x="179" y="82"/>
                    </a:lnTo>
                    <a:lnTo>
                      <a:pt x="183" y="79"/>
                    </a:lnTo>
                    <a:lnTo>
                      <a:pt x="186" y="75"/>
                    </a:lnTo>
                    <a:lnTo>
                      <a:pt x="186" y="72"/>
                    </a:lnTo>
                    <a:lnTo>
                      <a:pt x="190" y="70"/>
                    </a:lnTo>
                    <a:lnTo>
                      <a:pt x="193" y="69"/>
                    </a:lnTo>
                    <a:lnTo>
                      <a:pt x="197" y="66"/>
                    </a:lnTo>
                    <a:lnTo>
                      <a:pt x="197" y="65"/>
                    </a:lnTo>
                    <a:lnTo>
                      <a:pt x="200" y="62"/>
                    </a:lnTo>
                    <a:lnTo>
                      <a:pt x="203" y="61"/>
                    </a:lnTo>
                    <a:lnTo>
                      <a:pt x="207" y="58"/>
                    </a:lnTo>
                    <a:lnTo>
                      <a:pt x="207" y="57"/>
                    </a:lnTo>
                    <a:lnTo>
                      <a:pt x="210" y="56"/>
                    </a:lnTo>
                    <a:lnTo>
                      <a:pt x="214" y="55"/>
                    </a:lnTo>
                    <a:lnTo>
                      <a:pt x="214" y="53"/>
                    </a:lnTo>
                    <a:lnTo>
                      <a:pt x="217" y="52"/>
                    </a:lnTo>
                    <a:lnTo>
                      <a:pt x="221" y="51"/>
                    </a:lnTo>
                    <a:lnTo>
                      <a:pt x="224" y="50"/>
                    </a:lnTo>
                    <a:lnTo>
                      <a:pt x="224" y="48"/>
                    </a:lnTo>
                    <a:lnTo>
                      <a:pt x="228" y="47"/>
                    </a:lnTo>
                    <a:lnTo>
                      <a:pt x="231" y="46"/>
                    </a:lnTo>
                    <a:lnTo>
                      <a:pt x="231" y="45"/>
                    </a:lnTo>
                    <a:lnTo>
                      <a:pt x="234" y="43"/>
                    </a:lnTo>
                    <a:lnTo>
                      <a:pt x="238" y="41"/>
                    </a:lnTo>
                    <a:lnTo>
                      <a:pt x="241" y="39"/>
                    </a:lnTo>
                    <a:lnTo>
                      <a:pt x="241" y="37"/>
                    </a:lnTo>
                    <a:lnTo>
                      <a:pt x="245" y="34"/>
                    </a:lnTo>
                    <a:lnTo>
                      <a:pt x="248" y="32"/>
                    </a:lnTo>
                    <a:lnTo>
                      <a:pt x="252" y="29"/>
                    </a:lnTo>
                    <a:lnTo>
                      <a:pt x="252" y="26"/>
                    </a:lnTo>
                    <a:lnTo>
                      <a:pt x="255" y="23"/>
                    </a:lnTo>
                    <a:lnTo>
                      <a:pt x="259" y="21"/>
                    </a:lnTo>
                    <a:lnTo>
                      <a:pt x="259" y="18"/>
                    </a:lnTo>
                    <a:lnTo>
                      <a:pt x="262" y="17"/>
                    </a:lnTo>
                    <a:lnTo>
                      <a:pt x="265" y="16"/>
                    </a:lnTo>
                    <a:lnTo>
                      <a:pt x="272" y="12"/>
                    </a:lnTo>
                    <a:lnTo>
                      <a:pt x="269" y="12"/>
                    </a:lnTo>
                    <a:lnTo>
                      <a:pt x="272" y="12"/>
                    </a:lnTo>
                    <a:lnTo>
                      <a:pt x="276" y="10"/>
                    </a:lnTo>
                    <a:lnTo>
                      <a:pt x="283" y="8"/>
                    </a:lnTo>
                    <a:lnTo>
                      <a:pt x="279" y="8"/>
                    </a:lnTo>
                    <a:lnTo>
                      <a:pt x="283" y="8"/>
                    </a:lnTo>
                    <a:lnTo>
                      <a:pt x="286" y="7"/>
                    </a:lnTo>
                    <a:lnTo>
                      <a:pt x="290" y="5"/>
                    </a:lnTo>
                    <a:lnTo>
                      <a:pt x="293" y="4"/>
                    </a:lnTo>
                    <a:lnTo>
                      <a:pt x="296" y="3"/>
                    </a:lnTo>
                    <a:lnTo>
                      <a:pt x="300" y="3"/>
                    </a:lnTo>
                    <a:lnTo>
                      <a:pt x="303" y="2"/>
                    </a:lnTo>
                    <a:lnTo>
                      <a:pt x="307" y="0"/>
                    </a:lnTo>
                    <a:lnTo>
                      <a:pt x="310" y="0"/>
                    </a:lnTo>
                    <a:lnTo>
                      <a:pt x="314" y="0"/>
                    </a:lnTo>
                    <a:lnTo>
                      <a:pt x="317" y="0"/>
                    </a:lnTo>
                    <a:lnTo>
                      <a:pt x="321" y="0"/>
                    </a:lnTo>
                    <a:lnTo>
                      <a:pt x="324" y="0"/>
                    </a:lnTo>
                    <a:lnTo>
                      <a:pt x="327" y="2"/>
                    </a:lnTo>
                    <a:lnTo>
                      <a:pt x="331" y="3"/>
                    </a:lnTo>
                    <a:lnTo>
                      <a:pt x="334" y="4"/>
                    </a:lnTo>
                    <a:lnTo>
                      <a:pt x="338" y="5"/>
                    </a:lnTo>
                    <a:lnTo>
                      <a:pt x="341" y="8"/>
                    </a:lnTo>
                    <a:lnTo>
                      <a:pt x="341" y="9"/>
                    </a:lnTo>
                    <a:lnTo>
                      <a:pt x="345" y="10"/>
                    </a:lnTo>
                    <a:lnTo>
                      <a:pt x="348" y="12"/>
                    </a:lnTo>
                    <a:lnTo>
                      <a:pt x="348" y="13"/>
                    </a:lnTo>
                    <a:lnTo>
                      <a:pt x="351" y="16"/>
                    </a:lnTo>
                    <a:lnTo>
                      <a:pt x="355" y="18"/>
                    </a:lnTo>
                    <a:lnTo>
                      <a:pt x="358" y="21"/>
                    </a:lnTo>
                    <a:lnTo>
                      <a:pt x="358" y="23"/>
                    </a:lnTo>
                    <a:lnTo>
                      <a:pt x="362" y="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7" name="Freeform 118"/>
              <p:cNvSpPr>
                <a:spLocks/>
              </p:cNvSpPr>
              <p:nvPr/>
            </p:nvSpPr>
            <p:spPr bwMode="auto">
              <a:xfrm>
                <a:off x="973138" y="1293813"/>
                <a:ext cx="512763" cy="644525"/>
              </a:xfrm>
              <a:custGeom>
                <a:avLst/>
                <a:gdLst/>
                <a:ahLst/>
                <a:cxnLst>
                  <a:cxn ang="0">
                    <a:pos x="7" y="6"/>
                  </a:cxn>
                  <a:cxn ang="0">
                    <a:pos x="14" y="20"/>
                  </a:cxn>
                  <a:cxn ang="0">
                    <a:pos x="20" y="39"/>
                  </a:cxn>
                  <a:cxn ang="0">
                    <a:pos x="27" y="60"/>
                  </a:cxn>
                  <a:cxn ang="0">
                    <a:pos x="34" y="79"/>
                  </a:cxn>
                  <a:cxn ang="0">
                    <a:pos x="41" y="96"/>
                  </a:cxn>
                  <a:cxn ang="0">
                    <a:pos x="51" y="109"/>
                  </a:cxn>
                  <a:cxn ang="0">
                    <a:pos x="58" y="126"/>
                  </a:cxn>
                  <a:cxn ang="0">
                    <a:pos x="65" y="145"/>
                  </a:cxn>
                  <a:cxn ang="0">
                    <a:pos x="72" y="174"/>
                  </a:cxn>
                  <a:cxn ang="0">
                    <a:pos x="79" y="213"/>
                  </a:cxn>
                  <a:cxn ang="0">
                    <a:pos x="86" y="258"/>
                  </a:cxn>
                  <a:cxn ang="0">
                    <a:pos x="96" y="296"/>
                  </a:cxn>
                  <a:cxn ang="0">
                    <a:pos x="103" y="325"/>
                  </a:cxn>
                  <a:cxn ang="0">
                    <a:pos x="110" y="345"/>
                  </a:cxn>
                  <a:cxn ang="0">
                    <a:pos x="117" y="366"/>
                  </a:cxn>
                  <a:cxn ang="0">
                    <a:pos x="124" y="382"/>
                  </a:cxn>
                  <a:cxn ang="0">
                    <a:pos x="131" y="393"/>
                  </a:cxn>
                  <a:cxn ang="0">
                    <a:pos x="141" y="400"/>
                  </a:cxn>
                  <a:cxn ang="0">
                    <a:pos x="148" y="403"/>
                  </a:cxn>
                  <a:cxn ang="0">
                    <a:pos x="158" y="406"/>
                  </a:cxn>
                  <a:cxn ang="0">
                    <a:pos x="169" y="403"/>
                  </a:cxn>
                  <a:cxn ang="0">
                    <a:pos x="175" y="398"/>
                  </a:cxn>
                  <a:cxn ang="0">
                    <a:pos x="186" y="390"/>
                  </a:cxn>
                  <a:cxn ang="0">
                    <a:pos x="193" y="379"/>
                  </a:cxn>
                  <a:cxn ang="0">
                    <a:pos x="200" y="367"/>
                  </a:cxn>
                  <a:cxn ang="0">
                    <a:pos x="206" y="354"/>
                  </a:cxn>
                  <a:cxn ang="0">
                    <a:pos x="213" y="343"/>
                  </a:cxn>
                  <a:cxn ang="0">
                    <a:pos x="220" y="331"/>
                  </a:cxn>
                  <a:cxn ang="0">
                    <a:pos x="230" y="320"/>
                  </a:cxn>
                  <a:cxn ang="0">
                    <a:pos x="237" y="309"/>
                  </a:cxn>
                  <a:cxn ang="0">
                    <a:pos x="244" y="299"/>
                  </a:cxn>
                  <a:cxn ang="0">
                    <a:pos x="251" y="285"/>
                  </a:cxn>
                  <a:cxn ang="0">
                    <a:pos x="258" y="267"/>
                  </a:cxn>
                  <a:cxn ang="0">
                    <a:pos x="268" y="244"/>
                  </a:cxn>
                  <a:cxn ang="0">
                    <a:pos x="275" y="222"/>
                  </a:cxn>
                  <a:cxn ang="0">
                    <a:pos x="282" y="200"/>
                  </a:cxn>
                  <a:cxn ang="0">
                    <a:pos x="289" y="180"/>
                  </a:cxn>
                  <a:cxn ang="0">
                    <a:pos x="296" y="165"/>
                  </a:cxn>
                  <a:cxn ang="0">
                    <a:pos x="303" y="154"/>
                  </a:cxn>
                  <a:cxn ang="0">
                    <a:pos x="313" y="143"/>
                  </a:cxn>
                  <a:cxn ang="0">
                    <a:pos x="320" y="133"/>
                  </a:cxn>
                </a:cxnLst>
                <a:rect l="0" t="0" r="r" b="b"/>
                <a:pathLst>
                  <a:path w="323" h="406">
                    <a:moveTo>
                      <a:pt x="0" y="0"/>
                    </a:moveTo>
                    <a:lnTo>
                      <a:pt x="3" y="2"/>
                    </a:lnTo>
                    <a:lnTo>
                      <a:pt x="7" y="6"/>
                    </a:lnTo>
                    <a:lnTo>
                      <a:pt x="7" y="11"/>
                    </a:lnTo>
                    <a:lnTo>
                      <a:pt x="10" y="15"/>
                    </a:lnTo>
                    <a:lnTo>
                      <a:pt x="14" y="20"/>
                    </a:lnTo>
                    <a:lnTo>
                      <a:pt x="14" y="26"/>
                    </a:lnTo>
                    <a:lnTo>
                      <a:pt x="17" y="32"/>
                    </a:lnTo>
                    <a:lnTo>
                      <a:pt x="20" y="39"/>
                    </a:lnTo>
                    <a:lnTo>
                      <a:pt x="24" y="45"/>
                    </a:lnTo>
                    <a:lnTo>
                      <a:pt x="24" y="51"/>
                    </a:lnTo>
                    <a:lnTo>
                      <a:pt x="27" y="60"/>
                    </a:lnTo>
                    <a:lnTo>
                      <a:pt x="31" y="66"/>
                    </a:lnTo>
                    <a:lnTo>
                      <a:pt x="34" y="73"/>
                    </a:lnTo>
                    <a:lnTo>
                      <a:pt x="34" y="79"/>
                    </a:lnTo>
                    <a:lnTo>
                      <a:pt x="38" y="85"/>
                    </a:lnTo>
                    <a:lnTo>
                      <a:pt x="41" y="90"/>
                    </a:lnTo>
                    <a:lnTo>
                      <a:pt x="41" y="96"/>
                    </a:lnTo>
                    <a:lnTo>
                      <a:pt x="45" y="101"/>
                    </a:lnTo>
                    <a:lnTo>
                      <a:pt x="48" y="106"/>
                    </a:lnTo>
                    <a:lnTo>
                      <a:pt x="51" y="109"/>
                    </a:lnTo>
                    <a:lnTo>
                      <a:pt x="51" y="114"/>
                    </a:lnTo>
                    <a:lnTo>
                      <a:pt x="55" y="119"/>
                    </a:lnTo>
                    <a:lnTo>
                      <a:pt x="58" y="126"/>
                    </a:lnTo>
                    <a:lnTo>
                      <a:pt x="58" y="132"/>
                    </a:lnTo>
                    <a:lnTo>
                      <a:pt x="62" y="138"/>
                    </a:lnTo>
                    <a:lnTo>
                      <a:pt x="65" y="145"/>
                    </a:lnTo>
                    <a:lnTo>
                      <a:pt x="69" y="154"/>
                    </a:lnTo>
                    <a:lnTo>
                      <a:pt x="69" y="164"/>
                    </a:lnTo>
                    <a:lnTo>
                      <a:pt x="72" y="174"/>
                    </a:lnTo>
                    <a:lnTo>
                      <a:pt x="76" y="186"/>
                    </a:lnTo>
                    <a:lnTo>
                      <a:pt x="79" y="199"/>
                    </a:lnTo>
                    <a:lnTo>
                      <a:pt x="79" y="213"/>
                    </a:lnTo>
                    <a:lnTo>
                      <a:pt x="82" y="227"/>
                    </a:lnTo>
                    <a:lnTo>
                      <a:pt x="86" y="242"/>
                    </a:lnTo>
                    <a:lnTo>
                      <a:pt x="86" y="258"/>
                    </a:lnTo>
                    <a:lnTo>
                      <a:pt x="89" y="272"/>
                    </a:lnTo>
                    <a:lnTo>
                      <a:pt x="93" y="285"/>
                    </a:lnTo>
                    <a:lnTo>
                      <a:pt x="96" y="296"/>
                    </a:lnTo>
                    <a:lnTo>
                      <a:pt x="96" y="306"/>
                    </a:lnTo>
                    <a:lnTo>
                      <a:pt x="100" y="316"/>
                    </a:lnTo>
                    <a:lnTo>
                      <a:pt x="103" y="325"/>
                    </a:lnTo>
                    <a:lnTo>
                      <a:pt x="103" y="333"/>
                    </a:lnTo>
                    <a:lnTo>
                      <a:pt x="107" y="339"/>
                    </a:lnTo>
                    <a:lnTo>
                      <a:pt x="110" y="345"/>
                    </a:lnTo>
                    <a:lnTo>
                      <a:pt x="113" y="352"/>
                    </a:lnTo>
                    <a:lnTo>
                      <a:pt x="113" y="358"/>
                    </a:lnTo>
                    <a:lnTo>
                      <a:pt x="117" y="366"/>
                    </a:lnTo>
                    <a:lnTo>
                      <a:pt x="120" y="371"/>
                    </a:lnTo>
                    <a:lnTo>
                      <a:pt x="124" y="377"/>
                    </a:lnTo>
                    <a:lnTo>
                      <a:pt x="124" y="382"/>
                    </a:lnTo>
                    <a:lnTo>
                      <a:pt x="127" y="387"/>
                    </a:lnTo>
                    <a:lnTo>
                      <a:pt x="131" y="390"/>
                    </a:lnTo>
                    <a:lnTo>
                      <a:pt x="131" y="393"/>
                    </a:lnTo>
                    <a:lnTo>
                      <a:pt x="134" y="396"/>
                    </a:lnTo>
                    <a:lnTo>
                      <a:pt x="138" y="398"/>
                    </a:lnTo>
                    <a:lnTo>
                      <a:pt x="141" y="400"/>
                    </a:lnTo>
                    <a:lnTo>
                      <a:pt x="141" y="401"/>
                    </a:lnTo>
                    <a:lnTo>
                      <a:pt x="144" y="402"/>
                    </a:lnTo>
                    <a:lnTo>
                      <a:pt x="148" y="403"/>
                    </a:lnTo>
                    <a:lnTo>
                      <a:pt x="151" y="405"/>
                    </a:lnTo>
                    <a:lnTo>
                      <a:pt x="155" y="405"/>
                    </a:lnTo>
                    <a:lnTo>
                      <a:pt x="158" y="406"/>
                    </a:lnTo>
                    <a:lnTo>
                      <a:pt x="162" y="405"/>
                    </a:lnTo>
                    <a:lnTo>
                      <a:pt x="165" y="405"/>
                    </a:lnTo>
                    <a:lnTo>
                      <a:pt x="169" y="403"/>
                    </a:lnTo>
                    <a:lnTo>
                      <a:pt x="172" y="402"/>
                    </a:lnTo>
                    <a:lnTo>
                      <a:pt x="175" y="401"/>
                    </a:lnTo>
                    <a:lnTo>
                      <a:pt x="175" y="398"/>
                    </a:lnTo>
                    <a:lnTo>
                      <a:pt x="179" y="396"/>
                    </a:lnTo>
                    <a:lnTo>
                      <a:pt x="182" y="393"/>
                    </a:lnTo>
                    <a:lnTo>
                      <a:pt x="186" y="390"/>
                    </a:lnTo>
                    <a:lnTo>
                      <a:pt x="186" y="386"/>
                    </a:lnTo>
                    <a:lnTo>
                      <a:pt x="189" y="383"/>
                    </a:lnTo>
                    <a:lnTo>
                      <a:pt x="193" y="379"/>
                    </a:lnTo>
                    <a:lnTo>
                      <a:pt x="196" y="374"/>
                    </a:lnTo>
                    <a:lnTo>
                      <a:pt x="196" y="371"/>
                    </a:lnTo>
                    <a:lnTo>
                      <a:pt x="200" y="367"/>
                    </a:lnTo>
                    <a:lnTo>
                      <a:pt x="203" y="362"/>
                    </a:lnTo>
                    <a:lnTo>
                      <a:pt x="203" y="358"/>
                    </a:lnTo>
                    <a:lnTo>
                      <a:pt x="206" y="354"/>
                    </a:lnTo>
                    <a:lnTo>
                      <a:pt x="210" y="350"/>
                    </a:lnTo>
                    <a:lnTo>
                      <a:pt x="213" y="347"/>
                    </a:lnTo>
                    <a:lnTo>
                      <a:pt x="213" y="343"/>
                    </a:lnTo>
                    <a:lnTo>
                      <a:pt x="217" y="339"/>
                    </a:lnTo>
                    <a:lnTo>
                      <a:pt x="220" y="335"/>
                    </a:lnTo>
                    <a:lnTo>
                      <a:pt x="220" y="331"/>
                    </a:lnTo>
                    <a:lnTo>
                      <a:pt x="224" y="328"/>
                    </a:lnTo>
                    <a:lnTo>
                      <a:pt x="227" y="324"/>
                    </a:lnTo>
                    <a:lnTo>
                      <a:pt x="230" y="320"/>
                    </a:lnTo>
                    <a:lnTo>
                      <a:pt x="230" y="316"/>
                    </a:lnTo>
                    <a:lnTo>
                      <a:pt x="234" y="313"/>
                    </a:lnTo>
                    <a:lnTo>
                      <a:pt x="237" y="309"/>
                    </a:lnTo>
                    <a:lnTo>
                      <a:pt x="241" y="305"/>
                    </a:lnTo>
                    <a:lnTo>
                      <a:pt x="241" y="302"/>
                    </a:lnTo>
                    <a:lnTo>
                      <a:pt x="244" y="299"/>
                    </a:lnTo>
                    <a:lnTo>
                      <a:pt x="248" y="295"/>
                    </a:lnTo>
                    <a:lnTo>
                      <a:pt x="248" y="290"/>
                    </a:lnTo>
                    <a:lnTo>
                      <a:pt x="251" y="285"/>
                    </a:lnTo>
                    <a:lnTo>
                      <a:pt x="255" y="280"/>
                    </a:lnTo>
                    <a:lnTo>
                      <a:pt x="258" y="273"/>
                    </a:lnTo>
                    <a:lnTo>
                      <a:pt x="258" y="267"/>
                    </a:lnTo>
                    <a:lnTo>
                      <a:pt x="261" y="261"/>
                    </a:lnTo>
                    <a:lnTo>
                      <a:pt x="265" y="253"/>
                    </a:lnTo>
                    <a:lnTo>
                      <a:pt x="268" y="244"/>
                    </a:lnTo>
                    <a:lnTo>
                      <a:pt x="268" y="237"/>
                    </a:lnTo>
                    <a:lnTo>
                      <a:pt x="272" y="229"/>
                    </a:lnTo>
                    <a:lnTo>
                      <a:pt x="275" y="222"/>
                    </a:lnTo>
                    <a:lnTo>
                      <a:pt x="275" y="214"/>
                    </a:lnTo>
                    <a:lnTo>
                      <a:pt x="279" y="207"/>
                    </a:lnTo>
                    <a:lnTo>
                      <a:pt x="282" y="200"/>
                    </a:lnTo>
                    <a:lnTo>
                      <a:pt x="286" y="193"/>
                    </a:lnTo>
                    <a:lnTo>
                      <a:pt x="286" y="186"/>
                    </a:lnTo>
                    <a:lnTo>
                      <a:pt x="289" y="180"/>
                    </a:lnTo>
                    <a:lnTo>
                      <a:pt x="292" y="175"/>
                    </a:lnTo>
                    <a:lnTo>
                      <a:pt x="292" y="170"/>
                    </a:lnTo>
                    <a:lnTo>
                      <a:pt x="296" y="165"/>
                    </a:lnTo>
                    <a:lnTo>
                      <a:pt x="299" y="161"/>
                    </a:lnTo>
                    <a:lnTo>
                      <a:pt x="303" y="156"/>
                    </a:lnTo>
                    <a:lnTo>
                      <a:pt x="303" y="154"/>
                    </a:lnTo>
                    <a:lnTo>
                      <a:pt x="306" y="150"/>
                    </a:lnTo>
                    <a:lnTo>
                      <a:pt x="310" y="147"/>
                    </a:lnTo>
                    <a:lnTo>
                      <a:pt x="313" y="143"/>
                    </a:lnTo>
                    <a:lnTo>
                      <a:pt x="313" y="141"/>
                    </a:lnTo>
                    <a:lnTo>
                      <a:pt x="317" y="137"/>
                    </a:lnTo>
                    <a:lnTo>
                      <a:pt x="320" y="133"/>
                    </a:lnTo>
                    <a:lnTo>
                      <a:pt x="320" y="130"/>
                    </a:lnTo>
                    <a:lnTo>
                      <a:pt x="323" y="1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8" name="Freeform 119"/>
              <p:cNvSpPr>
                <a:spLocks/>
              </p:cNvSpPr>
              <p:nvPr/>
            </p:nvSpPr>
            <p:spPr bwMode="auto">
              <a:xfrm>
                <a:off x="1485900" y="1349376"/>
                <a:ext cx="525463" cy="511175"/>
              </a:xfrm>
              <a:custGeom>
                <a:avLst/>
                <a:gdLst/>
                <a:ahLst/>
                <a:cxnLst>
                  <a:cxn ang="0">
                    <a:pos x="7" y="82"/>
                  </a:cxn>
                  <a:cxn ang="0">
                    <a:pos x="14" y="69"/>
                  </a:cxn>
                  <a:cxn ang="0">
                    <a:pos x="21" y="59"/>
                  </a:cxn>
                  <a:cxn ang="0">
                    <a:pos x="28" y="52"/>
                  </a:cxn>
                  <a:cxn ang="0">
                    <a:pos x="35" y="48"/>
                  </a:cxn>
                  <a:cxn ang="0">
                    <a:pos x="42" y="44"/>
                  </a:cxn>
                  <a:cxn ang="0">
                    <a:pos x="52" y="40"/>
                  </a:cxn>
                  <a:cxn ang="0">
                    <a:pos x="59" y="35"/>
                  </a:cxn>
                  <a:cxn ang="0">
                    <a:pos x="66" y="30"/>
                  </a:cxn>
                  <a:cxn ang="0">
                    <a:pos x="73" y="24"/>
                  </a:cxn>
                  <a:cxn ang="0">
                    <a:pos x="80" y="18"/>
                  </a:cxn>
                  <a:cxn ang="0">
                    <a:pos x="87" y="13"/>
                  </a:cxn>
                  <a:cxn ang="0">
                    <a:pos x="100" y="6"/>
                  </a:cxn>
                  <a:cxn ang="0">
                    <a:pos x="104" y="5"/>
                  </a:cxn>
                  <a:cxn ang="0">
                    <a:pos x="111" y="2"/>
                  </a:cxn>
                  <a:cxn ang="0">
                    <a:pos x="121" y="0"/>
                  </a:cxn>
                  <a:cxn ang="0">
                    <a:pos x="131" y="0"/>
                  </a:cxn>
                  <a:cxn ang="0">
                    <a:pos x="142" y="1"/>
                  </a:cxn>
                  <a:cxn ang="0">
                    <a:pos x="152" y="4"/>
                  </a:cxn>
                  <a:cxn ang="0">
                    <a:pos x="159" y="9"/>
                  </a:cxn>
                  <a:cxn ang="0">
                    <a:pos x="166" y="20"/>
                  </a:cxn>
                  <a:cxn ang="0">
                    <a:pos x="173" y="38"/>
                  </a:cxn>
                  <a:cxn ang="0">
                    <a:pos x="179" y="55"/>
                  </a:cxn>
                  <a:cxn ang="0">
                    <a:pos x="186" y="73"/>
                  </a:cxn>
                  <a:cxn ang="0">
                    <a:pos x="197" y="90"/>
                  </a:cxn>
                  <a:cxn ang="0">
                    <a:pos x="204" y="107"/>
                  </a:cxn>
                  <a:cxn ang="0">
                    <a:pos x="210" y="124"/>
                  </a:cxn>
                  <a:cxn ang="0">
                    <a:pos x="217" y="139"/>
                  </a:cxn>
                  <a:cxn ang="0">
                    <a:pos x="224" y="153"/>
                  </a:cxn>
                  <a:cxn ang="0">
                    <a:pos x="231" y="167"/>
                  </a:cxn>
                  <a:cxn ang="0">
                    <a:pos x="241" y="182"/>
                  </a:cxn>
                  <a:cxn ang="0">
                    <a:pos x="248" y="198"/>
                  </a:cxn>
                  <a:cxn ang="0">
                    <a:pos x="255" y="214"/>
                  </a:cxn>
                  <a:cxn ang="0">
                    <a:pos x="262" y="232"/>
                  </a:cxn>
                  <a:cxn ang="0">
                    <a:pos x="269" y="250"/>
                  </a:cxn>
                  <a:cxn ang="0">
                    <a:pos x="276" y="270"/>
                  </a:cxn>
                  <a:cxn ang="0">
                    <a:pos x="286" y="286"/>
                  </a:cxn>
                  <a:cxn ang="0">
                    <a:pos x="293" y="300"/>
                  </a:cxn>
                  <a:cxn ang="0">
                    <a:pos x="300" y="309"/>
                  </a:cxn>
                  <a:cxn ang="0">
                    <a:pos x="307" y="317"/>
                  </a:cxn>
                  <a:cxn ang="0">
                    <a:pos x="314" y="320"/>
                  </a:cxn>
                  <a:cxn ang="0">
                    <a:pos x="324" y="322"/>
                  </a:cxn>
                </a:cxnLst>
                <a:rect l="0" t="0" r="r" b="b"/>
                <a:pathLst>
                  <a:path w="331" h="322">
                    <a:moveTo>
                      <a:pt x="0" y="91"/>
                    </a:moveTo>
                    <a:lnTo>
                      <a:pt x="4" y="87"/>
                    </a:lnTo>
                    <a:lnTo>
                      <a:pt x="7" y="82"/>
                    </a:lnTo>
                    <a:lnTo>
                      <a:pt x="7" y="78"/>
                    </a:lnTo>
                    <a:lnTo>
                      <a:pt x="11" y="74"/>
                    </a:lnTo>
                    <a:lnTo>
                      <a:pt x="14" y="69"/>
                    </a:lnTo>
                    <a:lnTo>
                      <a:pt x="14" y="66"/>
                    </a:lnTo>
                    <a:lnTo>
                      <a:pt x="18" y="62"/>
                    </a:lnTo>
                    <a:lnTo>
                      <a:pt x="21" y="59"/>
                    </a:lnTo>
                    <a:lnTo>
                      <a:pt x="25" y="57"/>
                    </a:lnTo>
                    <a:lnTo>
                      <a:pt x="25" y="54"/>
                    </a:lnTo>
                    <a:lnTo>
                      <a:pt x="28" y="52"/>
                    </a:lnTo>
                    <a:lnTo>
                      <a:pt x="31" y="50"/>
                    </a:lnTo>
                    <a:lnTo>
                      <a:pt x="35" y="49"/>
                    </a:lnTo>
                    <a:lnTo>
                      <a:pt x="35" y="48"/>
                    </a:lnTo>
                    <a:lnTo>
                      <a:pt x="38" y="47"/>
                    </a:lnTo>
                    <a:lnTo>
                      <a:pt x="42" y="45"/>
                    </a:lnTo>
                    <a:lnTo>
                      <a:pt x="42" y="44"/>
                    </a:lnTo>
                    <a:lnTo>
                      <a:pt x="45" y="43"/>
                    </a:lnTo>
                    <a:lnTo>
                      <a:pt x="49" y="42"/>
                    </a:lnTo>
                    <a:lnTo>
                      <a:pt x="52" y="40"/>
                    </a:lnTo>
                    <a:lnTo>
                      <a:pt x="52" y="38"/>
                    </a:lnTo>
                    <a:lnTo>
                      <a:pt x="56" y="37"/>
                    </a:lnTo>
                    <a:lnTo>
                      <a:pt x="59" y="35"/>
                    </a:lnTo>
                    <a:lnTo>
                      <a:pt x="62" y="34"/>
                    </a:lnTo>
                    <a:lnTo>
                      <a:pt x="62" y="31"/>
                    </a:lnTo>
                    <a:lnTo>
                      <a:pt x="66" y="30"/>
                    </a:lnTo>
                    <a:lnTo>
                      <a:pt x="69" y="28"/>
                    </a:lnTo>
                    <a:lnTo>
                      <a:pt x="69" y="26"/>
                    </a:lnTo>
                    <a:lnTo>
                      <a:pt x="73" y="24"/>
                    </a:lnTo>
                    <a:lnTo>
                      <a:pt x="76" y="21"/>
                    </a:lnTo>
                    <a:lnTo>
                      <a:pt x="80" y="20"/>
                    </a:lnTo>
                    <a:lnTo>
                      <a:pt x="80" y="18"/>
                    </a:lnTo>
                    <a:lnTo>
                      <a:pt x="83" y="15"/>
                    </a:lnTo>
                    <a:lnTo>
                      <a:pt x="87" y="14"/>
                    </a:lnTo>
                    <a:lnTo>
                      <a:pt x="87" y="13"/>
                    </a:lnTo>
                    <a:lnTo>
                      <a:pt x="90" y="10"/>
                    </a:lnTo>
                    <a:lnTo>
                      <a:pt x="93" y="9"/>
                    </a:lnTo>
                    <a:lnTo>
                      <a:pt x="100" y="6"/>
                    </a:lnTo>
                    <a:lnTo>
                      <a:pt x="97" y="6"/>
                    </a:lnTo>
                    <a:lnTo>
                      <a:pt x="100" y="6"/>
                    </a:lnTo>
                    <a:lnTo>
                      <a:pt x="104" y="5"/>
                    </a:lnTo>
                    <a:lnTo>
                      <a:pt x="111" y="2"/>
                    </a:lnTo>
                    <a:lnTo>
                      <a:pt x="107" y="2"/>
                    </a:lnTo>
                    <a:lnTo>
                      <a:pt x="111" y="2"/>
                    </a:lnTo>
                    <a:lnTo>
                      <a:pt x="114" y="1"/>
                    </a:lnTo>
                    <a:lnTo>
                      <a:pt x="118" y="0"/>
                    </a:lnTo>
                    <a:lnTo>
                      <a:pt x="121" y="0"/>
                    </a:lnTo>
                    <a:lnTo>
                      <a:pt x="124" y="0"/>
                    </a:lnTo>
                    <a:lnTo>
                      <a:pt x="128" y="0"/>
                    </a:lnTo>
                    <a:lnTo>
                      <a:pt x="131" y="0"/>
                    </a:lnTo>
                    <a:lnTo>
                      <a:pt x="135" y="0"/>
                    </a:lnTo>
                    <a:lnTo>
                      <a:pt x="138" y="0"/>
                    </a:lnTo>
                    <a:lnTo>
                      <a:pt x="142" y="1"/>
                    </a:lnTo>
                    <a:lnTo>
                      <a:pt x="145" y="1"/>
                    </a:lnTo>
                    <a:lnTo>
                      <a:pt x="148" y="2"/>
                    </a:lnTo>
                    <a:lnTo>
                      <a:pt x="152" y="4"/>
                    </a:lnTo>
                    <a:lnTo>
                      <a:pt x="152" y="5"/>
                    </a:lnTo>
                    <a:lnTo>
                      <a:pt x="155" y="6"/>
                    </a:lnTo>
                    <a:lnTo>
                      <a:pt x="159" y="9"/>
                    </a:lnTo>
                    <a:lnTo>
                      <a:pt x="159" y="13"/>
                    </a:lnTo>
                    <a:lnTo>
                      <a:pt x="162" y="16"/>
                    </a:lnTo>
                    <a:lnTo>
                      <a:pt x="166" y="20"/>
                    </a:lnTo>
                    <a:lnTo>
                      <a:pt x="169" y="26"/>
                    </a:lnTo>
                    <a:lnTo>
                      <a:pt x="169" y="31"/>
                    </a:lnTo>
                    <a:lnTo>
                      <a:pt x="173" y="38"/>
                    </a:lnTo>
                    <a:lnTo>
                      <a:pt x="176" y="44"/>
                    </a:lnTo>
                    <a:lnTo>
                      <a:pt x="176" y="50"/>
                    </a:lnTo>
                    <a:lnTo>
                      <a:pt x="179" y="55"/>
                    </a:lnTo>
                    <a:lnTo>
                      <a:pt x="183" y="62"/>
                    </a:lnTo>
                    <a:lnTo>
                      <a:pt x="186" y="68"/>
                    </a:lnTo>
                    <a:lnTo>
                      <a:pt x="186" y="73"/>
                    </a:lnTo>
                    <a:lnTo>
                      <a:pt x="190" y="79"/>
                    </a:lnTo>
                    <a:lnTo>
                      <a:pt x="193" y="84"/>
                    </a:lnTo>
                    <a:lnTo>
                      <a:pt x="197" y="90"/>
                    </a:lnTo>
                    <a:lnTo>
                      <a:pt x="197" y="95"/>
                    </a:lnTo>
                    <a:lnTo>
                      <a:pt x="200" y="101"/>
                    </a:lnTo>
                    <a:lnTo>
                      <a:pt x="204" y="107"/>
                    </a:lnTo>
                    <a:lnTo>
                      <a:pt x="204" y="112"/>
                    </a:lnTo>
                    <a:lnTo>
                      <a:pt x="207" y="119"/>
                    </a:lnTo>
                    <a:lnTo>
                      <a:pt x="210" y="124"/>
                    </a:lnTo>
                    <a:lnTo>
                      <a:pt x="214" y="129"/>
                    </a:lnTo>
                    <a:lnTo>
                      <a:pt x="214" y="134"/>
                    </a:lnTo>
                    <a:lnTo>
                      <a:pt x="217" y="139"/>
                    </a:lnTo>
                    <a:lnTo>
                      <a:pt x="221" y="144"/>
                    </a:lnTo>
                    <a:lnTo>
                      <a:pt x="224" y="149"/>
                    </a:lnTo>
                    <a:lnTo>
                      <a:pt x="224" y="153"/>
                    </a:lnTo>
                    <a:lnTo>
                      <a:pt x="228" y="158"/>
                    </a:lnTo>
                    <a:lnTo>
                      <a:pt x="231" y="163"/>
                    </a:lnTo>
                    <a:lnTo>
                      <a:pt x="231" y="167"/>
                    </a:lnTo>
                    <a:lnTo>
                      <a:pt x="235" y="172"/>
                    </a:lnTo>
                    <a:lnTo>
                      <a:pt x="238" y="177"/>
                    </a:lnTo>
                    <a:lnTo>
                      <a:pt x="241" y="182"/>
                    </a:lnTo>
                    <a:lnTo>
                      <a:pt x="241" y="188"/>
                    </a:lnTo>
                    <a:lnTo>
                      <a:pt x="245" y="193"/>
                    </a:lnTo>
                    <a:lnTo>
                      <a:pt x="248" y="198"/>
                    </a:lnTo>
                    <a:lnTo>
                      <a:pt x="248" y="203"/>
                    </a:lnTo>
                    <a:lnTo>
                      <a:pt x="252" y="209"/>
                    </a:lnTo>
                    <a:lnTo>
                      <a:pt x="255" y="214"/>
                    </a:lnTo>
                    <a:lnTo>
                      <a:pt x="259" y="221"/>
                    </a:lnTo>
                    <a:lnTo>
                      <a:pt x="259" y="226"/>
                    </a:lnTo>
                    <a:lnTo>
                      <a:pt x="262" y="232"/>
                    </a:lnTo>
                    <a:lnTo>
                      <a:pt x="266" y="238"/>
                    </a:lnTo>
                    <a:lnTo>
                      <a:pt x="269" y="243"/>
                    </a:lnTo>
                    <a:lnTo>
                      <a:pt x="269" y="250"/>
                    </a:lnTo>
                    <a:lnTo>
                      <a:pt x="272" y="257"/>
                    </a:lnTo>
                    <a:lnTo>
                      <a:pt x="276" y="264"/>
                    </a:lnTo>
                    <a:lnTo>
                      <a:pt x="276" y="270"/>
                    </a:lnTo>
                    <a:lnTo>
                      <a:pt x="279" y="275"/>
                    </a:lnTo>
                    <a:lnTo>
                      <a:pt x="283" y="281"/>
                    </a:lnTo>
                    <a:lnTo>
                      <a:pt x="286" y="286"/>
                    </a:lnTo>
                    <a:lnTo>
                      <a:pt x="286" y="291"/>
                    </a:lnTo>
                    <a:lnTo>
                      <a:pt x="290" y="296"/>
                    </a:lnTo>
                    <a:lnTo>
                      <a:pt x="293" y="300"/>
                    </a:lnTo>
                    <a:lnTo>
                      <a:pt x="293" y="303"/>
                    </a:lnTo>
                    <a:lnTo>
                      <a:pt x="297" y="307"/>
                    </a:lnTo>
                    <a:lnTo>
                      <a:pt x="300" y="309"/>
                    </a:lnTo>
                    <a:lnTo>
                      <a:pt x="303" y="312"/>
                    </a:lnTo>
                    <a:lnTo>
                      <a:pt x="303" y="314"/>
                    </a:lnTo>
                    <a:lnTo>
                      <a:pt x="307" y="317"/>
                    </a:lnTo>
                    <a:lnTo>
                      <a:pt x="310" y="318"/>
                    </a:lnTo>
                    <a:lnTo>
                      <a:pt x="317" y="320"/>
                    </a:lnTo>
                    <a:lnTo>
                      <a:pt x="314" y="320"/>
                    </a:lnTo>
                    <a:lnTo>
                      <a:pt x="317" y="320"/>
                    </a:lnTo>
                    <a:lnTo>
                      <a:pt x="321" y="322"/>
                    </a:lnTo>
                    <a:lnTo>
                      <a:pt x="324" y="322"/>
                    </a:lnTo>
                    <a:lnTo>
                      <a:pt x="328" y="322"/>
                    </a:lnTo>
                    <a:lnTo>
                      <a:pt x="331" y="322"/>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9" name="Freeform 120"/>
              <p:cNvSpPr>
                <a:spLocks/>
              </p:cNvSpPr>
              <p:nvPr/>
            </p:nvSpPr>
            <p:spPr bwMode="auto">
              <a:xfrm>
                <a:off x="2011363" y="1419226"/>
                <a:ext cx="563563" cy="441325"/>
              </a:xfrm>
              <a:custGeom>
                <a:avLst/>
                <a:gdLst/>
                <a:ahLst/>
                <a:cxnLst>
                  <a:cxn ang="0">
                    <a:pos x="7" y="276"/>
                  </a:cxn>
                  <a:cxn ang="0">
                    <a:pos x="17" y="273"/>
                  </a:cxn>
                  <a:cxn ang="0">
                    <a:pos x="28" y="270"/>
                  </a:cxn>
                  <a:cxn ang="0">
                    <a:pos x="34" y="266"/>
                  </a:cxn>
                  <a:cxn ang="0">
                    <a:pos x="45" y="263"/>
                  </a:cxn>
                  <a:cxn ang="0">
                    <a:pos x="52" y="259"/>
                  </a:cxn>
                  <a:cxn ang="0">
                    <a:pos x="58" y="255"/>
                  </a:cxn>
                  <a:cxn ang="0">
                    <a:pos x="65" y="251"/>
                  </a:cxn>
                  <a:cxn ang="0">
                    <a:pos x="72" y="247"/>
                  </a:cxn>
                  <a:cxn ang="0">
                    <a:pos x="79" y="242"/>
                  </a:cxn>
                  <a:cxn ang="0">
                    <a:pos x="89" y="239"/>
                  </a:cxn>
                  <a:cxn ang="0">
                    <a:pos x="96" y="232"/>
                  </a:cxn>
                  <a:cxn ang="0">
                    <a:pos x="103" y="225"/>
                  </a:cxn>
                  <a:cxn ang="0">
                    <a:pos x="110" y="213"/>
                  </a:cxn>
                  <a:cxn ang="0">
                    <a:pos x="117" y="199"/>
                  </a:cxn>
                  <a:cxn ang="0">
                    <a:pos x="127" y="186"/>
                  </a:cxn>
                  <a:cxn ang="0">
                    <a:pos x="134" y="172"/>
                  </a:cxn>
                  <a:cxn ang="0">
                    <a:pos x="141" y="160"/>
                  </a:cxn>
                  <a:cxn ang="0">
                    <a:pos x="148" y="152"/>
                  </a:cxn>
                  <a:cxn ang="0">
                    <a:pos x="155" y="139"/>
                  </a:cxn>
                  <a:cxn ang="0">
                    <a:pos x="162" y="123"/>
                  </a:cxn>
                  <a:cxn ang="0">
                    <a:pos x="172" y="101"/>
                  </a:cxn>
                  <a:cxn ang="0">
                    <a:pos x="179" y="78"/>
                  </a:cxn>
                  <a:cxn ang="0">
                    <a:pos x="186" y="57"/>
                  </a:cxn>
                  <a:cxn ang="0">
                    <a:pos x="193" y="37"/>
                  </a:cxn>
                  <a:cxn ang="0">
                    <a:pos x="200" y="23"/>
                  </a:cxn>
                  <a:cxn ang="0">
                    <a:pos x="207" y="15"/>
                  </a:cxn>
                  <a:cxn ang="0">
                    <a:pos x="217" y="11"/>
                  </a:cxn>
                  <a:cxn ang="0">
                    <a:pos x="227" y="8"/>
                  </a:cxn>
                  <a:cxn ang="0">
                    <a:pos x="238" y="5"/>
                  </a:cxn>
                  <a:cxn ang="0">
                    <a:pos x="248" y="3"/>
                  </a:cxn>
                  <a:cxn ang="0">
                    <a:pos x="258" y="1"/>
                  </a:cxn>
                  <a:cxn ang="0">
                    <a:pos x="269" y="0"/>
                  </a:cxn>
                  <a:cxn ang="0">
                    <a:pos x="279" y="0"/>
                  </a:cxn>
                  <a:cxn ang="0">
                    <a:pos x="289" y="0"/>
                  </a:cxn>
                  <a:cxn ang="0">
                    <a:pos x="299" y="1"/>
                  </a:cxn>
                  <a:cxn ang="0">
                    <a:pos x="310" y="3"/>
                  </a:cxn>
                  <a:cxn ang="0">
                    <a:pos x="320" y="6"/>
                  </a:cxn>
                  <a:cxn ang="0">
                    <a:pos x="327" y="10"/>
                  </a:cxn>
                  <a:cxn ang="0">
                    <a:pos x="334" y="14"/>
                  </a:cxn>
                  <a:cxn ang="0">
                    <a:pos x="341" y="19"/>
                  </a:cxn>
                  <a:cxn ang="0">
                    <a:pos x="351" y="27"/>
                  </a:cxn>
                </a:cxnLst>
                <a:rect l="0" t="0" r="r" b="b"/>
                <a:pathLst>
                  <a:path w="355" h="278">
                    <a:moveTo>
                      <a:pt x="0" y="278"/>
                    </a:moveTo>
                    <a:lnTo>
                      <a:pt x="3" y="278"/>
                    </a:lnTo>
                    <a:lnTo>
                      <a:pt x="7" y="276"/>
                    </a:lnTo>
                    <a:lnTo>
                      <a:pt x="10" y="275"/>
                    </a:lnTo>
                    <a:lnTo>
                      <a:pt x="14" y="274"/>
                    </a:lnTo>
                    <a:lnTo>
                      <a:pt x="17" y="273"/>
                    </a:lnTo>
                    <a:lnTo>
                      <a:pt x="21" y="271"/>
                    </a:lnTo>
                    <a:lnTo>
                      <a:pt x="24" y="271"/>
                    </a:lnTo>
                    <a:lnTo>
                      <a:pt x="28" y="270"/>
                    </a:lnTo>
                    <a:lnTo>
                      <a:pt x="28" y="269"/>
                    </a:lnTo>
                    <a:lnTo>
                      <a:pt x="31" y="268"/>
                    </a:lnTo>
                    <a:lnTo>
                      <a:pt x="34" y="266"/>
                    </a:lnTo>
                    <a:lnTo>
                      <a:pt x="38" y="265"/>
                    </a:lnTo>
                    <a:lnTo>
                      <a:pt x="41" y="264"/>
                    </a:lnTo>
                    <a:lnTo>
                      <a:pt x="45" y="263"/>
                    </a:lnTo>
                    <a:lnTo>
                      <a:pt x="45" y="261"/>
                    </a:lnTo>
                    <a:lnTo>
                      <a:pt x="48" y="260"/>
                    </a:lnTo>
                    <a:lnTo>
                      <a:pt x="52" y="259"/>
                    </a:lnTo>
                    <a:lnTo>
                      <a:pt x="55" y="258"/>
                    </a:lnTo>
                    <a:lnTo>
                      <a:pt x="55" y="256"/>
                    </a:lnTo>
                    <a:lnTo>
                      <a:pt x="58" y="255"/>
                    </a:lnTo>
                    <a:lnTo>
                      <a:pt x="62" y="254"/>
                    </a:lnTo>
                    <a:lnTo>
                      <a:pt x="62" y="252"/>
                    </a:lnTo>
                    <a:lnTo>
                      <a:pt x="65" y="251"/>
                    </a:lnTo>
                    <a:lnTo>
                      <a:pt x="69" y="250"/>
                    </a:lnTo>
                    <a:lnTo>
                      <a:pt x="72" y="249"/>
                    </a:lnTo>
                    <a:lnTo>
                      <a:pt x="72" y="247"/>
                    </a:lnTo>
                    <a:lnTo>
                      <a:pt x="76" y="246"/>
                    </a:lnTo>
                    <a:lnTo>
                      <a:pt x="79" y="245"/>
                    </a:lnTo>
                    <a:lnTo>
                      <a:pt x="79" y="242"/>
                    </a:lnTo>
                    <a:lnTo>
                      <a:pt x="83" y="241"/>
                    </a:lnTo>
                    <a:lnTo>
                      <a:pt x="86" y="240"/>
                    </a:lnTo>
                    <a:lnTo>
                      <a:pt x="89" y="239"/>
                    </a:lnTo>
                    <a:lnTo>
                      <a:pt x="89" y="236"/>
                    </a:lnTo>
                    <a:lnTo>
                      <a:pt x="93" y="235"/>
                    </a:lnTo>
                    <a:lnTo>
                      <a:pt x="96" y="232"/>
                    </a:lnTo>
                    <a:lnTo>
                      <a:pt x="100" y="230"/>
                    </a:lnTo>
                    <a:lnTo>
                      <a:pt x="100" y="227"/>
                    </a:lnTo>
                    <a:lnTo>
                      <a:pt x="103" y="225"/>
                    </a:lnTo>
                    <a:lnTo>
                      <a:pt x="107" y="221"/>
                    </a:lnTo>
                    <a:lnTo>
                      <a:pt x="107" y="217"/>
                    </a:lnTo>
                    <a:lnTo>
                      <a:pt x="110" y="213"/>
                    </a:lnTo>
                    <a:lnTo>
                      <a:pt x="114" y="208"/>
                    </a:lnTo>
                    <a:lnTo>
                      <a:pt x="117" y="205"/>
                    </a:lnTo>
                    <a:lnTo>
                      <a:pt x="117" y="199"/>
                    </a:lnTo>
                    <a:lnTo>
                      <a:pt x="120" y="194"/>
                    </a:lnTo>
                    <a:lnTo>
                      <a:pt x="124" y="189"/>
                    </a:lnTo>
                    <a:lnTo>
                      <a:pt x="127" y="186"/>
                    </a:lnTo>
                    <a:lnTo>
                      <a:pt x="127" y="181"/>
                    </a:lnTo>
                    <a:lnTo>
                      <a:pt x="131" y="176"/>
                    </a:lnTo>
                    <a:lnTo>
                      <a:pt x="134" y="172"/>
                    </a:lnTo>
                    <a:lnTo>
                      <a:pt x="134" y="168"/>
                    </a:lnTo>
                    <a:lnTo>
                      <a:pt x="138" y="164"/>
                    </a:lnTo>
                    <a:lnTo>
                      <a:pt x="141" y="160"/>
                    </a:lnTo>
                    <a:lnTo>
                      <a:pt x="145" y="158"/>
                    </a:lnTo>
                    <a:lnTo>
                      <a:pt x="145" y="154"/>
                    </a:lnTo>
                    <a:lnTo>
                      <a:pt x="148" y="152"/>
                    </a:lnTo>
                    <a:lnTo>
                      <a:pt x="151" y="148"/>
                    </a:lnTo>
                    <a:lnTo>
                      <a:pt x="151" y="144"/>
                    </a:lnTo>
                    <a:lnTo>
                      <a:pt x="155" y="139"/>
                    </a:lnTo>
                    <a:lnTo>
                      <a:pt x="158" y="134"/>
                    </a:lnTo>
                    <a:lnTo>
                      <a:pt x="162" y="129"/>
                    </a:lnTo>
                    <a:lnTo>
                      <a:pt x="162" y="123"/>
                    </a:lnTo>
                    <a:lnTo>
                      <a:pt x="165" y="116"/>
                    </a:lnTo>
                    <a:lnTo>
                      <a:pt x="169" y="109"/>
                    </a:lnTo>
                    <a:lnTo>
                      <a:pt x="172" y="101"/>
                    </a:lnTo>
                    <a:lnTo>
                      <a:pt x="172" y="93"/>
                    </a:lnTo>
                    <a:lnTo>
                      <a:pt x="176" y="86"/>
                    </a:lnTo>
                    <a:lnTo>
                      <a:pt x="179" y="78"/>
                    </a:lnTo>
                    <a:lnTo>
                      <a:pt x="179" y="72"/>
                    </a:lnTo>
                    <a:lnTo>
                      <a:pt x="182" y="64"/>
                    </a:lnTo>
                    <a:lnTo>
                      <a:pt x="186" y="57"/>
                    </a:lnTo>
                    <a:lnTo>
                      <a:pt x="189" y="51"/>
                    </a:lnTo>
                    <a:lnTo>
                      <a:pt x="189" y="43"/>
                    </a:lnTo>
                    <a:lnTo>
                      <a:pt x="193" y="37"/>
                    </a:lnTo>
                    <a:lnTo>
                      <a:pt x="196" y="32"/>
                    </a:lnTo>
                    <a:lnTo>
                      <a:pt x="196" y="27"/>
                    </a:lnTo>
                    <a:lnTo>
                      <a:pt x="200" y="23"/>
                    </a:lnTo>
                    <a:lnTo>
                      <a:pt x="203" y="20"/>
                    </a:lnTo>
                    <a:lnTo>
                      <a:pt x="207" y="17"/>
                    </a:lnTo>
                    <a:lnTo>
                      <a:pt x="207" y="15"/>
                    </a:lnTo>
                    <a:lnTo>
                      <a:pt x="210" y="14"/>
                    </a:lnTo>
                    <a:lnTo>
                      <a:pt x="213" y="13"/>
                    </a:lnTo>
                    <a:lnTo>
                      <a:pt x="217" y="11"/>
                    </a:lnTo>
                    <a:lnTo>
                      <a:pt x="220" y="10"/>
                    </a:lnTo>
                    <a:lnTo>
                      <a:pt x="224" y="9"/>
                    </a:lnTo>
                    <a:lnTo>
                      <a:pt x="227" y="8"/>
                    </a:lnTo>
                    <a:lnTo>
                      <a:pt x="231" y="8"/>
                    </a:lnTo>
                    <a:lnTo>
                      <a:pt x="234" y="6"/>
                    </a:lnTo>
                    <a:lnTo>
                      <a:pt x="238" y="5"/>
                    </a:lnTo>
                    <a:lnTo>
                      <a:pt x="241" y="4"/>
                    </a:lnTo>
                    <a:lnTo>
                      <a:pt x="244" y="4"/>
                    </a:lnTo>
                    <a:lnTo>
                      <a:pt x="248" y="3"/>
                    </a:lnTo>
                    <a:lnTo>
                      <a:pt x="251" y="1"/>
                    </a:lnTo>
                    <a:lnTo>
                      <a:pt x="255" y="1"/>
                    </a:lnTo>
                    <a:lnTo>
                      <a:pt x="258" y="1"/>
                    </a:lnTo>
                    <a:lnTo>
                      <a:pt x="262" y="0"/>
                    </a:lnTo>
                    <a:lnTo>
                      <a:pt x="265" y="0"/>
                    </a:lnTo>
                    <a:lnTo>
                      <a:pt x="269" y="0"/>
                    </a:lnTo>
                    <a:lnTo>
                      <a:pt x="272" y="0"/>
                    </a:lnTo>
                    <a:lnTo>
                      <a:pt x="275" y="0"/>
                    </a:lnTo>
                    <a:lnTo>
                      <a:pt x="279" y="0"/>
                    </a:lnTo>
                    <a:lnTo>
                      <a:pt x="282" y="0"/>
                    </a:lnTo>
                    <a:lnTo>
                      <a:pt x="286" y="0"/>
                    </a:lnTo>
                    <a:lnTo>
                      <a:pt x="289" y="0"/>
                    </a:lnTo>
                    <a:lnTo>
                      <a:pt x="293" y="0"/>
                    </a:lnTo>
                    <a:lnTo>
                      <a:pt x="296" y="1"/>
                    </a:lnTo>
                    <a:lnTo>
                      <a:pt x="299" y="1"/>
                    </a:lnTo>
                    <a:lnTo>
                      <a:pt x="303" y="1"/>
                    </a:lnTo>
                    <a:lnTo>
                      <a:pt x="306" y="3"/>
                    </a:lnTo>
                    <a:lnTo>
                      <a:pt x="310" y="3"/>
                    </a:lnTo>
                    <a:lnTo>
                      <a:pt x="313" y="4"/>
                    </a:lnTo>
                    <a:lnTo>
                      <a:pt x="317" y="5"/>
                    </a:lnTo>
                    <a:lnTo>
                      <a:pt x="320" y="6"/>
                    </a:lnTo>
                    <a:lnTo>
                      <a:pt x="324" y="8"/>
                    </a:lnTo>
                    <a:lnTo>
                      <a:pt x="324" y="9"/>
                    </a:lnTo>
                    <a:lnTo>
                      <a:pt x="327" y="10"/>
                    </a:lnTo>
                    <a:lnTo>
                      <a:pt x="330" y="11"/>
                    </a:lnTo>
                    <a:lnTo>
                      <a:pt x="334" y="13"/>
                    </a:lnTo>
                    <a:lnTo>
                      <a:pt x="334" y="14"/>
                    </a:lnTo>
                    <a:lnTo>
                      <a:pt x="337" y="15"/>
                    </a:lnTo>
                    <a:lnTo>
                      <a:pt x="341" y="17"/>
                    </a:lnTo>
                    <a:lnTo>
                      <a:pt x="341" y="19"/>
                    </a:lnTo>
                    <a:lnTo>
                      <a:pt x="344" y="22"/>
                    </a:lnTo>
                    <a:lnTo>
                      <a:pt x="348" y="23"/>
                    </a:lnTo>
                    <a:lnTo>
                      <a:pt x="351" y="27"/>
                    </a:lnTo>
                    <a:lnTo>
                      <a:pt x="351" y="29"/>
                    </a:lnTo>
                    <a:lnTo>
                      <a:pt x="355" y="33"/>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0" name="Freeform 121"/>
              <p:cNvSpPr>
                <a:spLocks/>
              </p:cNvSpPr>
              <p:nvPr/>
            </p:nvSpPr>
            <p:spPr bwMode="auto">
              <a:xfrm>
                <a:off x="2574925" y="1471613"/>
                <a:ext cx="119063" cy="142875"/>
              </a:xfrm>
              <a:custGeom>
                <a:avLst/>
                <a:gdLst/>
                <a:ahLst/>
                <a:cxnLst>
                  <a:cxn ang="0">
                    <a:pos x="0" y="0"/>
                  </a:cxn>
                  <a:cxn ang="0">
                    <a:pos x="3" y="4"/>
                  </a:cxn>
                  <a:cxn ang="0">
                    <a:pos x="6" y="9"/>
                  </a:cxn>
                  <a:cxn ang="0">
                    <a:pos x="6" y="13"/>
                  </a:cxn>
                  <a:cxn ang="0">
                    <a:pos x="10" y="18"/>
                  </a:cxn>
                  <a:cxn ang="0">
                    <a:pos x="13" y="21"/>
                  </a:cxn>
                  <a:cxn ang="0">
                    <a:pos x="13" y="26"/>
                  </a:cxn>
                  <a:cxn ang="0">
                    <a:pos x="17" y="30"/>
                  </a:cxn>
                  <a:cxn ang="0">
                    <a:pos x="20" y="34"/>
                  </a:cxn>
                  <a:cxn ang="0">
                    <a:pos x="24" y="37"/>
                  </a:cxn>
                  <a:cxn ang="0">
                    <a:pos x="24" y="40"/>
                  </a:cxn>
                  <a:cxn ang="0">
                    <a:pos x="27" y="43"/>
                  </a:cxn>
                  <a:cxn ang="0">
                    <a:pos x="31" y="44"/>
                  </a:cxn>
                  <a:cxn ang="0">
                    <a:pos x="31" y="47"/>
                  </a:cxn>
                  <a:cxn ang="0">
                    <a:pos x="34" y="49"/>
                  </a:cxn>
                  <a:cxn ang="0">
                    <a:pos x="37" y="50"/>
                  </a:cxn>
                  <a:cxn ang="0">
                    <a:pos x="41" y="52"/>
                  </a:cxn>
                  <a:cxn ang="0">
                    <a:pos x="41" y="54"/>
                  </a:cxn>
                  <a:cxn ang="0">
                    <a:pos x="44" y="57"/>
                  </a:cxn>
                  <a:cxn ang="0">
                    <a:pos x="48" y="58"/>
                  </a:cxn>
                  <a:cxn ang="0">
                    <a:pos x="51" y="60"/>
                  </a:cxn>
                  <a:cxn ang="0">
                    <a:pos x="51" y="63"/>
                  </a:cxn>
                  <a:cxn ang="0">
                    <a:pos x="55" y="67"/>
                  </a:cxn>
                  <a:cxn ang="0">
                    <a:pos x="58" y="69"/>
                  </a:cxn>
                  <a:cxn ang="0">
                    <a:pos x="58" y="73"/>
                  </a:cxn>
                  <a:cxn ang="0">
                    <a:pos x="62" y="76"/>
                  </a:cxn>
                  <a:cxn ang="0">
                    <a:pos x="65" y="79"/>
                  </a:cxn>
                  <a:cxn ang="0">
                    <a:pos x="68" y="83"/>
                  </a:cxn>
                  <a:cxn ang="0">
                    <a:pos x="68" y="84"/>
                  </a:cxn>
                  <a:cxn ang="0">
                    <a:pos x="72" y="86"/>
                  </a:cxn>
                  <a:cxn ang="0">
                    <a:pos x="75" y="88"/>
                  </a:cxn>
                  <a:cxn ang="0">
                    <a:pos x="75" y="90"/>
                  </a:cxn>
                </a:cxnLst>
                <a:rect l="0" t="0" r="r" b="b"/>
                <a:pathLst>
                  <a:path w="75" h="90">
                    <a:moveTo>
                      <a:pt x="0" y="0"/>
                    </a:moveTo>
                    <a:lnTo>
                      <a:pt x="3" y="4"/>
                    </a:lnTo>
                    <a:lnTo>
                      <a:pt x="6" y="9"/>
                    </a:lnTo>
                    <a:lnTo>
                      <a:pt x="6" y="13"/>
                    </a:lnTo>
                    <a:lnTo>
                      <a:pt x="10" y="18"/>
                    </a:lnTo>
                    <a:lnTo>
                      <a:pt x="13" y="21"/>
                    </a:lnTo>
                    <a:lnTo>
                      <a:pt x="13" y="26"/>
                    </a:lnTo>
                    <a:lnTo>
                      <a:pt x="17" y="30"/>
                    </a:lnTo>
                    <a:lnTo>
                      <a:pt x="20" y="34"/>
                    </a:lnTo>
                    <a:lnTo>
                      <a:pt x="24" y="37"/>
                    </a:lnTo>
                    <a:lnTo>
                      <a:pt x="24" y="40"/>
                    </a:lnTo>
                    <a:lnTo>
                      <a:pt x="27" y="43"/>
                    </a:lnTo>
                    <a:lnTo>
                      <a:pt x="31" y="44"/>
                    </a:lnTo>
                    <a:lnTo>
                      <a:pt x="31" y="47"/>
                    </a:lnTo>
                    <a:lnTo>
                      <a:pt x="34" y="49"/>
                    </a:lnTo>
                    <a:lnTo>
                      <a:pt x="37" y="50"/>
                    </a:lnTo>
                    <a:lnTo>
                      <a:pt x="41" y="52"/>
                    </a:lnTo>
                    <a:lnTo>
                      <a:pt x="41" y="54"/>
                    </a:lnTo>
                    <a:lnTo>
                      <a:pt x="44" y="57"/>
                    </a:lnTo>
                    <a:lnTo>
                      <a:pt x="48" y="58"/>
                    </a:lnTo>
                    <a:lnTo>
                      <a:pt x="51" y="60"/>
                    </a:lnTo>
                    <a:lnTo>
                      <a:pt x="51" y="63"/>
                    </a:lnTo>
                    <a:lnTo>
                      <a:pt x="55" y="67"/>
                    </a:lnTo>
                    <a:lnTo>
                      <a:pt x="58" y="69"/>
                    </a:lnTo>
                    <a:lnTo>
                      <a:pt x="58" y="73"/>
                    </a:lnTo>
                    <a:lnTo>
                      <a:pt x="62" y="76"/>
                    </a:lnTo>
                    <a:lnTo>
                      <a:pt x="65" y="79"/>
                    </a:lnTo>
                    <a:lnTo>
                      <a:pt x="68" y="83"/>
                    </a:lnTo>
                    <a:lnTo>
                      <a:pt x="68" y="84"/>
                    </a:lnTo>
                    <a:lnTo>
                      <a:pt x="72" y="86"/>
                    </a:lnTo>
                    <a:lnTo>
                      <a:pt x="75" y="88"/>
                    </a:lnTo>
                    <a:lnTo>
                      <a:pt x="75" y="90"/>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71" name="TextBox 970"/>
            <p:cNvSpPr txBox="1"/>
            <p:nvPr/>
          </p:nvSpPr>
          <p:spPr>
            <a:xfrm>
              <a:off x="3156869" y="4038600"/>
              <a:ext cx="314356" cy="362088"/>
            </a:xfrm>
            <a:prstGeom prst="rect">
              <a:avLst/>
            </a:prstGeom>
            <a:noFill/>
          </p:spPr>
          <p:txBody>
            <a:bodyPr wrap="none" rtlCol="0">
              <a:spAutoFit/>
            </a:bodyPr>
            <a:lstStyle/>
            <a:p>
              <a:r>
                <a:rPr lang="en-US" sz="1100" i="1" dirty="0" smtClean="0">
                  <a:solidFill>
                    <a:srgbClr val="0000FF"/>
                  </a:solidFill>
                  <a:latin typeface="Times New Roman" pitchFamily="18" charset="0"/>
                  <a:cs typeface="Times New Roman" pitchFamily="18" charset="0"/>
                </a:rPr>
                <a:t>U</a:t>
              </a:r>
              <a:r>
                <a:rPr lang="en-US" sz="1100" baseline="-25000" dirty="0" smtClean="0">
                  <a:solidFill>
                    <a:srgbClr val="0000FF"/>
                  </a:solidFill>
                  <a:latin typeface="Times New Roman" pitchFamily="18" charset="0"/>
                  <a:cs typeface="Times New Roman" pitchFamily="18" charset="0"/>
                </a:rPr>
                <a:t>2</a:t>
              </a:r>
              <a:endParaRPr lang="en-US" sz="1100" baseline="-25000" dirty="0">
                <a:solidFill>
                  <a:srgbClr val="0000FF"/>
                </a:solidFill>
                <a:latin typeface="Times New Roman" pitchFamily="18" charset="0"/>
                <a:cs typeface="Times New Roman" pitchFamily="18" charset="0"/>
              </a:endParaRPr>
            </a:p>
          </p:txBody>
        </p:sp>
        <p:sp>
          <p:nvSpPr>
            <p:cNvPr id="972" name="TextBox 971"/>
            <p:cNvSpPr txBox="1"/>
            <p:nvPr/>
          </p:nvSpPr>
          <p:spPr>
            <a:xfrm>
              <a:off x="1121212" y="4212017"/>
              <a:ext cx="314356" cy="362088"/>
            </a:xfrm>
            <a:prstGeom prst="rect">
              <a:avLst/>
            </a:prstGeom>
            <a:noFill/>
          </p:spPr>
          <p:txBody>
            <a:bodyPr wrap="none" rtlCol="0">
              <a:spAutoFit/>
            </a:bodyPr>
            <a:lstStyle/>
            <a:p>
              <a:r>
                <a:rPr lang="en-US" sz="1100" i="1" dirty="0" smtClean="0">
                  <a:solidFill>
                    <a:srgbClr val="008000"/>
                  </a:solidFill>
                  <a:latin typeface="Times New Roman" pitchFamily="18" charset="0"/>
                  <a:cs typeface="Times New Roman" pitchFamily="18" charset="0"/>
                </a:rPr>
                <a:t>U</a:t>
              </a:r>
              <a:r>
                <a:rPr lang="en-US" sz="1100" baseline="-25000" dirty="0" smtClean="0">
                  <a:solidFill>
                    <a:srgbClr val="008000"/>
                  </a:solidFill>
                  <a:latin typeface="Times New Roman" pitchFamily="18" charset="0"/>
                  <a:cs typeface="Times New Roman" pitchFamily="18" charset="0"/>
                </a:rPr>
                <a:t>1</a:t>
              </a:r>
              <a:endParaRPr lang="en-US" sz="1100" baseline="-25000" dirty="0">
                <a:solidFill>
                  <a:srgbClr val="008000"/>
                </a:solidFill>
                <a:latin typeface="Times New Roman" pitchFamily="18" charset="0"/>
                <a:cs typeface="Times New Roman" pitchFamily="18" charset="0"/>
              </a:endParaRPr>
            </a:p>
          </p:txBody>
        </p:sp>
        <p:sp>
          <p:nvSpPr>
            <p:cNvPr id="973" name="TextBox 972"/>
            <p:cNvSpPr txBox="1"/>
            <p:nvPr/>
          </p:nvSpPr>
          <p:spPr>
            <a:xfrm>
              <a:off x="2468225" y="4767421"/>
              <a:ext cx="299257" cy="362088"/>
            </a:xfrm>
            <a:prstGeom prst="rect">
              <a:avLst/>
            </a:prstGeom>
            <a:noFill/>
          </p:spPr>
          <p:txBody>
            <a:bodyPr wrap="none" rtlCol="0">
              <a:spAutoFit/>
            </a:bodyPr>
            <a:lstStyle/>
            <a:p>
              <a:r>
                <a:rPr lang="en-US" sz="1100" i="1" dirty="0" smtClean="0">
                  <a:solidFill>
                    <a:srgbClr val="FF0000"/>
                  </a:solidFill>
                  <a:latin typeface="Times New Roman" pitchFamily="18" charset="0"/>
                  <a:cs typeface="Times New Roman" pitchFamily="18" charset="0"/>
                </a:rPr>
                <a:t>P</a:t>
              </a:r>
              <a:r>
                <a:rPr lang="en-US" sz="1100" baseline="-25000" dirty="0" smtClean="0">
                  <a:solidFill>
                    <a:srgbClr val="FF0000"/>
                  </a:solidFill>
                  <a:latin typeface="Times New Roman" pitchFamily="18" charset="0"/>
                  <a:cs typeface="Times New Roman" pitchFamily="18" charset="0"/>
                </a:rPr>
                <a:t>1</a:t>
              </a:r>
              <a:endParaRPr lang="en-US" sz="1100" baseline="-25000" dirty="0">
                <a:solidFill>
                  <a:srgbClr val="FF0000"/>
                </a:solidFill>
                <a:latin typeface="Times New Roman" pitchFamily="18" charset="0"/>
                <a:cs typeface="Times New Roman" pitchFamily="18" charset="0"/>
              </a:endParaRPr>
            </a:p>
          </p:txBody>
        </p:sp>
        <p:sp>
          <p:nvSpPr>
            <p:cNvPr id="974" name="TextBox 973"/>
            <p:cNvSpPr txBox="1"/>
            <p:nvPr/>
          </p:nvSpPr>
          <p:spPr>
            <a:xfrm>
              <a:off x="480419" y="4778555"/>
              <a:ext cx="299257" cy="362088"/>
            </a:xfrm>
            <a:prstGeom prst="rect">
              <a:avLst/>
            </a:prstGeom>
            <a:noFill/>
          </p:spPr>
          <p:txBody>
            <a:bodyPr wrap="none" rtlCol="0">
              <a:spAutoFit/>
            </a:bodyPr>
            <a:lstStyle/>
            <a:p>
              <a:r>
                <a:rPr lang="en-US" sz="1100" i="1" dirty="0" smtClean="0">
                  <a:solidFill>
                    <a:srgbClr val="FF0000"/>
                  </a:solidFill>
                  <a:latin typeface="Times New Roman" pitchFamily="18" charset="0"/>
                  <a:cs typeface="Times New Roman" pitchFamily="18" charset="0"/>
                </a:rPr>
                <a:t>P</a:t>
              </a:r>
              <a:r>
                <a:rPr lang="en-US" sz="1100" baseline="-25000" dirty="0" smtClean="0">
                  <a:solidFill>
                    <a:srgbClr val="FF0000"/>
                  </a:solidFill>
                  <a:latin typeface="Times New Roman" pitchFamily="18" charset="0"/>
                  <a:cs typeface="Times New Roman" pitchFamily="18" charset="0"/>
                </a:rPr>
                <a:t>1</a:t>
              </a:r>
              <a:endParaRPr lang="en-US" sz="1100" baseline="-25000" dirty="0">
                <a:solidFill>
                  <a:srgbClr val="FF0000"/>
                </a:solidFill>
                <a:latin typeface="Times New Roman" pitchFamily="18" charset="0"/>
                <a:cs typeface="Times New Roman" pitchFamily="18" charset="0"/>
              </a:endParaRPr>
            </a:p>
          </p:txBody>
        </p:sp>
        <p:sp>
          <p:nvSpPr>
            <p:cNvPr id="975" name="Rectangle 459"/>
            <p:cNvSpPr>
              <a:spLocks noChangeArrowheads="1"/>
            </p:cNvSpPr>
            <p:nvPr/>
          </p:nvSpPr>
          <p:spPr bwMode="auto">
            <a:xfrm>
              <a:off x="2519071" y="4427959"/>
              <a:ext cx="128457" cy="37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65924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2.36818E-6 L 0.44636 -0.38182 " pathEditMode="relative" rAng="0" ptsTypes="AA">
                                      <p:cBhvr>
                                        <p:cTn id="6" dur="2000" fill="hold"/>
                                        <p:tgtEl>
                                          <p:spTgt spid="579"/>
                                        </p:tgtEl>
                                        <p:attrNameLst>
                                          <p:attrName>ppt_x</p:attrName>
                                          <p:attrName>ppt_y</p:attrName>
                                        </p:attrNameLst>
                                      </p:cBhvr>
                                      <p:rCtr x="22309" y="-19103"/>
                                    </p:animMotion>
                                  </p:childTnLst>
                                </p:cTn>
                              </p:par>
                              <p:par>
                                <p:cTn id="7" presetID="42" presetClass="path" presetSubtype="0" accel="50000" decel="50000" fill="hold" grpId="0" nodeType="withEffect">
                                  <p:stCondLst>
                                    <p:cond delay="0"/>
                                  </p:stCondLst>
                                  <p:childTnLst>
                                    <p:animMotion origin="layout" path="M 1.11111E-6 -1.67438E-6 L 0.44653 -0.57817 " pathEditMode="relative" rAng="0" ptsTypes="AA">
                                      <p:cBhvr>
                                        <p:cTn id="8" dur="2000" fill="hold"/>
                                        <p:tgtEl>
                                          <p:spTgt spid="357"/>
                                        </p:tgtEl>
                                        <p:attrNameLst>
                                          <p:attrName>ppt_x</p:attrName>
                                          <p:attrName>ppt_y</p:attrName>
                                        </p:attrNameLst>
                                      </p:cBhvr>
                                      <p:rCtr x="22326" y="-28908"/>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0" animBg="1"/>
      <p:bldP spid="579" grpId="0" animBg="1"/>
      <p:bldP spid="5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Why DTW-D works?</a:t>
            </a:r>
            <a:endParaRPr lang="en-US" sz="4000" dirty="0"/>
          </a:p>
        </p:txBody>
      </p:sp>
      <p:sp>
        <p:nvSpPr>
          <p:cNvPr id="80" name="TextBox 79"/>
          <p:cNvSpPr txBox="1"/>
          <p:nvPr/>
        </p:nvSpPr>
        <p:spPr>
          <a:xfrm>
            <a:off x="1190614" y="1639563"/>
            <a:ext cx="2324100" cy="292388"/>
          </a:xfrm>
          <a:prstGeom prst="rect">
            <a:avLst/>
          </a:prstGeom>
          <a:noFill/>
        </p:spPr>
        <p:txBody>
          <a:bodyPr wrap="square" rtlCol="0">
            <a:spAutoFit/>
          </a:bodyPr>
          <a:lstStyle/>
          <a:p>
            <a:r>
              <a:rPr lang="en-US" sz="1300" dirty="0" smtClean="0"/>
              <a:t>Objects from same class:</a:t>
            </a:r>
            <a:endParaRPr lang="en-US" sz="1300" dirty="0"/>
          </a:p>
        </p:txBody>
      </p:sp>
      <p:sp>
        <p:nvSpPr>
          <p:cNvPr id="81" name="TextBox 80"/>
          <p:cNvSpPr txBox="1"/>
          <p:nvPr/>
        </p:nvSpPr>
        <p:spPr>
          <a:xfrm>
            <a:off x="4276714" y="1621198"/>
            <a:ext cx="2667000" cy="292388"/>
          </a:xfrm>
          <a:prstGeom prst="rect">
            <a:avLst/>
          </a:prstGeom>
          <a:noFill/>
        </p:spPr>
        <p:txBody>
          <a:bodyPr wrap="square" rtlCol="0">
            <a:spAutoFit/>
          </a:bodyPr>
          <a:lstStyle/>
          <a:p>
            <a:r>
              <a:rPr lang="en-US" sz="1300" dirty="0"/>
              <a:t>Objects from </a:t>
            </a:r>
            <a:r>
              <a:rPr lang="en-US" sz="1300" dirty="0" smtClean="0"/>
              <a:t>different classes:</a:t>
            </a:r>
            <a:endParaRPr lang="en-US" sz="1300" dirty="0"/>
          </a:p>
        </p:txBody>
      </p:sp>
      <p:grpSp>
        <p:nvGrpSpPr>
          <p:cNvPr id="10" name="Group 9"/>
          <p:cNvGrpSpPr/>
          <p:nvPr/>
        </p:nvGrpSpPr>
        <p:grpSpPr>
          <a:xfrm>
            <a:off x="1536340" y="2020563"/>
            <a:ext cx="1604196" cy="594457"/>
            <a:chOff x="838200" y="1676400"/>
            <a:chExt cx="1974334" cy="823158"/>
          </a:xfrm>
        </p:grpSpPr>
        <p:grpSp>
          <p:nvGrpSpPr>
            <p:cNvPr id="11" name="Group 226"/>
            <p:cNvGrpSpPr/>
            <p:nvPr/>
          </p:nvGrpSpPr>
          <p:grpSpPr>
            <a:xfrm>
              <a:off x="990600" y="1676400"/>
              <a:ext cx="1821934" cy="442159"/>
              <a:chOff x="398463" y="1252538"/>
              <a:chExt cx="2295525" cy="685801"/>
            </a:xfrm>
          </p:grpSpPr>
          <p:sp>
            <p:nvSpPr>
              <p:cNvPr id="18" name="Freeform 122"/>
              <p:cNvSpPr>
                <a:spLocks/>
              </p:cNvSpPr>
              <p:nvPr/>
            </p:nvSpPr>
            <p:spPr bwMode="auto">
              <a:xfrm>
                <a:off x="398463" y="1527176"/>
                <a:ext cx="541338" cy="263525"/>
              </a:xfrm>
              <a:custGeom>
                <a:avLst/>
                <a:gdLst/>
                <a:ahLst/>
                <a:cxnLst>
                  <a:cxn ang="0">
                    <a:pos x="7" y="48"/>
                  </a:cxn>
                  <a:cxn ang="0">
                    <a:pos x="18" y="47"/>
                  </a:cxn>
                  <a:cxn ang="0">
                    <a:pos x="24" y="43"/>
                  </a:cxn>
                  <a:cxn ang="0">
                    <a:pos x="31" y="41"/>
                  </a:cxn>
                  <a:cxn ang="0">
                    <a:pos x="38" y="37"/>
                  </a:cxn>
                  <a:cxn ang="0">
                    <a:pos x="45" y="33"/>
                  </a:cxn>
                  <a:cxn ang="0">
                    <a:pos x="52" y="31"/>
                  </a:cxn>
                  <a:cxn ang="0">
                    <a:pos x="62" y="27"/>
                  </a:cxn>
                  <a:cxn ang="0">
                    <a:pos x="69" y="22"/>
                  </a:cxn>
                  <a:cxn ang="0">
                    <a:pos x="76" y="15"/>
                  </a:cxn>
                  <a:cxn ang="0">
                    <a:pos x="83" y="10"/>
                  </a:cxn>
                  <a:cxn ang="0">
                    <a:pos x="90" y="5"/>
                  </a:cxn>
                  <a:cxn ang="0">
                    <a:pos x="97" y="3"/>
                  </a:cxn>
                  <a:cxn ang="0">
                    <a:pos x="107" y="2"/>
                  </a:cxn>
                  <a:cxn ang="0">
                    <a:pos x="117" y="0"/>
                  </a:cxn>
                  <a:cxn ang="0">
                    <a:pos x="128" y="2"/>
                  </a:cxn>
                  <a:cxn ang="0">
                    <a:pos x="138" y="3"/>
                  </a:cxn>
                  <a:cxn ang="0">
                    <a:pos x="148" y="4"/>
                  </a:cxn>
                  <a:cxn ang="0">
                    <a:pos x="159" y="7"/>
                  </a:cxn>
                  <a:cxn ang="0">
                    <a:pos x="169" y="9"/>
                  </a:cxn>
                  <a:cxn ang="0">
                    <a:pos x="179" y="12"/>
                  </a:cxn>
                  <a:cxn ang="0">
                    <a:pos x="186" y="15"/>
                  </a:cxn>
                  <a:cxn ang="0">
                    <a:pos x="193" y="22"/>
                  </a:cxn>
                  <a:cxn ang="0">
                    <a:pos x="200" y="31"/>
                  </a:cxn>
                  <a:cxn ang="0">
                    <a:pos x="207" y="39"/>
                  </a:cxn>
                  <a:cxn ang="0">
                    <a:pos x="214" y="51"/>
                  </a:cxn>
                  <a:cxn ang="0">
                    <a:pos x="224" y="61"/>
                  </a:cxn>
                  <a:cxn ang="0">
                    <a:pos x="231" y="68"/>
                  </a:cxn>
                  <a:cxn ang="0">
                    <a:pos x="238" y="73"/>
                  </a:cxn>
                  <a:cxn ang="0">
                    <a:pos x="245" y="78"/>
                  </a:cxn>
                  <a:cxn ang="0">
                    <a:pos x="252" y="84"/>
                  </a:cxn>
                  <a:cxn ang="0">
                    <a:pos x="259" y="90"/>
                  </a:cxn>
                  <a:cxn ang="0">
                    <a:pos x="269" y="96"/>
                  </a:cxn>
                  <a:cxn ang="0">
                    <a:pos x="276" y="104"/>
                  </a:cxn>
                  <a:cxn ang="0">
                    <a:pos x="283" y="115"/>
                  </a:cxn>
                  <a:cxn ang="0">
                    <a:pos x="290" y="128"/>
                  </a:cxn>
                  <a:cxn ang="0">
                    <a:pos x="296" y="139"/>
                  </a:cxn>
                  <a:cxn ang="0">
                    <a:pos x="303" y="147"/>
                  </a:cxn>
                  <a:cxn ang="0">
                    <a:pos x="317" y="153"/>
                  </a:cxn>
                  <a:cxn ang="0">
                    <a:pos x="321" y="154"/>
                  </a:cxn>
                  <a:cxn ang="0">
                    <a:pos x="327" y="158"/>
                  </a:cxn>
                  <a:cxn ang="0">
                    <a:pos x="334" y="163"/>
                  </a:cxn>
                </a:cxnLst>
                <a:rect l="0" t="0" r="r" b="b"/>
                <a:pathLst>
                  <a:path w="341" h="166">
                    <a:moveTo>
                      <a:pt x="0" y="49"/>
                    </a:moveTo>
                    <a:lnTo>
                      <a:pt x="4" y="49"/>
                    </a:lnTo>
                    <a:lnTo>
                      <a:pt x="7" y="48"/>
                    </a:lnTo>
                    <a:lnTo>
                      <a:pt x="11" y="48"/>
                    </a:lnTo>
                    <a:lnTo>
                      <a:pt x="14" y="48"/>
                    </a:lnTo>
                    <a:lnTo>
                      <a:pt x="18" y="47"/>
                    </a:lnTo>
                    <a:lnTo>
                      <a:pt x="18" y="46"/>
                    </a:lnTo>
                    <a:lnTo>
                      <a:pt x="21" y="44"/>
                    </a:lnTo>
                    <a:lnTo>
                      <a:pt x="24" y="43"/>
                    </a:lnTo>
                    <a:lnTo>
                      <a:pt x="24" y="42"/>
                    </a:lnTo>
                    <a:lnTo>
                      <a:pt x="28" y="41"/>
                    </a:lnTo>
                    <a:lnTo>
                      <a:pt x="31" y="41"/>
                    </a:lnTo>
                    <a:lnTo>
                      <a:pt x="35" y="39"/>
                    </a:lnTo>
                    <a:lnTo>
                      <a:pt x="35" y="38"/>
                    </a:lnTo>
                    <a:lnTo>
                      <a:pt x="38" y="37"/>
                    </a:lnTo>
                    <a:lnTo>
                      <a:pt x="42" y="36"/>
                    </a:lnTo>
                    <a:lnTo>
                      <a:pt x="49" y="33"/>
                    </a:lnTo>
                    <a:lnTo>
                      <a:pt x="45" y="33"/>
                    </a:lnTo>
                    <a:lnTo>
                      <a:pt x="49" y="33"/>
                    </a:lnTo>
                    <a:lnTo>
                      <a:pt x="52" y="32"/>
                    </a:lnTo>
                    <a:lnTo>
                      <a:pt x="52" y="31"/>
                    </a:lnTo>
                    <a:lnTo>
                      <a:pt x="55" y="29"/>
                    </a:lnTo>
                    <a:lnTo>
                      <a:pt x="59" y="28"/>
                    </a:lnTo>
                    <a:lnTo>
                      <a:pt x="62" y="27"/>
                    </a:lnTo>
                    <a:lnTo>
                      <a:pt x="62" y="25"/>
                    </a:lnTo>
                    <a:lnTo>
                      <a:pt x="66" y="23"/>
                    </a:lnTo>
                    <a:lnTo>
                      <a:pt x="69" y="22"/>
                    </a:lnTo>
                    <a:lnTo>
                      <a:pt x="69" y="19"/>
                    </a:lnTo>
                    <a:lnTo>
                      <a:pt x="73" y="18"/>
                    </a:lnTo>
                    <a:lnTo>
                      <a:pt x="76" y="15"/>
                    </a:lnTo>
                    <a:lnTo>
                      <a:pt x="80" y="14"/>
                    </a:lnTo>
                    <a:lnTo>
                      <a:pt x="80" y="12"/>
                    </a:lnTo>
                    <a:lnTo>
                      <a:pt x="83" y="10"/>
                    </a:lnTo>
                    <a:lnTo>
                      <a:pt x="86" y="8"/>
                    </a:lnTo>
                    <a:lnTo>
                      <a:pt x="93" y="5"/>
                    </a:lnTo>
                    <a:lnTo>
                      <a:pt x="90" y="5"/>
                    </a:lnTo>
                    <a:lnTo>
                      <a:pt x="93" y="5"/>
                    </a:lnTo>
                    <a:lnTo>
                      <a:pt x="100" y="3"/>
                    </a:lnTo>
                    <a:lnTo>
                      <a:pt x="97" y="3"/>
                    </a:lnTo>
                    <a:lnTo>
                      <a:pt x="100" y="3"/>
                    </a:lnTo>
                    <a:lnTo>
                      <a:pt x="104" y="3"/>
                    </a:lnTo>
                    <a:lnTo>
                      <a:pt x="107" y="2"/>
                    </a:lnTo>
                    <a:lnTo>
                      <a:pt x="110" y="2"/>
                    </a:lnTo>
                    <a:lnTo>
                      <a:pt x="114" y="0"/>
                    </a:lnTo>
                    <a:lnTo>
                      <a:pt x="117" y="0"/>
                    </a:lnTo>
                    <a:lnTo>
                      <a:pt x="121" y="0"/>
                    </a:lnTo>
                    <a:lnTo>
                      <a:pt x="124" y="0"/>
                    </a:lnTo>
                    <a:lnTo>
                      <a:pt x="128" y="2"/>
                    </a:lnTo>
                    <a:lnTo>
                      <a:pt x="131" y="2"/>
                    </a:lnTo>
                    <a:lnTo>
                      <a:pt x="135" y="2"/>
                    </a:lnTo>
                    <a:lnTo>
                      <a:pt x="138" y="3"/>
                    </a:lnTo>
                    <a:lnTo>
                      <a:pt x="141" y="3"/>
                    </a:lnTo>
                    <a:lnTo>
                      <a:pt x="145" y="4"/>
                    </a:lnTo>
                    <a:lnTo>
                      <a:pt x="148" y="4"/>
                    </a:lnTo>
                    <a:lnTo>
                      <a:pt x="152" y="5"/>
                    </a:lnTo>
                    <a:lnTo>
                      <a:pt x="155" y="7"/>
                    </a:lnTo>
                    <a:lnTo>
                      <a:pt x="159" y="7"/>
                    </a:lnTo>
                    <a:lnTo>
                      <a:pt x="162" y="8"/>
                    </a:lnTo>
                    <a:lnTo>
                      <a:pt x="166" y="8"/>
                    </a:lnTo>
                    <a:lnTo>
                      <a:pt x="169" y="9"/>
                    </a:lnTo>
                    <a:lnTo>
                      <a:pt x="172" y="10"/>
                    </a:lnTo>
                    <a:lnTo>
                      <a:pt x="176" y="10"/>
                    </a:lnTo>
                    <a:lnTo>
                      <a:pt x="179" y="12"/>
                    </a:lnTo>
                    <a:lnTo>
                      <a:pt x="179" y="13"/>
                    </a:lnTo>
                    <a:lnTo>
                      <a:pt x="183" y="14"/>
                    </a:lnTo>
                    <a:lnTo>
                      <a:pt x="186" y="15"/>
                    </a:lnTo>
                    <a:lnTo>
                      <a:pt x="186" y="18"/>
                    </a:lnTo>
                    <a:lnTo>
                      <a:pt x="190" y="20"/>
                    </a:lnTo>
                    <a:lnTo>
                      <a:pt x="193" y="22"/>
                    </a:lnTo>
                    <a:lnTo>
                      <a:pt x="197" y="24"/>
                    </a:lnTo>
                    <a:lnTo>
                      <a:pt x="197" y="28"/>
                    </a:lnTo>
                    <a:lnTo>
                      <a:pt x="200" y="31"/>
                    </a:lnTo>
                    <a:lnTo>
                      <a:pt x="203" y="33"/>
                    </a:lnTo>
                    <a:lnTo>
                      <a:pt x="207" y="37"/>
                    </a:lnTo>
                    <a:lnTo>
                      <a:pt x="207" y="39"/>
                    </a:lnTo>
                    <a:lnTo>
                      <a:pt x="210" y="43"/>
                    </a:lnTo>
                    <a:lnTo>
                      <a:pt x="214" y="47"/>
                    </a:lnTo>
                    <a:lnTo>
                      <a:pt x="214" y="51"/>
                    </a:lnTo>
                    <a:lnTo>
                      <a:pt x="217" y="55"/>
                    </a:lnTo>
                    <a:lnTo>
                      <a:pt x="221" y="57"/>
                    </a:lnTo>
                    <a:lnTo>
                      <a:pt x="224" y="61"/>
                    </a:lnTo>
                    <a:lnTo>
                      <a:pt x="224" y="63"/>
                    </a:lnTo>
                    <a:lnTo>
                      <a:pt x="228" y="66"/>
                    </a:lnTo>
                    <a:lnTo>
                      <a:pt x="231" y="68"/>
                    </a:lnTo>
                    <a:lnTo>
                      <a:pt x="231" y="70"/>
                    </a:lnTo>
                    <a:lnTo>
                      <a:pt x="234" y="72"/>
                    </a:lnTo>
                    <a:lnTo>
                      <a:pt x="238" y="73"/>
                    </a:lnTo>
                    <a:lnTo>
                      <a:pt x="241" y="75"/>
                    </a:lnTo>
                    <a:lnTo>
                      <a:pt x="241" y="76"/>
                    </a:lnTo>
                    <a:lnTo>
                      <a:pt x="245" y="78"/>
                    </a:lnTo>
                    <a:lnTo>
                      <a:pt x="248" y="80"/>
                    </a:lnTo>
                    <a:lnTo>
                      <a:pt x="252" y="82"/>
                    </a:lnTo>
                    <a:lnTo>
                      <a:pt x="252" y="84"/>
                    </a:lnTo>
                    <a:lnTo>
                      <a:pt x="255" y="86"/>
                    </a:lnTo>
                    <a:lnTo>
                      <a:pt x="259" y="87"/>
                    </a:lnTo>
                    <a:lnTo>
                      <a:pt x="259" y="90"/>
                    </a:lnTo>
                    <a:lnTo>
                      <a:pt x="262" y="91"/>
                    </a:lnTo>
                    <a:lnTo>
                      <a:pt x="265" y="94"/>
                    </a:lnTo>
                    <a:lnTo>
                      <a:pt x="269" y="96"/>
                    </a:lnTo>
                    <a:lnTo>
                      <a:pt x="269" y="97"/>
                    </a:lnTo>
                    <a:lnTo>
                      <a:pt x="272" y="101"/>
                    </a:lnTo>
                    <a:lnTo>
                      <a:pt x="276" y="104"/>
                    </a:lnTo>
                    <a:lnTo>
                      <a:pt x="279" y="106"/>
                    </a:lnTo>
                    <a:lnTo>
                      <a:pt x="279" y="110"/>
                    </a:lnTo>
                    <a:lnTo>
                      <a:pt x="283" y="115"/>
                    </a:lnTo>
                    <a:lnTo>
                      <a:pt x="286" y="119"/>
                    </a:lnTo>
                    <a:lnTo>
                      <a:pt x="286" y="124"/>
                    </a:lnTo>
                    <a:lnTo>
                      <a:pt x="290" y="128"/>
                    </a:lnTo>
                    <a:lnTo>
                      <a:pt x="293" y="131"/>
                    </a:lnTo>
                    <a:lnTo>
                      <a:pt x="296" y="137"/>
                    </a:lnTo>
                    <a:lnTo>
                      <a:pt x="296" y="139"/>
                    </a:lnTo>
                    <a:lnTo>
                      <a:pt x="300" y="143"/>
                    </a:lnTo>
                    <a:lnTo>
                      <a:pt x="303" y="145"/>
                    </a:lnTo>
                    <a:lnTo>
                      <a:pt x="303" y="147"/>
                    </a:lnTo>
                    <a:lnTo>
                      <a:pt x="307" y="149"/>
                    </a:lnTo>
                    <a:lnTo>
                      <a:pt x="310" y="150"/>
                    </a:lnTo>
                    <a:lnTo>
                      <a:pt x="317" y="153"/>
                    </a:lnTo>
                    <a:lnTo>
                      <a:pt x="314" y="153"/>
                    </a:lnTo>
                    <a:lnTo>
                      <a:pt x="317" y="153"/>
                    </a:lnTo>
                    <a:lnTo>
                      <a:pt x="321" y="154"/>
                    </a:lnTo>
                    <a:lnTo>
                      <a:pt x="324" y="155"/>
                    </a:lnTo>
                    <a:lnTo>
                      <a:pt x="324" y="157"/>
                    </a:lnTo>
                    <a:lnTo>
                      <a:pt x="327" y="158"/>
                    </a:lnTo>
                    <a:lnTo>
                      <a:pt x="331" y="159"/>
                    </a:lnTo>
                    <a:lnTo>
                      <a:pt x="331" y="162"/>
                    </a:lnTo>
                    <a:lnTo>
                      <a:pt x="334" y="163"/>
                    </a:lnTo>
                    <a:lnTo>
                      <a:pt x="338" y="164"/>
                    </a:lnTo>
                    <a:lnTo>
                      <a:pt x="341" y="166"/>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23"/>
              <p:cNvSpPr>
                <a:spLocks/>
              </p:cNvSpPr>
              <p:nvPr/>
            </p:nvSpPr>
            <p:spPr bwMode="auto">
              <a:xfrm>
                <a:off x="939800" y="1428751"/>
                <a:ext cx="530225" cy="379413"/>
              </a:xfrm>
              <a:custGeom>
                <a:avLst/>
                <a:gdLst/>
                <a:ahLst/>
                <a:cxnLst>
                  <a:cxn ang="0">
                    <a:pos x="4" y="231"/>
                  </a:cxn>
                  <a:cxn ang="0">
                    <a:pos x="10" y="235"/>
                  </a:cxn>
                  <a:cxn ang="0">
                    <a:pos x="21" y="239"/>
                  </a:cxn>
                  <a:cxn ang="0">
                    <a:pos x="31" y="239"/>
                  </a:cxn>
                  <a:cxn ang="0">
                    <a:pos x="41" y="236"/>
                  </a:cxn>
                  <a:cxn ang="0">
                    <a:pos x="48" y="233"/>
                  </a:cxn>
                  <a:cxn ang="0">
                    <a:pos x="55" y="228"/>
                  </a:cxn>
                  <a:cxn ang="0">
                    <a:pos x="62" y="221"/>
                  </a:cxn>
                  <a:cxn ang="0">
                    <a:pos x="72" y="215"/>
                  </a:cxn>
                  <a:cxn ang="0">
                    <a:pos x="79" y="207"/>
                  </a:cxn>
                  <a:cxn ang="0">
                    <a:pos x="86" y="199"/>
                  </a:cxn>
                  <a:cxn ang="0">
                    <a:pos x="93" y="191"/>
                  </a:cxn>
                  <a:cxn ang="0">
                    <a:pos x="100" y="185"/>
                  </a:cxn>
                  <a:cxn ang="0">
                    <a:pos x="107" y="180"/>
                  </a:cxn>
                  <a:cxn ang="0">
                    <a:pos x="117" y="176"/>
                  </a:cxn>
                  <a:cxn ang="0">
                    <a:pos x="124" y="172"/>
                  </a:cxn>
                  <a:cxn ang="0">
                    <a:pos x="134" y="167"/>
                  </a:cxn>
                  <a:cxn ang="0">
                    <a:pos x="141" y="161"/>
                  </a:cxn>
                  <a:cxn ang="0">
                    <a:pos x="148" y="154"/>
                  </a:cxn>
                  <a:cxn ang="0">
                    <a:pos x="155" y="147"/>
                  </a:cxn>
                  <a:cxn ang="0">
                    <a:pos x="162" y="142"/>
                  </a:cxn>
                  <a:cxn ang="0">
                    <a:pos x="172" y="134"/>
                  </a:cxn>
                  <a:cxn ang="0">
                    <a:pos x="179" y="123"/>
                  </a:cxn>
                  <a:cxn ang="0">
                    <a:pos x="186" y="108"/>
                  </a:cxn>
                  <a:cxn ang="0">
                    <a:pos x="193" y="96"/>
                  </a:cxn>
                  <a:cxn ang="0">
                    <a:pos x="200" y="87"/>
                  </a:cxn>
                  <a:cxn ang="0">
                    <a:pos x="207" y="80"/>
                  </a:cxn>
                  <a:cxn ang="0">
                    <a:pos x="217" y="69"/>
                  </a:cxn>
                  <a:cxn ang="0">
                    <a:pos x="224" y="56"/>
                  </a:cxn>
                  <a:cxn ang="0">
                    <a:pos x="231" y="42"/>
                  </a:cxn>
                  <a:cxn ang="0">
                    <a:pos x="238" y="31"/>
                  </a:cxn>
                  <a:cxn ang="0">
                    <a:pos x="245" y="22"/>
                  </a:cxn>
                  <a:cxn ang="0">
                    <a:pos x="251" y="14"/>
                  </a:cxn>
                  <a:cxn ang="0">
                    <a:pos x="262" y="9"/>
                  </a:cxn>
                  <a:cxn ang="0">
                    <a:pos x="269" y="5"/>
                  </a:cxn>
                  <a:cxn ang="0">
                    <a:pos x="276" y="3"/>
                  </a:cxn>
                  <a:cxn ang="0">
                    <a:pos x="286" y="2"/>
                  </a:cxn>
                  <a:cxn ang="0">
                    <a:pos x="296" y="2"/>
                  </a:cxn>
                  <a:cxn ang="0">
                    <a:pos x="307" y="4"/>
                  </a:cxn>
                  <a:cxn ang="0">
                    <a:pos x="313" y="8"/>
                  </a:cxn>
                  <a:cxn ang="0">
                    <a:pos x="320" y="13"/>
                  </a:cxn>
                  <a:cxn ang="0">
                    <a:pos x="327" y="19"/>
                  </a:cxn>
                </a:cxnLst>
                <a:rect l="0" t="0" r="r" b="b"/>
                <a:pathLst>
                  <a:path w="334" h="239">
                    <a:moveTo>
                      <a:pt x="0" y="228"/>
                    </a:moveTo>
                    <a:lnTo>
                      <a:pt x="0" y="230"/>
                    </a:lnTo>
                    <a:lnTo>
                      <a:pt x="4" y="231"/>
                    </a:lnTo>
                    <a:lnTo>
                      <a:pt x="7" y="233"/>
                    </a:lnTo>
                    <a:lnTo>
                      <a:pt x="7" y="234"/>
                    </a:lnTo>
                    <a:lnTo>
                      <a:pt x="10" y="235"/>
                    </a:lnTo>
                    <a:lnTo>
                      <a:pt x="14" y="236"/>
                    </a:lnTo>
                    <a:lnTo>
                      <a:pt x="17" y="238"/>
                    </a:lnTo>
                    <a:lnTo>
                      <a:pt x="21" y="239"/>
                    </a:lnTo>
                    <a:lnTo>
                      <a:pt x="24" y="239"/>
                    </a:lnTo>
                    <a:lnTo>
                      <a:pt x="28" y="239"/>
                    </a:lnTo>
                    <a:lnTo>
                      <a:pt x="31" y="239"/>
                    </a:lnTo>
                    <a:lnTo>
                      <a:pt x="35" y="238"/>
                    </a:lnTo>
                    <a:lnTo>
                      <a:pt x="38" y="236"/>
                    </a:lnTo>
                    <a:lnTo>
                      <a:pt x="41" y="236"/>
                    </a:lnTo>
                    <a:lnTo>
                      <a:pt x="45" y="235"/>
                    </a:lnTo>
                    <a:lnTo>
                      <a:pt x="45" y="234"/>
                    </a:lnTo>
                    <a:lnTo>
                      <a:pt x="48" y="233"/>
                    </a:lnTo>
                    <a:lnTo>
                      <a:pt x="52" y="230"/>
                    </a:lnTo>
                    <a:lnTo>
                      <a:pt x="55" y="229"/>
                    </a:lnTo>
                    <a:lnTo>
                      <a:pt x="55" y="228"/>
                    </a:lnTo>
                    <a:lnTo>
                      <a:pt x="59" y="225"/>
                    </a:lnTo>
                    <a:lnTo>
                      <a:pt x="62" y="224"/>
                    </a:lnTo>
                    <a:lnTo>
                      <a:pt x="62" y="221"/>
                    </a:lnTo>
                    <a:lnTo>
                      <a:pt x="66" y="220"/>
                    </a:lnTo>
                    <a:lnTo>
                      <a:pt x="69" y="217"/>
                    </a:lnTo>
                    <a:lnTo>
                      <a:pt x="72" y="215"/>
                    </a:lnTo>
                    <a:lnTo>
                      <a:pt x="72" y="212"/>
                    </a:lnTo>
                    <a:lnTo>
                      <a:pt x="76" y="210"/>
                    </a:lnTo>
                    <a:lnTo>
                      <a:pt x="79" y="207"/>
                    </a:lnTo>
                    <a:lnTo>
                      <a:pt x="79" y="205"/>
                    </a:lnTo>
                    <a:lnTo>
                      <a:pt x="83" y="201"/>
                    </a:lnTo>
                    <a:lnTo>
                      <a:pt x="86" y="199"/>
                    </a:lnTo>
                    <a:lnTo>
                      <a:pt x="90" y="196"/>
                    </a:lnTo>
                    <a:lnTo>
                      <a:pt x="90" y="193"/>
                    </a:lnTo>
                    <a:lnTo>
                      <a:pt x="93" y="191"/>
                    </a:lnTo>
                    <a:lnTo>
                      <a:pt x="97" y="188"/>
                    </a:lnTo>
                    <a:lnTo>
                      <a:pt x="100" y="186"/>
                    </a:lnTo>
                    <a:lnTo>
                      <a:pt x="100" y="185"/>
                    </a:lnTo>
                    <a:lnTo>
                      <a:pt x="103" y="183"/>
                    </a:lnTo>
                    <a:lnTo>
                      <a:pt x="107" y="181"/>
                    </a:lnTo>
                    <a:lnTo>
                      <a:pt x="107" y="180"/>
                    </a:lnTo>
                    <a:lnTo>
                      <a:pt x="110" y="178"/>
                    </a:lnTo>
                    <a:lnTo>
                      <a:pt x="114" y="177"/>
                    </a:lnTo>
                    <a:lnTo>
                      <a:pt x="117" y="176"/>
                    </a:lnTo>
                    <a:lnTo>
                      <a:pt x="121" y="175"/>
                    </a:lnTo>
                    <a:lnTo>
                      <a:pt x="124" y="173"/>
                    </a:lnTo>
                    <a:lnTo>
                      <a:pt x="124" y="172"/>
                    </a:lnTo>
                    <a:lnTo>
                      <a:pt x="128" y="171"/>
                    </a:lnTo>
                    <a:lnTo>
                      <a:pt x="131" y="170"/>
                    </a:lnTo>
                    <a:lnTo>
                      <a:pt x="134" y="167"/>
                    </a:lnTo>
                    <a:lnTo>
                      <a:pt x="134" y="166"/>
                    </a:lnTo>
                    <a:lnTo>
                      <a:pt x="138" y="163"/>
                    </a:lnTo>
                    <a:lnTo>
                      <a:pt x="141" y="161"/>
                    </a:lnTo>
                    <a:lnTo>
                      <a:pt x="145" y="158"/>
                    </a:lnTo>
                    <a:lnTo>
                      <a:pt x="145" y="157"/>
                    </a:lnTo>
                    <a:lnTo>
                      <a:pt x="148" y="154"/>
                    </a:lnTo>
                    <a:lnTo>
                      <a:pt x="152" y="152"/>
                    </a:lnTo>
                    <a:lnTo>
                      <a:pt x="152" y="149"/>
                    </a:lnTo>
                    <a:lnTo>
                      <a:pt x="155" y="147"/>
                    </a:lnTo>
                    <a:lnTo>
                      <a:pt x="159" y="146"/>
                    </a:lnTo>
                    <a:lnTo>
                      <a:pt x="162" y="144"/>
                    </a:lnTo>
                    <a:lnTo>
                      <a:pt x="162" y="142"/>
                    </a:lnTo>
                    <a:lnTo>
                      <a:pt x="165" y="139"/>
                    </a:lnTo>
                    <a:lnTo>
                      <a:pt x="169" y="137"/>
                    </a:lnTo>
                    <a:lnTo>
                      <a:pt x="172" y="134"/>
                    </a:lnTo>
                    <a:lnTo>
                      <a:pt x="172" y="130"/>
                    </a:lnTo>
                    <a:lnTo>
                      <a:pt x="176" y="127"/>
                    </a:lnTo>
                    <a:lnTo>
                      <a:pt x="179" y="123"/>
                    </a:lnTo>
                    <a:lnTo>
                      <a:pt x="179" y="118"/>
                    </a:lnTo>
                    <a:lnTo>
                      <a:pt x="183" y="113"/>
                    </a:lnTo>
                    <a:lnTo>
                      <a:pt x="186" y="108"/>
                    </a:lnTo>
                    <a:lnTo>
                      <a:pt x="190" y="104"/>
                    </a:lnTo>
                    <a:lnTo>
                      <a:pt x="190" y="100"/>
                    </a:lnTo>
                    <a:lnTo>
                      <a:pt x="193" y="96"/>
                    </a:lnTo>
                    <a:lnTo>
                      <a:pt x="196" y="93"/>
                    </a:lnTo>
                    <a:lnTo>
                      <a:pt x="196" y="90"/>
                    </a:lnTo>
                    <a:lnTo>
                      <a:pt x="200" y="87"/>
                    </a:lnTo>
                    <a:lnTo>
                      <a:pt x="203" y="85"/>
                    </a:lnTo>
                    <a:lnTo>
                      <a:pt x="207" y="82"/>
                    </a:lnTo>
                    <a:lnTo>
                      <a:pt x="207" y="80"/>
                    </a:lnTo>
                    <a:lnTo>
                      <a:pt x="210" y="76"/>
                    </a:lnTo>
                    <a:lnTo>
                      <a:pt x="214" y="72"/>
                    </a:lnTo>
                    <a:lnTo>
                      <a:pt x="217" y="69"/>
                    </a:lnTo>
                    <a:lnTo>
                      <a:pt x="217" y="65"/>
                    </a:lnTo>
                    <a:lnTo>
                      <a:pt x="221" y="61"/>
                    </a:lnTo>
                    <a:lnTo>
                      <a:pt x="224" y="56"/>
                    </a:lnTo>
                    <a:lnTo>
                      <a:pt x="224" y="51"/>
                    </a:lnTo>
                    <a:lnTo>
                      <a:pt x="227" y="46"/>
                    </a:lnTo>
                    <a:lnTo>
                      <a:pt x="231" y="42"/>
                    </a:lnTo>
                    <a:lnTo>
                      <a:pt x="234" y="38"/>
                    </a:lnTo>
                    <a:lnTo>
                      <a:pt x="234" y="34"/>
                    </a:lnTo>
                    <a:lnTo>
                      <a:pt x="238" y="31"/>
                    </a:lnTo>
                    <a:lnTo>
                      <a:pt x="241" y="27"/>
                    </a:lnTo>
                    <a:lnTo>
                      <a:pt x="241" y="24"/>
                    </a:lnTo>
                    <a:lnTo>
                      <a:pt x="245" y="22"/>
                    </a:lnTo>
                    <a:lnTo>
                      <a:pt x="248" y="19"/>
                    </a:lnTo>
                    <a:lnTo>
                      <a:pt x="251" y="17"/>
                    </a:lnTo>
                    <a:lnTo>
                      <a:pt x="251" y="14"/>
                    </a:lnTo>
                    <a:lnTo>
                      <a:pt x="255" y="12"/>
                    </a:lnTo>
                    <a:lnTo>
                      <a:pt x="258" y="11"/>
                    </a:lnTo>
                    <a:lnTo>
                      <a:pt x="262" y="9"/>
                    </a:lnTo>
                    <a:lnTo>
                      <a:pt x="262" y="8"/>
                    </a:lnTo>
                    <a:lnTo>
                      <a:pt x="265" y="7"/>
                    </a:lnTo>
                    <a:lnTo>
                      <a:pt x="269" y="5"/>
                    </a:lnTo>
                    <a:lnTo>
                      <a:pt x="269" y="4"/>
                    </a:lnTo>
                    <a:lnTo>
                      <a:pt x="272" y="3"/>
                    </a:lnTo>
                    <a:lnTo>
                      <a:pt x="276" y="3"/>
                    </a:lnTo>
                    <a:lnTo>
                      <a:pt x="279" y="2"/>
                    </a:lnTo>
                    <a:lnTo>
                      <a:pt x="282" y="2"/>
                    </a:lnTo>
                    <a:lnTo>
                      <a:pt x="286" y="2"/>
                    </a:lnTo>
                    <a:lnTo>
                      <a:pt x="289" y="0"/>
                    </a:lnTo>
                    <a:lnTo>
                      <a:pt x="293" y="0"/>
                    </a:lnTo>
                    <a:lnTo>
                      <a:pt x="296" y="2"/>
                    </a:lnTo>
                    <a:lnTo>
                      <a:pt x="300" y="2"/>
                    </a:lnTo>
                    <a:lnTo>
                      <a:pt x="303" y="3"/>
                    </a:lnTo>
                    <a:lnTo>
                      <a:pt x="307" y="4"/>
                    </a:lnTo>
                    <a:lnTo>
                      <a:pt x="307" y="5"/>
                    </a:lnTo>
                    <a:lnTo>
                      <a:pt x="310" y="7"/>
                    </a:lnTo>
                    <a:lnTo>
                      <a:pt x="313" y="8"/>
                    </a:lnTo>
                    <a:lnTo>
                      <a:pt x="313" y="11"/>
                    </a:lnTo>
                    <a:lnTo>
                      <a:pt x="317" y="12"/>
                    </a:lnTo>
                    <a:lnTo>
                      <a:pt x="320" y="13"/>
                    </a:lnTo>
                    <a:lnTo>
                      <a:pt x="324" y="16"/>
                    </a:lnTo>
                    <a:lnTo>
                      <a:pt x="324" y="18"/>
                    </a:lnTo>
                    <a:lnTo>
                      <a:pt x="327" y="19"/>
                    </a:lnTo>
                    <a:lnTo>
                      <a:pt x="331" y="22"/>
                    </a:lnTo>
                    <a:lnTo>
                      <a:pt x="334" y="2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24"/>
              <p:cNvSpPr>
                <a:spLocks/>
              </p:cNvSpPr>
              <p:nvPr/>
            </p:nvSpPr>
            <p:spPr bwMode="auto">
              <a:xfrm>
                <a:off x="1470025" y="1466851"/>
                <a:ext cx="508000" cy="471488"/>
              </a:xfrm>
              <a:custGeom>
                <a:avLst/>
                <a:gdLst/>
                <a:ahLst/>
                <a:cxnLst>
                  <a:cxn ang="0">
                    <a:pos x="4" y="8"/>
                  </a:cxn>
                  <a:cxn ang="0">
                    <a:pos x="10" y="23"/>
                  </a:cxn>
                  <a:cxn ang="0">
                    <a:pos x="17" y="40"/>
                  </a:cxn>
                  <a:cxn ang="0">
                    <a:pos x="24" y="57"/>
                  </a:cxn>
                  <a:cxn ang="0">
                    <a:pos x="35" y="80"/>
                  </a:cxn>
                  <a:cxn ang="0">
                    <a:pos x="41" y="111"/>
                  </a:cxn>
                  <a:cxn ang="0">
                    <a:pos x="48" y="156"/>
                  </a:cxn>
                  <a:cxn ang="0">
                    <a:pos x="55" y="195"/>
                  </a:cxn>
                  <a:cxn ang="0">
                    <a:pos x="62" y="221"/>
                  </a:cxn>
                  <a:cxn ang="0">
                    <a:pos x="72" y="233"/>
                  </a:cxn>
                  <a:cxn ang="0">
                    <a:pos x="79" y="236"/>
                  </a:cxn>
                  <a:cxn ang="0">
                    <a:pos x="86" y="240"/>
                  </a:cxn>
                  <a:cxn ang="0">
                    <a:pos x="93" y="244"/>
                  </a:cxn>
                  <a:cxn ang="0">
                    <a:pos x="100" y="252"/>
                  </a:cxn>
                  <a:cxn ang="0">
                    <a:pos x="107" y="260"/>
                  </a:cxn>
                  <a:cxn ang="0">
                    <a:pos x="117" y="268"/>
                  </a:cxn>
                  <a:cxn ang="0">
                    <a:pos x="128" y="275"/>
                  </a:cxn>
                  <a:cxn ang="0">
                    <a:pos x="131" y="277"/>
                  </a:cxn>
                  <a:cxn ang="0">
                    <a:pos x="138" y="281"/>
                  </a:cxn>
                  <a:cxn ang="0">
                    <a:pos x="145" y="287"/>
                  </a:cxn>
                  <a:cxn ang="0">
                    <a:pos x="152" y="292"/>
                  </a:cxn>
                  <a:cxn ang="0">
                    <a:pos x="162" y="296"/>
                  </a:cxn>
                  <a:cxn ang="0">
                    <a:pos x="172" y="294"/>
                  </a:cxn>
                  <a:cxn ang="0">
                    <a:pos x="179" y="291"/>
                  </a:cxn>
                  <a:cxn ang="0">
                    <a:pos x="186" y="287"/>
                  </a:cxn>
                  <a:cxn ang="0">
                    <a:pos x="196" y="283"/>
                  </a:cxn>
                  <a:cxn ang="0">
                    <a:pos x="203" y="278"/>
                  </a:cxn>
                  <a:cxn ang="0">
                    <a:pos x="210" y="273"/>
                  </a:cxn>
                  <a:cxn ang="0">
                    <a:pos x="217" y="265"/>
                  </a:cxn>
                  <a:cxn ang="0">
                    <a:pos x="224" y="259"/>
                  </a:cxn>
                  <a:cxn ang="0">
                    <a:pos x="234" y="254"/>
                  </a:cxn>
                  <a:cxn ang="0">
                    <a:pos x="241" y="249"/>
                  </a:cxn>
                  <a:cxn ang="0">
                    <a:pos x="248" y="239"/>
                  </a:cxn>
                  <a:cxn ang="0">
                    <a:pos x="255" y="221"/>
                  </a:cxn>
                  <a:cxn ang="0">
                    <a:pos x="262" y="197"/>
                  </a:cxn>
                  <a:cxn ang="0">
                    <a:pos x="269" y="173"/>
                  </a:cxn>
                  <a:cxn ang="0">
                    <a:pos x="279" y="157"/>
                  </a:cxn>
                  <a:cxn ang="0">
                    <a:pos x="286" y="146"/>
                  </a:cxn>
                  <a:cxn ang="0">
                    <a:pos x="293" y="132"/>
                  </a:cxn>
                  <a:cxn ang="0">
                    <a:pos x="300" y="110"/>
                  </a:cxn>
                  <a:cxn ang="0">
                    <a:pos x="307" y="84"/>
                  </a:cxn>
                  <a:cxn ang="0">
                    <a:pos x="313" y="58"/>
                  </a:cxn>
                </a:cxnLst>
                <a:rect l="0" t="0" r="r" b="b"/>
                <a:pathLst>
                  <a:path w="320" h="297">
                    <a:moveTo>
                      <a:pt x="0" y="0"/>
                    </a:moveTo>
                    <a:lnTo>
                      <a:pt x="0" y="4"/>
                    </a:lnTo>
                    <a:lnTo>
                      <a:pt x="4" y="8"/>
                    </a:lnTo>
                    <a:lnTo>
                      <a:pt x="7" y="12"/>
                    </a:lnTo>
                    <a:lnTo>
                      <a:pt x="7" y="17"/>
                    </a:lnTo>
                    <a:lnTo>
                      <a:pt x="10" y="23"/>
                    </a:lnTo>
                    <a:lnTo>
                      <a:pt x="14" y="28"/>
                    </a:lnTo>
                    <a:lnTo>
                      <a:pt x="17" y="34"/>
                    </a:lnTo>
                    <a:lnTo>
                      <a:pt x="17" y="40"/>
                    </a:lnTo>
                    <a:lnTo>
                      <a:pt x="21" y="46"/>
                    </a:lnTo>
                    <a:lnTo>
                      <a:pt x="24" y="52"/>
                    </a:lnTo>
                    <a:lnTo>
                      <a:pt x="24" y="57"/>
                    </a:lnTo>
                    <a:lnTo>
                      <a:pt x="28" y="65"/>
                    </a:lnTo>
                    <a:lnTo>
                      <a:pt x="31" y="71"/>
                    </a:lnTo>
                    <a:lnTo>
                      <a:pt x="35" y="80"/>
                    </a:lnTo>
                    <a:lnTo>
                      <a:pt x="35" y="89"/>
                    </a:lnTo>
                    <a:lnTo>
                      <a:pt x="38" y="100"/>
                    </a:lnTo>
                    <a:lnTo>
                      <a:pt x="41" y="111"/>
                    </a:lnTo>
                    <a:lnTo>
                      <a:pt x="45" y="125"/>
                    </a:lnTo>
                    <a:lnTo>
                      <a:pt x="45" y="139"/>
                    </a:lnTo>
                    <a:lnTo>
                      <a:pt x="48" y="156"/>
                    </a:lnTo>
                    <a:lnTo>
                      <a:pt x="52" y="169"/>
                    </a:lnTo>
                    <a:lnTo>
                      <a:pt x="52" y="183"/>
                    </a:lnTo>
                    <a:lnTo>
                      <a:pt x="55" y="195"/>
                    </a:lnTo>
                    <a:lnTo>
                      <a:pt x="59" y="205"/>
                    </a:lnTo>
                    <a:lnTo>
                      <a:pt x="62" y="214"/>
                    </a:lnTo>
                    <a:lnTo>
                      <a:pt x="62" y="221"/>
                    </a:lnTo>
                    <a:lnTo>
                      <a:pt x="66" y="226"/>
                    </a:lnTo>
                    <a:lnTo>
                      <a:pt x="69" y="230"/>
                    </a:lnTo>
                    <a:lnTo>
                      <a:pt x="72" y="233"/>
                    </a:lnTo>
                    <a:lnTo>
                      <a:pt x="72" y="234"/>
                    </a:lnTo>
                    <a:lnTo>
                      <a:pt x="76" y="235"/>
                    </a:lnTo>
                    <a:lnTo>
                      <a:pt x="79" y="236"/>
                    </a:lnTo>
                    <a:lnTo>
                      <a:pt x="79" y="238"/>
                    </a:lnTo>
                    <a:lnTo>
                      <a:pt x="83" y="239"/>
                    </a:lnTo>
                    <a:lnTo>
                      <a:pt x="86" y="240"/>
                    </a:lnTo>
                    <a:lnTo>
                      <a:pt x="90" y="241"/>
                    </a:lnTo>
                    <a:lnTo>
                      <a:pt x="90" y="243"/>
                    </a:lnTo>
                    <a:lnTo>
                      <a:pt x="93" y="244"/>
                    </a:lnTo>
                    <a:lnTo>
                      <a:pt x="97" y="246"/>
                    </a:lnTo>
                    <a:lnTo>
                      <a:pt x="97" y="249"/>
                    </a:lnTo>
                    <a:lnTo>
                      <a:pt x="100" y="252"/>
                    </a:lnTo>
                    <a:lnTo>
                      <a:pt x="103" y="254"/>
                    </a:lnTo>
                    <a:lnTo>
                      <a:pt x="107" y="257"/>
                    </a:lnTo>
                    <a:lnTo>
                      <a:pt x="107" y="260"/>
                    </a:lnTo>
                    <a:lnTo>
                      <a:pt x="110" y="263"/>
                    </a:lnTo>
                    <a:lnTo>
                      <a:pt x="114" y="265"/>
                    </a:lnTo>
                    <a:lnTo>
                      <a:pt x="117" y="268"/>
                    </a:lnTo>
                    <a:lnTo>
                      <a:pt x="117" y="270"/>
                    </a:lnTo>
                    <a:lnTo>
                      <a:pt x="121" y="272"/>
                    </a:lnTo>
                    <a:lnTo>
                      <a:pt x="128" y="275"/>
                    </a:lnTo>
                    <a:lnTo>
                      <a:pt x="124" y="275"/>
                    </a:lnTo>
                    <a:lnTo>
                      <a:pt x="128" y="275"/>
                    </a:lnTo>
                    <a:lnTo>
                      <a:pt x="131" y="277"/>
                    </a:lnTo>
                    <a:lnTo>
                      <a:pt x="134" y="278"/>
                    </a:lnTo>
                    <a:lnTo>
                      <a:pt x="134" y="279"/>
                    </a:lnTo>
                    <a:lnTo>
                      <a:pt x="138" y="281"/>
                    </a:lnTo>
                    <a:lnTo>
                      <a:pt x="141" y="283"/>
                    </a:lnTo>
                    <a:lnTo>
                      <a:pt x="141" y="284"/>
                    </a:lnTo>
                    <a:lnTo>
                      <a:pt x="145" y="287"/>
                    </a:lnTo>
                    <a:lnTo>
                      <a:pt x="148" y="288"/>
                    </a:lnTo>
                    <a:lnTo>
                      <a:pt x="152" y="291"/>
                    </a:lnTo>
                    <a:lnTo>
                      <a:pt x="152" y="292"/>
                    </a:lnTo>
                    <a:lnTo>
                      <a:pt x="155" y="293"/>
                    </a:lnTo>
                    <a:lnTo>
                      <a:pt x="158" y="294"/>
                    </a:lnTo>
                    <a:lnTo>
                      <a:pt x="162" y="296"/>
                    </a:lnTo>
                    <a:lnTo>
                      <a:pt x="165" y="297"/>
                    </a:lnTo>
                    <a:lnTo>
                      <a:pt x="169" y="296"/>
                    </a:lnTo>
                    <a:lnTo>
                      <a:pt x="172" y="294"/>
                    </a:lnTo>
                    <a:lnTo>
                      <a:pt x="176" y="293"/>
                    </a:lnTo>
                    <a:lnTo>
                      <a:pt x="179" y="292"/>
                    </a:lnTo>
                    <a:lnTo>
                      <a:pt x="179" y="291"/>
                    </a:lnTo>
                    <a:lnTo>
                      <a:pt x="183" y="289"/>
                    </a:lnTo>
                    <a:lnTo>
                      <a:pt x="186" y="288"/>
                    </a:lnTo>
                    <a:lnTo>
                      <a:pt x="186" y="287"/>
                    </a:lnTo>
                    <a:lnTo>
                      <a:pt x="189" y="286"/>
                    </a:lnTo>
                    <a:lnTo>
                      <a:pt x="193" y="284"/>
                    </a:lnTo>
                    <a:lnTo>
                      <a:pt x="196" y="283"/>
                    </a:lnTo>
                    <a:lnTo>
                      <a:pt x="196" y="282"/>
                    </a:lnTo>
                    <a:lnTo>
                      <a:pt x="200" y="281"/>
                    </a:lnTo>
                    <a:lnTo>
                      <a:pt x="203" y="278"/>
                    </a:lnTo>
                    <a:lnTo>
                      <a:pt x="207" y="277"/>
                    </a:lnTo>
                    <a:lnTo>
                      <a:pt x="207" y="274"/>
                    </a:lnTo>
                    <a:lnTo>
                      <a:pt x="210" y="273"/>
                    </a:lnTo>
                    <a:lnTo>
                      <a:pt x="214" y="270"/>
                    </a:lnTo>
                    <a:lnTo>
                      <a:pt x="214" y="268"/>
                    </a:lnTo>
                    <a:lnTo>
                      <a:pt x="217" y="265"/>
                    </a:lnTo>
                    <a:lnTo>
                      <a:pt x="220" y="263"/>
                    </a:lnTo>
                    <a:lnTo>
                      <a:pt x="224" y="262"/>
                    </a:lnTo>
                    <a:lnTo>
                      <a:pt x="224" y="259"/>
                    </a:lnTo>
                    <a:lnTo>
                      <a:pt x="227" y="257"/>
                    </a:lnTo>
                    <a:lnTo>
                      <a:pt x="231" y="255"/>
                    </a:lnTo>
                    <a:lnTo>
                      <a:pt x="234" y="254"/>
                    </a:lnTo>
                    <a:lnTo>
                      <a:pt x="234" y="253"/>
                    </a:lnTo>
                    <a:lnTo>
                      <a:pt x="238" y="250"/>
                    </a:lnTo>
                    <a:lnTo>
                      <a:pt x="241" y="249"/>
                    </a:lnTo>
                    <a:lnTo>
                      <a:pt x="241" y="246"/>
                    </a:lnTo>
                    <a:lnTo>
                      <a:pt x="245" y="243"/>
                    </a:lnTo>
                    <a:lnTo>
                      <a:pt x="248" y="239"/>
                    </a:lnTo>
                    <a:lnTo>
                      <a:pt x="251" y="234"/>
                    </a:lnTo>
                    <a:lnTo>
                      <a:pt x="251" y="228"/>
                    </a:lnTo>
                    <a:lnTo>
                      <a:pt x="255" y="221"/>
                    </a:lnTo>
                    <a:lnTo>
                      <a:pt x="258" y="212"/>
                    </a:lnTo>
                    <a:lnTo>
                      <a:pt x="258" y="205"/>
                    </a:lnTo>
                    <a:lnTo>
                      <a:pt x="262" y="197"/>
                    </a:lnTo>
                    <a:lnTo>
                      <a:pt x="265" y="188"/>
                    </a:lnTo>
                    <a:lnTo>
                      <a:pt x="269" y="181"/>
                    </a:lnTo>
                    <a:lnTo>
                      <a:pt x="269" y="173"/>
                    </a:lnTo>
                    <a:lnTo>
                      <a:pt x="272" y="167"/>
                    </a:lnTo>
                    <a:lnTo>
                      <a:pt x="276" y="162"/>
                    </a:lnTo>
                    <a:lnTo>
                      <a:pt x="279" y="157"/>
                    </a:lnTo>
                    <a:lnTo>
                      <a:pt x="279" y="153"/>
                    </a:lnTo>
                    <a:lnTo>
                      <a:pt x="282" y="149"/>
                    </a:lnTo>
                    <a:lnTo>
                      <a:pt x="286" y="146"/>
                    </a:lnTo>
                    <a:lnTo>
                      <a:pt x="286" y="142"/>
                    </a:lnTo>
                    <a:lnTo>
                      <a:pt x="289" y="137"/>
                    </a:lnTo>
                    <a:lnTo>
                      <a:pt x="293" y="132"/>
                    </a:lnTo>
                    <a:lnTo>
                      <a:pt x="296" y="125"/>
                    </a:lnTo>
                    <a:lnTo>
                      <a:pt x="296" y="118"/>
                    </a:lnTo>
                    <a:lnTo>
                      <a:pt x="300" y="110"/>
                    </a:lnTo>
                    <a:lnTo>
                      <a:pt x="303" y="101"/>
                    </a:lnTo>
                    <a:lnTo>
                      <a:pt x="303" y="94"/>
                    </a:lnTo>
                    <a:lnTo>
                      <a:pt x="307" y="84"/>
                    </a:lnTo>
                    <a:lnTo>
                      <a:pt x="310" y="75"/>
                    </a:lnTo>
                    <a:lnTo>
                      <a:pt x="313" y="67"/>
                    </a:lnTo>
                    <a:lnTo>
                      <a:pt x="313" y="58"/>
                    </a:lnTo>
                    <a:lnTo>
                      <a:pt x="317" y="51"/>
                    </a:lnTo>
                    <a:lnTo>
                      <a:pt x="320" y="43"/>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25"/>
              <p:cNvSpPr>
                <a:spLocks/>
              </p:cNvSpPr>
              <p:nvPr/>
            </p:nvSpPr>
            <p:spPr bwMode="auto">
              <a:xfrm>
                <a:off x="1978025" y="1252538"/>
                <a:ext cx="508000" cy="355600"/>
              </a:xfrm>
              <a:custGeom>
                <a:avLst/>
                <a:gdLst/>
                <a:ahLst/>
                <a:cxnLst>
                  <a:cxn ang="0">
                    <a:pos x="4" y="164"/>
                  </a:cxn>
                  <a:cxn ang="0">
                    <a:pos x="11" y="145"/>
                  </a:cxn>
                  <a:cxn ang="0">
                    <a:pos x="21" y="130"/>
                  </a:cxn>
                  <a:cxn ang="0">
                    <a:pos x="28" y="118"/>
                  </a:cxn>
                  <a:cxn ang="0">
                    <a:pos x="35" y="105"/>
                  </a:cxn>
                  <a:cxn ang="0">
                    <a:pos x="42" y="91"/>
                  </a:cxn>
                  <a:cxn ang="0">
                    <a:pos x="49" y="80"/>
                  </a:cxn>
                  <a:cxn ang="0">
                    <a:pos x="55" y="69"/>
                  </a:cxn>
                  <a:cxn ang="0">
                    <a:pos x="66" y="60"/>
                  </a:cxn>
                  <a:cxn ang="0">
                    <a:pos x="73" y="52"/>
                  </a:cxn>
                  <a:cxn ang="0">
                    <a:pos x="79" y="43"/>
                  </a:cxn>
                  <a:cxn ang="0">
                    <a:pos x="86" y="36"/>
                  </a:cxn>
                  <a:cxn ang="0">
                    <a:pos x="93" y="29"/>
                  </a:cxn>
                  <a:cxn ang="0">
                    <a:pos x="100" y="24"/>
                  </a:cxn>
                  <a:cxn ang="0">
                    <a:pos x="110" y="19"/>
                  </a:cxn>
                  <a:cxn ang="0">
                    <a:pos x="117" y="14"/>
                  </a:cxn>
                  <a:cxn ang="0">
                    <a:pos x="124" y="9"/>
                  </a:cxn>
                  <a:cxn ang="0">
                    <a:pos x="131" y="4"/>
                  </a:cxn>
                  <a:cxn ang="0">
                    <a:pos x="138" y="2"/>
                  </a:cxn>
                  <a:cxn ang="0">
                    <a:pos x="148" y="0"/>
                  </a:cxn>
                  <a:cxn ang="0">
                    <a:pos x="159" y="0"/>
                  </a:cxn>
                  <a:cxn ang="0">
                    <a:pos x="166" y="4"/>
                  </a:cxn>
                  <a:cxn ang="0">
                    <a:pos x="172" y="9"/>
                  </a:cxn>
                  <a:cxn ang="0">
                    <a:pos x="183" y="18"/>
                  </a:cxn>
                  <a:cxn ang="0">
                    <a:pos x="190" y="28"/>
                  </a:cxn>
                  <a:cxn ang="0">
                    <a:pos x="197" y="37"/>
                  </a:cxn>
                  <a:cxn ang="0">
                    <a:pos x="203" y="42"/>
                  </a:cxn>
                  <a:cxn ang="0">
                    <a:pos x="210" y="47"/>
                  </a:cxn>
                  <a:cxn ang="0">
                    <a:pos x="217" y="52"/>
                  </a:cxn>
                  <a:cxn ang="0">
                    <a:pos x="228" y="58"/>
                  </a:cxn>
                  <a:cxn ang="0">
                    <a:pos x="234" y="65"/>
                  </a:cxn>
                  <a:cxn ang="0">
                    <a:pos x="241" y="75"/>
                  </a:cxn>
                  <a:cxn ang="0">
                    <a:pos x="248" y="91"/>
                  </a:cxn>
                  <a:cxn ang="0">
                    <a:pos x="255" y="109"/>
                  </a:cxn>
                  <a:cxn ang="0">
                    <a:pos x="265" y="124"/>
                  </a:cxn>
                  <a:cxn ang="0">
                    <a:pos x="272" y="138"/>
                  </a:cxn>
                  <a:cxn ang="0">
                    <a:pos x="279" y="153"/>
                  </a:cxn>
                  <a:cxn ang="0">
                    <a:pos x="286" y="172"/>
                  </a:cxn>
                  <a:cxn ang="0">
                    <a:pos x="293" y="188"/>
                  </a:cxn>
                  <a:cxn ang="0">
                    <a:pos x="300" y="201"/>
                  </a:cxn>
                  <a:cxn ang="0">
                    <a:pos x="310" y="212"/>
                  </a:cxn>
                  <a:cxn ang="0">
                    <a:pos x="317" y="220"/>
                  </a:cxn>
                </a:cxnLst>
                <a:rect l="0" t="0" r="r" b="b"/>
                <a:pathLst>
                  <a:path w="320" h="224">
                    <a:moveTo>
                      <a:pt x="0" y="178"/>
                    </a:moveTo>
                    <a:lnTo>
                      <a:pt x="4" y="171"/>
                    </a:lnTo>
                    <a:lnTo>
                      <a:pt x="4" y="164"/>
                    </a:lnTo>
                    <a:lnTo>
                      <a:pt x="7" y="157"/>
                    </a:lnTo>
                    <a:lnTo>
                      <a:pt x="11" y="152"/>
                    </a:lnTo>
                    <a:lnTo>
                      <a:pt x="11" y="145"/>
                    </a:lnTo>
                    <a:lnTo>
                      <a:pt x="14" y="140"/>
                    </a:lnTo>
                    <a:lnTo>
                      <a:pt x="18" y="135"/>
                    </a:lnTo>
                    <a:lnTo>
                      <a:pt x="21" y="130"/>
                    </a:lnTo>
                    <a:lnTo>
                      <a:pt x="21" y="127"/>
                    </a:lnTo>
                    <a:lnTo>
                      <a:pt x="24" y="122"/>
                    </a:lnTo>
                    <a:lnTo>
                      <a:pt x="28" y="118"/>
                    </a:lnTo>
                    <a:lnTo>
                      <a:pt x="31" y="114"/>
                    </a:lnTo>
                    <a:lnTo>
                      <a:pt x="31" y="109"/>
                    </a:lnTo>
                    <a:lnTo>
                      <a:pt x="35" y="105"/>
                    </a:lnTo>
                    <a:lnTo>
                      <a:pt x="38" y="100"/>
                    </a:lnTo>
                    <a:lnTo>
                      <a:pt x="38" y="96"/>
                    </a:lnTo>
                    <a:lnTo>
                      <a:pt x="42" y="91"/>
                    </a:lnTo>
                    <a:lnTo>
                      <a:pt x="45" y="87"/>
                    </a:lnTo>
                    <a:lnTo>
                      <a:pt x="49" y="84"/>
                    </a:lnTo>
                    <a:lnTo>
                      <a:pt x="49" y="80"/>
                    </a:lnTo>
                    <a:lnTo>
                      <a:pt x="52" y="76"/>
                    </a:lnTo>
                    <a:lnTo>
                      <a:pt x="55" y="72"/>
                    </a:lnTo>
                    <a:lnTo>
                      <a:pt x="55" y="69"/>
                    </a:lnTo>
                    <a:lnTo>
                      <a:pt x="59" y="66"/>
                    </a:lnTo>
                    <a:lnTo>
                      <a:pt x="62" y="62"/>
                    </a:lnTo>
                    <a:lnTo>
                      <a:pt x="66" y="60"/>
                    </a:lnTo>
                    <a:lnTo>
                      <a:pt x="66" y="57"/>
                    </a:lnTo>
                    <a:lnTo>
                      <a:pt x="69" y="55"/>
                    </a:lnTo>
                    <a:lnTo>
                      <a:pt x="73" y="52"/>
                    </a:lnTo>
                    <a:lnTo>
                      <a:pt x="76" y="50"/>
                    </a:lnTo>
                    <a:lnTo>
                      <a:pt x="76" y="47"/>
                    </a:lnTo>
                    <a:lnTo>
                      <a:pt x="79" y="43"/>
                    </a:lnTo>
                    <a:lnTo>
                      <a:pt x="83" y="41"/>
                    </a:lnTo>
                    <a:lnTo>
                      <a:pt x="83" y="38"/>
                    </a:lnTo>
                    <a:lnTo>
                      <a:pt x="86" y="36"/>
                    </a:lnTo>
                    <a:lnTo>
                      <a:pt x="90" y="34"/>
                    </a:lnTo>
                    <a:lnTo>
                      <a:pt x="93" y="32"/>
                    </a:lnTo>
                    <a:lnTo>
                      <a:pt x="93" y="29"/>
                    </a:lnTo>
                    <a:lnTo>
                      <a:pt x="97" y="27"/>
                    </a:lnTo>
                    <a:lnTo>
                      <a:pt x="100" y="26"/>
                    </a:lnTo>
                    <a:lnTo>
                      <a:pt x="100" y="24"/>
                    </a:lnTo>
                    <a:lnTo>
                      <a:pt x="104" y="22"/>
                    </a:lnTo>
                    <a:lnTo>
                      <a:pt x="107" y="21"/>
                    </a:lnTo>
                    <a:lnTo>
                      <a:pt x="110" y="19"/>
                    </a:lnTo>
                    <a:lnTo>
                      <a:pt x="110" y="17"/>
                    </a:lnTo>
                    <a:lnTo>
                      <a:pt x="114" y="16"/>
                    </a:lnTo>
                    <a:lnTo>
                      <a:pt x="117" y="14"/>
                    </a:lnTo>
                    <a:lnTo>
                      <a:pt x="121" y="12"/>
                    </a:lnTo>
                    <a:lnTo>
                      <a:pt x="121" y="10"/>
                    </a:lnTo>
                    <a:lnTo>
                      <a:pt x="124" y="9"/>
                    </a:lnTo>
                    <a:lnTo>
                      <a:pt x="128" y="8"/>
                    </a:lnTo>
                    <a:lnTo>
                      <a:pt x="128" y="7"/>
                    </a:lnTo>
                    <a:lnTo>
                      <a:pt x="131" y="4"/>
                    </a:lnTo>
                    <a:lnTo>
                      <a:pt x="135" y="4"/>
                    </a:lnTo>
                    <a:lnTo>
                      <a:pt x="138" y="3"/>
                    </a:lnTo>
                    <a:lnTo>
                      <a:pt x="138" y="2"/>
                    </a:lnTo>
                    <a:lnTo>
                      <a:pt x="141" y="0"/>
                    </a:lnTo>
                    <a:lnTo>
                      <a:pt x="145" y="0"/>
                    </a:lnTo>
                    <a:lnTo>
                      <a:pt x="148" y="0"/>
                    </a:lnTo>
                    <a:lnTo>
                      <a:pt x="152" y="0"/>
                    </a:lnTo>
                    <a:lnTo>
                      <a:pt x="155" y="0"/>
                    </a:lnTo>
                    <a:lnTo>
                      <a:pt x="159" y="0"/>
                    </a:lnTo>
                    <a:lnTo>
                      <a:pt x="162" y="2"/>
                    </a:lnTo>
                    <a:lnTo>
                      <a:pt x="166" y="3"/>
                    </a:lnTo>
                    <a:lnTo>
                      <a:pt x="166" y="4"/>
                    </a:lnTo>
                    <a:lnTo>
                      <a:pt x="169" y="5"/>
                    </a:lnTo>
                    <a:lnTo>
                      <a:pt x="172" y="8"/>
                    </a:lnTo>
                    <a:lnTo>
                      <a:pt x="172" y="9"/>
                    </a:lnTo>
                    <a:lnTo>
                      <a:pt x="176" y="12"/>
                    </a:lnTo>
                    <a:lnTo>
                      <a:pt x="179" y="16"/>
                    </a:lnTo>
                    <a:lnTo>
                      <a:pt x="183" y="18"/>
                    </a:lnTo>
                    <a:lnTo>
                      <a:pt x="183" y="22"/>
                    </a:lnTo>
                    <a:lnTo>
                      <a:pt x="186" y="26"/>
                    </a:lnTo>
                    <a:lnTo>
                      <a:pt x="190" y="28"/>
                    </a:lnTo>
                    <a:lnTo>
                      <a:pt x="193" y="31"/>
                    </a:lnTo>
                    <a:lnTo>
                      <a:pt x="193" y="34"/>
                    </a:lnTo>
                    <a:lnTo>
                      <a:pt x="197" y="37"/>
                    </a:lnTo>
                    <a:lnTo>
                      <a:pt x="200" y="38"/>
                    </a:lnTo>
                    <a:lnTo>
                      <a:pt x="200" y="41"/>
                    </a:lnTo>
                    <a:lnTo>
                      <a:pt x="203" y="42"/>
                    </a:lnTo>
                    <a:lnTo>
                      <a:pt x="207" y="43"/>
                    </a:lnTo>
                    <a:lnTo>
                      <a:pt x="210" y="46"/>
                    </a:lnTo>
                    <a:lnTo>
                      <a:pt x="210" y="47"/>
                    </a:lnTo>
                    <a:lnTo>
                      <a:pt x="214" y="48"/>
                    </a:lnTo>
                    <a:lnTo>
                      <a:pt x="217" y="51"/>
                    </a:lnTo>
                    <a:lnTo>
                      <a:pt x="217" y="52"/>
                    </a:lnTo>
                    <a:lnTo>
                      <a:pt x="221" y="55"/>
                    </a:lnTo>
                    <a:lnTo>
                      <a:pt x="224" y="56"/>
                    </a:lnTo>
                    <a:lnTo>
                      <a:pt x="228" y="58"/>
                    </a:lnTo>
                    <a:lnTo>
                      <a:pt x="228" y="60"/>
                    </a:lnTo>
                    <a:lnTo>
                      <a:pt x="231" y="62"/>
                    </a:lnTo>
                    <a:lnTo>
                      <a:pt x="234" y="65"/>
                    </a:lnTo>
                    <a:lnTo>
                      <a:pt x="238" y="67"/>
                    </a:lnTo>
                    <a:lnTo>
                      <a:pt x="238" y="71"/>
                    </a:lnTo>
                    <a:lnTo>
                      <a:pt x="241" y="75"/>
                    </a:lnTo>
                    <a:lnTo>
                      <a:pt x="245" y="80"/>
                    </a:lnTo>
                    <a:lnTo>
                      <a:pt x="245" y="85"/>
                    </a:lnTo>
                    <a:lnTo>
                      <a:pt x="248" y="91"/>
                    </a:lnTo>
                    <a:lnTo>
                      <a:pt x="252" y="96"/>
                    </a:lnTo>
                    <a:lnTo>
                      <a:pt x="255" y="103"/>
                    </a:lnTo>
                    <a:lnTo>
                      <a:pt x="255" y="109"/>
                    </a:lnTo>
                    <a:lnTo>
                      <a:pt x="259" y="114"/>
                    </a:lnTo>
                    <a:lnTo>
                      <a:pt x="262" y="120"/>
                    </a:lnTo>
                    <a:lnTo>
                      <a:pt x="265" y="124"/>
                    </a:lnTo>
                    <a:lnTo>
                      <a:pt x="265" y="129"/>
                    </a:lnTo>
                    <a:lnTo>
                      <a:pt x="269" y="133"/>
                    </a:lnTo>
                    <a:lnTo>
                      <a:pt x="272" y="138"/>
                    </a:lnTo>
                    <a:lnTo>
                      <a:pt x="272" y="143"/>
                    </a:lnTo>
                    <a:lnTo>
                      <a:pt x="276" y="148"/>
                    </a:lnTo>
                    <a:lnTo>
                      <a:pt x="279" y="153"/>
                    </a:lnTo>
                    <a:lnTo>
                      <a:pt x="283" y="159"/>
                    </a:lnTo>
                    <a:lnTo>
                      <a:pt x="283" y="166"/>
                    </a:lnTo>
                    <a:lnTo>
                      <a:pt x="286" y="172"/>
                    </a:lnTo>
                    <a:lnTo>
                      <a:pt x="290" y="178"/>
                    </a:lnTo>
                    <a:lnTo>
                      <a:pt x="290" y="183"/>
                    </a:lnTo>
                    <a:lnTo>
                      <a:pt x="293" y="188"/>
                    </a:lnTo>
                    <a:lnTo>
                      <a:pt x="296" y="193"/>
                    </a:lnTo>
                    <a:lnTo>
                      <a:pt x="300" y="197"/>
                    </a:lnTo>
                    <a:lnTo>
                      <a:pt x="300" y="201"/>
                    </a:lnTo>
                    <a:lnTo>
                      <a:pt x="303" y="205"/>
                    </a:lnTo>
                    <a:lnTo>
                      <a:pt x="307" y="209"/>
                    </a:lnTo>
                    <a:lnTo>
                      <a:pt x="310" y="212"/>
                    </a:lnTo>
                    <a:lnTo>
                      <a:pt x="310" y="215"/>
                    </a:lnTo>
                    <a:lnTo>
                      <a:pt x="314" y="217"/>
                    </a:lnTo>
                    <a:lnTo>
                      <a:pt x="317" y="220"/>
                    </a:lnTo>
                    <a:lnTo>
                      <a:pt x="317" y="222"/>
                    </a:lnTo>
                    <a:lnTo>
                      <a:pt x="320" y="22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26"/>
              <p:cNvSpPr>
                <a:spLocks/>
              </p:cNvSpPr>
              <p:nvPr/>
            </p:nvSpPr>
            <p:spPr bwMode="auto">
              <a:xfrm>
                <a:off x="2486025" y="1595438"/>
                <a:ext cx="207963" cy="12700"/>
              </a:xfrm>
              <a:custGeom>
                <a:avLst/>
                <a:gdLst/>
                <a:ahLst/>
                <a:cxnLst>
                  <a:cxn ang="0">
                    <a:pos x="0" y="8"/>
                  </a:cxn>
                  <a:cxn ang="0">
                    <a:pos x="4" y="8"/>
                  </a:cxn>
                  <a:cxn ang="0">
                    <a:pos x="7" y="8"/>
                  </a:cxn>
                  <a:cxn ang="0">
                    <a:pos x="11" y="6"/>
                  </a:cxn>
                  <a:cxn ang="0">
                    <a:pos x="14" y="5"/>
                  </a:cxn>
                  <a:cxn ang="0">
                    <a:pos x="14" y="4"/>
                  </a:cxn>
                  <a:cxn ang="0">
                    <a:pos x="18" y="3"/>
                  </a:cxn>
                  <a:cxn ang="0">
                    <a:pos x="21" y="3"/>
                  </a:cxn>
                  <a:cxn ang="0">
                    <a:pos x="25" y="1"/>
                  </a:cxn>
                  <a:cxn ang="0">
                    <a:pos x="28" y="0"/>
                  </a:cxn>
                  <a:cxn ang="0">
                    <a:pos x="31" y="0"/>
                  </a:cxn>
                  <a:cxn ang="0">
                    <a:pos x="35" y="0"/>
                  </a:cxn>
                  <a:cxn ang="0">
                    <a:pos x="38" y="0"/>
                  </a:cxn>
                  <a:cxn ang="0">
                    <a:pos x="42" y="0"/>
                  </a:cxn>
                  <a:cxn ang="0">
                    <a:pos x="45" y="0"/>
                  </a:cxn>
                  <a:cxn ang="0">
                    <a:pos x="49" y="0"/>
                  </a:cxn>
                  <a:cxn ang="0">
                    <a:pos x="52" y="0"/>
                  </a:cxn>
                  <a:cxn ang="0">
                    <a:pos x="56" y="0"/>
                  </a:cxn>
                  <a:cxn ang="0">
                    <a:pos x="59" y="0"/>
                  </a:cxn>
                  <a:cxn ang="0">
                    <a:pos x="62" y="0"/>
                  </a:cxn>
                  <a:cxn ang="0">
                    <a:pos x="66" y="0"/>
                  </a:cxn>
                  <a:cxn ang="0">
                    <a:pos x="69" y="0"/>
                  </a:cxn>
                  <a:cxn ang="0">
                    <a:pos x="73" y="0"/>
                  </a:cxn>
                  <a:cxn ang="0">
                    <a:pos x="76" y="0"/>
                  </a:cxn>
                  <a:cxn ang="0">
                    <a:pos x="80" y="0"/>
                  </a:cxn>
                  <a:cxn ang="0">
                    <a:pos x="83" y="0"/>
                  </a:cxn>
                  <a:cxn ang="0">
                    <a:pos x="87" y="0"/>
                  </a:cxn>
                  <a:cxn ang="0">
                    <a:pos x="90" y="0"/>
                  </a:cxn>
                  <a:cxn ang="0">
                    <a:pos x="93" y="0"/>
                  </a:cxn>
                  <a:cxn ang="0">
                    <a:pos x="97" y="0"/>
                  </a:cxn>
                  <a:cxn ang="0">
                    <a:pos x="100" y="0"/>
                  </a:cxn>
                  <a:cxn ang="0">
                    <a:pos x="104" y="0"/>
                  </a:cxn>
                  <a:cxn ang="0">
                    <a:pos x="107" y="0"/>
                  </a:cxn>
                  <a:cxn ang="0">
                    <a:pos x="111" y="0"/>
                  </a:cxn>
                  <a:cxn ang="0">
                    <a:pos x="114" y="0"/>
                  </a:cxn>
                  <a:cxn ang="0">
                    <a:pos x="118" y="0"/>
                  </a:cxn>
                  <a:cxn ang="0">
                    <a:pos x="121" y="0"/>
                  </a:cxn>
                  <a:cxn ang="0">
                    <a:pos x="124" y="0"/>
                  </a:cxn>
                  <a:cxn ang="0">
                    <a:pos x="128" y="0"/>
                  </a:cxn>
                  <a:cxn ang="0">
                    <a:pos x="131" y="0"/>
                  </a:cxn>
                </a:cxnLst>
                <a:rect l="0" t="0" r="r" b="b"/>
                <a:pathLst>
                  <a:path w="131" h="8">
                    <a:moveTo>
                      <a:pt x="0" y="8"/>
                    </a:moveTo>
                    <a:lnTo>
                      <a:pt x="4" y="8"/>
                    </a:lnTo>
                    <a:lnTo>
                      <a:pt x="7" y="8"/>
                    </a:lnTo>
                    <a:lnTo>
                      <a:pt x="11" y="6"/>
                    </a:lnTo>
                    <a:lnTo>
                      <a:pt x="14" y="5"/>
                    </a:lnTo>
                    <a:lnTo>
                      <a:pt x="14" y="4"/>
                    </a:lnTo>
                    <a:lnTo>
                      <a:pt x="18" y="3"/>
                    </a:lnTo>
                    <a:lnTo>
                      <a:pt x="21" y="3"/>
                    </a:lnTo>
                    <a:lnTo>
                      <a:pt x="25" y="1"/>
                    </a:lnTo>
                    <a:lnTo>
                      <a:pt x="28" y="0"/>
                    </a:lnTo>
                    <a:lnTo>
                      <a:pt x="31" y="0"/>
                    </a:lnTo>
                    <a:lnTo>
                      <a:pt x="35" y="0"/>
                    </a:lnTo>
                    <a:lnTo>
                      <a:pt x="38" y="0"/>
                    </a:lnTo>
                    <a:lnTo>
                      <a:pt x="42" y="0"/>
                    </a:lnTo>
                    <a:lnTo>
                      <a:pt x="45" y="0"/>
                    </a:lnTo>
                    <a:lnTo>
                      <a:pt x="49" y="0"/>
                    </a:lnTo>
                    <a:lnTo>
                      <a:pt x="52" y="0"/>
                    </a:lnTo>
                    <a:lnTo>
                      <a:pt x="56" y="0"/>
                    </a:lnTo>
                    <a:lnTo>
                      <a:pt x="59" y="0"/>
                    </a:lnTo>
                    <a:lnTo>
                      <a:pt x="62" y="0"/>
                    </a:lnTo>
                    <a:lnTo>
                      <a:pt x="66" y="0"/>
                    </a:lnTo>
                    <a:lnTo>
                      <a:pt x="69" y="0"/>
                    </a:lnTo>
                    <a:lnTo>
                      <a:pt x="73" y="0"/>
                    </a:lnTo>
                    <a:lnTo>
                      <a:pt x="76" y="0"/>
                    </a:lnTo>
                    <a:lnTo>
                      <a:pt x="80" y="0"/>
                    </a:lnTo>
                    <a:lnTo>
                      <a:pt x="83" y="0"/>
                    </a:lnTo>
                    <a:lnTo>
                      <a:pt x="87" y="0"/>
                    </a:lnTo>
                    <a:lnTo>
                      <a:pt x="90" y="0"/>
                    </a:lnTo>
                    <a:lnTo>
                      <a:pt x="93" y="0"/>
                    </a:lnTo>
                    <a:lnTo>
                      <a:pt x="97" y="0"/>
                    </a:lnTo>
                    <a:lnTo>
                      <a:pt x="100" y="0"/>
                    </a:lnTo>
                    <a:lnTo>
                      <a:pt x="104" y="0"/>
                    </a:lnTo>
                    <a:lnTo>
                      <a:pt x="107" y="0"/>
                    </a:lnTo>
                    <a:lnTo>
                      <a:pt x="111" y="0"/>
                    </a:lnTo>
                    <a:lnTo>
                      <a:pt x="114" y="0"/>
                    </a:lnTo>
                    <a:lnTo>
                      <a:pt x="118" y="0"/>
                    </a:lnTo>
                    <a:lnTo>
                      <a:pt x="121" y="0"/>
                    </a:lnTo>
                    <a:lnTo>
                      <a:pt x="124" y="0"/>
                    </a:lnTo>
                    <a:lnTo>
                      <a:pt x="128" y="0"/>
                    </a:lnTo>
                    <a:lnTo>
                      <a:pt x="131"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227"/>
            <p:cNvGrpSpPr/>
            <p:nvPr/>
          </p:nvGrpSpPr>
          <p:grpSpPr>
            <a:xfrm>
              <a:off x="838200" y="2057400"/>
              <a:ext cx="1821934" cy="442158"/>
              <a:chOff x="398463" y="1252538"/>
              <a:chExt cx="2295525" cy="685800"/>
            </a:xfrm>
          </p:grpSpPr>
          <p:sp>
            <p:nvSpPr>
              <p:cNvPr id="13" name="Freeform 117"/>
              <p:cNvSpPr>
                <a:spLocks/>
              </p:cNvSpPr>
              <p:nvPr/>
            </p:nvSpPr>
            <p:spPr bwMode="auto">
              <a:xfrm>
                <a:off x="398463" y="1252538"/>
                <a:ext cx="574675" cy="344488"/>
              </a:xfrm>
              <a:custGeom>
                <a:avLst/>
                <a:gdLst/>
                <a:ahLst/>
                <a:cxnLst>
                  <a:cxn ang="0">
                    <a:pos x="7" y="217"/>
                  </a:cxn>
                  <a:cxn ang="0">
                    <a:pos x="18" y="217"/>
                  </a:cxn>
                  <a:cxn ang="0">
                    <a:pos x="28" y="217"/>
                  </a:cxn>
                  <a:cxn ang="0">
                    <a:pos x="38" y="217"/>
                  </a:cxn>
                  <a:cxn ang="0">
                    <a:pos x="49" y="217"/>
                  </a:cxn>
                  <a:cxn ang="0">
                    <a:pos x="59" y="217"/>
                  </a:cxn>
                  <a:cxn ang="0">
                    <a:pos x="69" y="217"/>
                  </a:cxn>
                  <a:cxn ang="0">
                    <a:pos x="80" y="217"/>
                  </a:cxn>
                  <a:cxn ang="0">
                    <a:pos x="90" y="217"/>
                  </a:cxn>
                  <a:cxn ang="0">
                    <a:pos x="100" y="217"/>
                  </a:cxn>
                  <a:cxn ang="0">
                    <a:pos x="110" y="217"/>
                  </a:cxn>
                  <a:cxn ang="0">
                    <a:pos x="117" y="214"/>
                  </a:cxn>
                  <a:cxn ang="0">
                    <a:pos x="124" y="202"/>
                  </a:cxn>
                  <a:cxn ang="0">
                    <a:pos x="135" y="182"/>
                  </a:cxn>
                  <a:cxn ang="0">
                    <a:pos x="141" y="161"/>
                  </a:cxn>
                  <a:cxn ang="0">
                    <a:pos x="148" y="143"/>
                  </a:cxn>
                  <a:cxn ang="0">
                    <a:pos x="155" y="129"/>
                  </a:cxn>
                  <a:cxn ang="0">
                    <a:pos x="162" y="116"/>
                  </a:cxn>
                  <a:cxn ang="0">
                    <a:pos x="169" y="100"/>
                  </a:cxn>
                  <a:cxn ang="0">
                    <a:pos x="179" y="86"/>
                  </a:cxn>
                  <a:cxn ang="0">
                    <a:pos x="186" y="75"/>
                  </a:cxn>
                  <a:cxn ang="0">
                    <a:pos x="193" y="69"/>
                  </a:cxn>
                  <a:cxn ang="0">
                    <a:pos x="200" y="62"/>
                  </a:cxn>
                  <a:cxn ang="0">
                    <a:pos x="207" y="57"/>
                  </a:cxn>
                  <a:cxn ang="0">
                    <a:pos x="214" y="53"/>
                  </a:cxn>
                  <a:cxn ang="0">
                    <a:pos x="224" y="50"/>
                  </a:cxn>
                  <a:cxn ang="0">
                    <a:pos x="231" y="46"/>
                  </a:cxn>
                  <a:cxn ang="0">
                    <a:pos x="238" y="41"/>
                  </a:cxn>
                  <a:cxn ang="0">
                    <a:pos x="245" y="34"/>
                  </a:cxn>
                  <a:cxn ang="0">
                    <a:pos x="252" y="26"/>
                  </a:cxn>
                  <a:cxn ang="0">
                    <a:pos x="259" y="18"/>
                  </a:cxn>
                  <a:cxn ang="0">
                    <a:pos x="272" y="12"/>
                  </a:cxn>
                  <a:cxn ang="0">
                    <a:pos x="276" y="10"/>
                  </a:cxn>
                  <a:cxn ang="0">
                    <a:pos x="283" y="8"/>
                  </a:cxn>
                  <a:cxn ang="0">
                    <a:pos x="293" y="4"/>
                  </a:cxn>
                  <a:cxn ang="0">
                    <a:pos x="303" y="2"/>
                  </a:cxn>
                  <a:cxn ang="0">
                    <a:pos x="314" y="0"/>
                  </a:cxn>
                  <a:cxn ang="0">
                    <a:pos x="324" y="0"/>
                  </a:cxn>
                  <a:cxn ang="0">
                    <a:pos x="334" y="4"/>
                  </a:cxn>
                  <a:cxn ang="0">
                    <a:pos x="341" y="9"/>
                  </a:cxn>
                  <a:cxn ang="0">
                    <a:pos x="348" y="13"/>
                  </a:cxn>
                  <a:cxn ang="0">
                    <a:pos x="358" y="21"/>
                  </a:cxn>
                </a:cxnLst>
                <a:rect l="0" t="0" r="r" b="b"/>
                <a:pathLst>
                  <a:path w="362" h="217">
                    <a:moveTo>
                      <a:pt x="0" y="217"/>
                    </a:moveTo>
                    <a:lnTo>
                      <a:pt x="4" y="217"/>
                    </a:lnTo>
                    <a:lnTo>
                      <a:pt x="7" y="217"/>
                    </a:lnTo>
                    <a:lnTo>
                      <a:pt x="11" y="217"/>
                    </a:lnTo>
                    <a:lnTo>
                      <a:pt x="14" y="217"/>
                    </a:lnTo>
                    <a:lnTo>
                      <a:pt x="18" y="217"/>
                    </a:lnTo>
                    <a:lnTo>
                      <a:pt x="21" y="217"/>
                    </a:lnTo>
                    <a:lnTo>
                      <a:pt x="24" y="217"/>
                    </a:lnTo>
                    <a:lnTo>
                      <a:pt x="28" y="217"/>
                    </a:lnTo>
                    <a:lnTo>
                      <a:pt x="31" y="217"/>
                    </a:lnTo>
                    <a:lnTo>
                      <a:pt x="35" y="217"/>
                    </a:lnTo>
                    <a:lnTo>
                      <a:pt x="38" y="217"/>
                    </a:lnTo>
                    <a:lnTo>
                      <a:pt x="42" y="217"/>
                    </a:lnTo>
                    <a:lnTo>
                      <a:pt x="45" y="217"/>
                    </a:lnTo>
                    <a:lnTo>
                      <a:pt x="49" y="217"/>
                    </a:lnTo>
                    <a:lnTo>
                      <a:pt x="52" y="217"/>
                    </a:lnTo>
                    <a:lnTo>
                      <a:pt x="55" y="217"/>
                    </a:lnTo>
                    <a:lnTo>
                      <a:pt x="59" y="217"/>
                    </a:lnTo>
                    <a:lnTo>
                      <a:pt x="62" y="217"/>
                    </a:lnTo>
                    <a:lnTo>
                      <a:pt x="66" y="217"/>
                    </a:lnTo>
                    <a:lnTo>
                      <a:pt x="69" y="217"/>
                    </a:lnTo>
                    <a:lnTo>
                      <a:pt x="73" y="217"/>
                    </a:lnTo>
                    <a:lnTo>
                      <a:pt x="76" y="217"/>
                    </a:lnTo>
                    <a:lnTo>
                      <a:pt x="80" y="217"/>
                    </a:lnTo>
                    <a:lnTo>
                      <a:pt x="83" y="217"/>
                    </a:lnTo>
                    <a:lnTo>
                      <a:pt x="86" y="217"/>
                    </a:lnTo>
                    <a:lnTo>
                      <a:pt x="90" y="217"/>
                    </a:lnTo>
                    <a:lnTo>
                      <a:pt x="93" y="217"/>
                    </a:lnTo>
                    <a:lnTo>
                      <a:pt x="97" y="217"/>
                    </a:lnTo>
                    <a:lnTo>
                      <a:pt x="100" y="217"/>
                    </a:lnTo>
                    <a:lnTo>
                      <a:pt x="104" y="217"/>
                    </a:lnTo>
                    <a:lnTo>
                      <a:pt x="107" y="217"/>
                    </a:lnTo>
                    <a:lnTo>
                      <a:pt x="110" y="217"/>
                    </a:lnTo>
                    <a:lnTo>
                      <a:pt x="114" y="216"/>
                    </a:lnTo>
                    <a:lnTo>
                      <a:pt x="114" y="215"/>
                    </a:lnTo>
                    <a:lnTo>
                      <a:pt x="117" y="214"/>
                    </a:lnTo>
                    <a:lnTo>
                      <a:pt x="121" y="211"/>
                    </a:lnTo>
                    <a:lnTo>
                      <a:pt x="124" y="207"/>
                    </a:lnTo>
                    <a:lnTo>
                      <a:pt x="124" y="202"/>
                    </a:lnTo>
                    <a:lnTo>
                      <a:pt x="128" y="197"/>
                    </a:lnTo>
                    <a:lnTo>
                      <a:pt x="131" y="190"/>
                    </a:lnTo>
                    <a:lnTo>
                      <a:pt x="135" y="182"/>
                    </a:lnTo>
                    <a:lnTo>
                      <a:pt x="135" y="175"/>
                    </a:lnTo>
                    <a:lnTo>
                      <a:pt x="138" y="167"/>
                    </a:lnTo>
                    <a:lnTo>
                      <a:pt x="141" y="161"/>
                    </a:lnTo>
                    <a:lnTo>
                      <a:pt x="141" y="153"/>
                    </a:lnTo>
                    <a:lnTo>
                      <a:pt x="145" y="148"/>
                    </a:lnTo>
                    <a:lnTo>
                      <a:pt x="148" y="143"/>
                    </a:lnTo>
                    <a:lnTo>
                      <a:pt x="152" y="138"/>
                    </a:lnTo>
                    <a:lnTo>
                      <a:pt x="152" y="134"/>
                    </a:lnTo>
                    <a:lnTo>
                      <a:pt x="155" y="129"/>
                    </a:lnTo>
                    <a:lnTo>
                      <a:pt x="159" y="125"/>
                    </a:lnTo>
                    <a:lnTo>
                      <a:pt x="162" y="122"/>
                    </a:lnTo>
                    <a:lnTo>
                      <a:pt x="162" y="116"/>
                    </a:lnTo>
                    <a:lnTo>
                      <a:pt x="166" y="111"/>
                    </a:lnTo>
                    <a:lnTo>
                      <a:pt x="169" y="106"/>
                    </a:lnTo>
                    <a:lnTo>
                      <a:pt x="169" y="100"/>
                    </a:lnTo>
                    <a:lnTo>
                      <a:pt x="172" y="95"/>
                    </a:lnTo>
                    <a:lnTo>
                      <a:pt x="176" y="90"/>
                    </a:lnTo>
                    <a:lnTo>
                      <a:pt x="179" y="86"/>
                    </a:lnTo>
                    <a:lnTo>
                      <a:pt x="179" y="82"/>
                    </a:lnTo>
                    <a:lnTo>
                      <a:pt x="183" y="79"/>
                    </a:lnTo>
                    <a:lnTo>
                      <a:pt x="186" y="75"/>
                    </a:lnTo>
                    <a:lnTo>
                      <a:pt x="186" y="72"/>
                    </a:lnTo>
                    <a:lnTo>
                      <a:pt x="190" y="70"/>
                    </a:lnTo>
                    <a:lnTo>
                      <a:pt x="193" y="69"/>
                    </a:lnTo>
                    <a:lnTo>
                      <a:pt x="197" y="66"/>
                    </a:lnTo>
                    <a:lnTo>
                      <a:pt x="197" y="65"/>
                    </a:lnTo>
                    <a:lnTo>
                      <a:pt x="200" y="62"/>
                    </a:lnTo>
                    <a:lnTo>
                      <a:pt x="203" y="61"/>
                    </a:lnTo>
                    <a:lnTo>
                      <a:pt x="207" y="58"/>
                    </a:lnTo>
                    <a:lnTo>
                      <a:pt x="207" y="57"/>
                    </a:lnTo>
                    <a:lnTo>
                      <a:pt x="210" y="56"/>
                    </a:lnTo>
                    <a:lnTo>
                      <a:pt x="214" y="55"/>
                    </a:lnTo>
                    <a:lnTo>
                      <a:pt x="214" y="53"/>
                    </a:lnTo>
                    <a:lnTo>
                      <a:pt x="217" y="52"/>
                    </a:lnTo>
                    <a:lnTo>
                      <a:pt x="221" y="51"/>
                    </a:lnTo>
                    <a:lnTo>
                      <a:pt x="224" y="50"/>
                    </a:lnTo>
                    <a:lnTo>
                      <a:pt x="224" y="48"/>
                    </a:lnTo>
                    <a:lnTo>
                      <a:pt x="228" y="47"/>
                    </a:lnTo>
                    <a:lnTo>
                      <a:pt x="231" y="46"/>
                    </a:lnTo>
                    <a:lnTo>
                      <a:pt x="231" y="45"/>
                    </a:lnTo>
                    <a:lnTo>
                      <a:pt x="234" y="43"/>
                    </a:lnTo>
                    <a:lnTo>
                      <a:pt x="238" y="41"/>
                    </a:lnTo>
                    <a:lnTo>
                      <a:pt x="241" y="39"/>
                    </a:lnTo>
                    <a:lnTo>
                      <a:pt x="241" y="37"/>
                    </a:lnTo>
                    <a:lnTo>
                      <a:pt x="245" y="34"/>
                    </a:lnTo>
                    <a:lnTo>
                      <a:pt x="248" y="32"/>
                    </a:lnTo>
                    <a:lnTo>
                      <a:pt x="252" y="29"/>
                    </a:lnTo>
                    <a:lnTo>
                      <a:pt x="252" y="26"/>
                    </a:lnTo>
                    <a:lnTo>
                      <a:pt x="255" y="23"/>
                    </a:lnTo>
                    <a:lnTo>
                      <a:pt x="259" y="21"/>
                    </a:lnTo>
                    <a:lnTo>
                      <a:pt x="259" y="18"/>
                    </a:lnTo>
                    <a:lnTo>
                      <a:pt x="262" y="17"/>
                    </a:lnTo>
                    <a:lnTo>
                      <a:pt x="265" y="16"/>
                    </a:lnTo>
                    <a:lnTo>
                      <a:pt x="272" y="12"/>
                    </a:lnTo>
                    <a:lnTo>
                      <a:pt x="269" y="12"/>
                    </a:lnTo>
                    <a:lnTo>
                      <a:pt x="272" y="12"/>
                    </a:lnTo>
                    <a:lnTo>
                      <a:pt x="276" y="10"/>
                    </a:lnTo>
                    <a:lnTo>
                      <a:pt x="283" y="8"/>
                    </a:lnTo>
                    <a:lnTo>
                      <a:pt x="279" y="8"/>
                    </a:lnTo>
                    <a:lnTo>
                      <a:pt x="283" y="8"/>
                    </a:lnTo>
                    <a:lnTo>
                      <a:pt x="286" y="7"/>
                    </a:lnTo>
                    <a:lnTo>
                      <a:pt x="290" y="5"/>
                    </a:lnTo>
                    <a:lnTo>
                      <a:pt x="293" y="4"/>
                    </a:lnTo>
                    <a:lnTo>
                      <a:pt x="296" y="3"/>
                    </a:lnTo>
                    <a:lnTo>
                      <a:pt x="300" y="3"/>
                    </a:lnTo>
                    <a:lnTo>
                      <a:pt x="303" y="2"/>
                    </a:lnTo>
                    <a:lnTo>
                      <a:pt x="307" y="0"/>
                    </a:lnTo>
                    <a:lnTo>
                      <a:pt x="310" y="0"/>
                    </a:lnTo>
                    <a:lnTo>
                      <a:pt x="314" y="0"/>
                    </a:lnTo>
                    <a:lnTo>
                      <a:pt x="317" y="0"/>
                    </a:lnTo>
                    <a:lnTo>
                      <a:pt x="321" y="0"/>
                    </a:lnTo>
                    <a:lnTo>
                      <a:pt x="324" y="0"/>
                    </a:lnTo>
                    <a:lnTo>
                      <a:pt x="327" y="2"/>
                    </a:lnTo>
                    <a:lnTo>
                      <a:pt x="331" y="3"/>
                    </a:lnTo>
                    <a:lnTo>
                      <a:pt x="334" y="4"/>
                    </a:lnTo>
                    <a:lnTo>
                      <a:pt x="338" y="5"/>
                    </a:lnTo>
                    <a:lnTo>
                      <a:pt x="341" y="8"/>
                    </a:lnTo>
                    <a:lnTo>
                      <a:pt x="341" y="9"/>
                    </a:lnTo>
                    <a:lnTo>
                      <a:pt x="345" y="10"/>
                    </a:lnTo>
                    <a:lnTo>
                      <a:pt x="348" y="12"/>
                    </a:lnTo>
                    <a:lnTo>
                      <a:pt x="348" y="13"/>
                    </a:lnTo>
                    <a:lnTo>
                      <a:pt x="351" y="16"/>
                    </a:lnTo>
                    <a:lnTo>
                      <a:pt x="355" y="18"/>
                    </a:lnTo>
                    <a:lnTo>
                      <a:pt x="358" y="21"/>
                    </a:lnTo>
                    <a:lnTo>
                      <a:pt x="358" y="23"/>
                    </a:lnTo>
                    <a:lnTo>
                      <a:pt x="362" y="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18"/>
              <p:cNvSpPr>
                <a:spLocks/>
              </p:cNvSpPr>
              <p:nvPr/>
            </p:nvSpPr>
            <p:spPr bwMode="auto">
              <a:xfrm>
                <a:off x="973138" y="1293813"/>
                <a:ext cx="512763" cy="644525"/>
              </a:xfrm>
              <a:custGeom>
                <a:avLst/>
                <a:gdLst/>
                <a:ahLst/>
                <a:cxnLst>
                  <a:cxn ang="0">
                    <a:pos x="7" y="6"/>
                  </a:cxn>
                  <a:cxn ang="0">
                    <a:pos x="14" y="20"/>
                  </a:cxn>
                  <a:cxn ang="0">
                    <a:pos x="20" y="39"/>
                  </a:cxn>
                  <a:cxn ang="0">
                    <a:pos x="27" y="60"/>
                  </a:cxn>
                  <a:cxn ang="0">
                    <a:pos x="34" y="79"/>
                  </a:cxn>
                  <a:cxn ang="0">
                    <a:pos x="41" y="96"/>
                  </a:cxn>
                  <a:cxn ang="0">
                    <a:pos x="51" y="109"/>
                  </a:cxn>
                  <a:cxn ang="0">
                    <a:pos x="58" y="126"/>
                  </a:cxn>
                  <a:cxn ang="0">
                    <a:pos x="65" y="145"/>
                  </a:cxn>
                  <a:cxn ang="0">
                    <a:pos x="72" y="174"/>
                  </a:cxn>
                  <a:cxn ang="0">
                    <a:pos x="79" y="213"/>
                  </a:cxn>
                  <a:cxn ang="0">
                    <a:pos x="86" y="258"/>
                  </a:cxn>
                  <a:cxn ang="0">
                    <a:pos x="96" y="296"/>
                  </a:cxn>
                  <a:cxn ang="0">
                    <a:pos x="103" y="325"/>
                  </a:cxn>
                  <a:cxn ang="0">
                    <a:pos x="110" y="345"/>
                  </a:cxn>
                  <a:cxn ang="0">
                    <a:pos x="117" y="366"/>
                  </a:cxn>
                  <a:cxn ang="0">
                    <a:pos x="124" y="382"/>
                  </a:cxn>
                  <a:cxn ang="0">
                    <a:pos x="131" y="393"/>
                  </a:cxn>
                  <a:cxn ang="0">
                    <a:pos x="141" y="400"/>
                  </a:cxn>
                  <a:cxn ang="0">
                    <a:pos x="148" y="403"/>
                  </a:cxn>
                  <a:cxn ang="0">
                    <a:pos x="158" y="406"/>
                  </a:cxn>
                  <a:cxn ang="0">
                    <a:pos x="169" y="403"/>
                  </a:cxn>
                  <a:cxn ang="0">
                    <a:pos x="175" y="398"/>
                  </a:cxn>
                  <a:cxn ang="0">
                    <a:pos x="186" y="390"/>
                  </a:cxn>
                  <a:cxn ang="0">
                    <a:pos x="193" y="379"/>
                  </a:cxn>
                  <a:cxn ang="0">
                    <a:pos x="200" y="367"/>
                  </a:cxn>
                  <a:cxn ang="0">
                    <a:pos x="206" y="354"/>
                  </a:cxn>
                  <a:cxn ang="0">
                    <a:pos x="213" y="343"/>
                  </a:cxn>
                  <a:cxn ang="0">
                    <a:pos x="220" y="331"/>
                  </a:cxn>
                  <a:cxn ang="0">
                    <a:pos x="230" y="320"/>
                  </a:cxn>
                  <a:cxn ang="0">
                    <a:pos x="237" y="309"/>
                  </a:cxn>
                  <a:cxn ang="0">
                    <a:pos x="244" y="299"/>
                  </a:cxn>
                  <a:cxn ang="0">
                    <a:pos x="251" y="285"/>
                  </a:cxn>
                  <a:cxn ang="0">
                    <a:pos x="258" y="267"/>
                  </a:cxn>
                  <a:cxn ang="0">
                    <a:pos x="268" y="244"/>
                  </a:cxn>
                  <a:cxn ang="0">
                    <a:pos x="275" y="222"/>
                  </a:cxn>
                  <a:cxn ang="0">
                    <a:pos x="282" y="200"/>
                  </a:cxn>
                  <a:cxn ang="0">
                    <a:pos x="289" y="180"/>
                  </a:cxn>
                  <a:cxn ang="0">
                    <a:pos x="296" y="165"/>
                  </a:cxn>
                  <a:cxn ang="0">
                    <a:pos x="303" y="154"/>
                  </a:cxn>
                  <a:cxn ang="0">
                    <a:pos x="313" y="143"/>
                  </a:cxn>
                  <a:cxn ang="0">
                    <a:pos x="320" y="133"/>
                  </a:cxn>
                </a:cxnLst>
                <a:rect l="0" t="0" r="r" b="b"/>
                <a:pathLst>
                  <a:path w="323" h="406">
                    <a:moveTo>
                      <a:pt x="0" y="0"/>
                    </a:moveTo>
                    <a:lnTo>
                      <a:pt x="3" y="2"/>
                    </a:lnTo>
                    <a:lnTo>
                      <a:pt x="7" y="6"/>
                    </a:lnTo>
                    <a:lnTo>
                      <a:pt x="7" y="11"/>
                    </a:lnTo>
                    <a:lnTo>
                      <a:pt x="10" y="15"/>
                    </a:lnTo>
                    <a:lnTo>
                      <a:pt x="14" y="20"/>
                    </a:lnTo>
                    <a:lnTo>
                      <a:pt x="14" y="26"/>
                    </a:lnTo>
                    <a:lnTo>
                      <a:pt x="17" y="32"/>
                    </a:lnTo>
                    <a:lnTo>
                      <a:pt x="20" y="39"/>
                    </a:lnTo>
                    <a:lnTo>
                      <a:pt x="24" y="45"/>
                    </a:lnTo>
                    <a:lnTo>
                      <a:pt x="24" y="51"/>
                    </a:lnTo>
                    <a:lnTo>
                      <a:pt x="27" y="60"/>
                    </a:lnTo>
                    <a:lnTo>
                      <a:pt x="31" y="66"/>
                    </a:lnTo>
                    <a:lnTo>
                      <a:pt x="34" y="73"/>
                    </a:lnTo>
                    <a:lnTo>
                      <a:pt x="34" y="79"/>
                    </a:lnTo>
                    <a:lnTo>
                      <a:pt x="38" y="85"/>
                    </a:lnTo>
                    <a:lnTo>
                      <a:pt x="41" y="90"/>
                    </a:lnTo>
                    <a:lnTo>
                      <a:pt x="41" y="96"/>
                    </a:lnTo>
                    <a:lnTo>
                      <a:pt x="45" y="101"/>
                    </a:lnTo>
                    <a:lnTo>
                      <a:pt x="48" y="106"/>
                    </a:lnTo>
                    <a:lnTo>
                      <a:pt x="51" y="109"/>
                    </a:lnTo>
                    <a:lnTo>
                      <a:pt x="51" y="114"/>
                    </a:lnTo>
                    <a:lnTo>
                      <a:pt x="55" y="119"/>
                    </a:lnTo>
                    <a:lnTo>
                      <a:pt x="58" y="126"/>
                    </a:lnTo>
                    <a:lnTo>
                      <a:pt x="58" y="132"/>
                    </a:lnTo>
                    <a:lnTo>
                      <a:pt x="62" y="138"/>
                    </a:lnTo>
                    <a:lnTo>
                      <a:pt x="65" y="145"/>
                    </a:lnTo>
                    <a:lnTo>
                      <a:pt x="69" y="154"/>
                    </a:lnTo>
                    <a:lnTo>
                      <a:pt x="69" y="164"/>
                    </a:lnTo>
                    <a:lnTo>
                      <a:pt x="72" y="174"/>
                    </a:lnTo>
                    <a:lnTo>
                      <a:pt x="76" y="186"/>
                    </a:lnTo>
                    <a:lnTo>
                      <a:pt x="79" y="199"/>
                    </a:lnTo>
                    <a:lnTo>
                      <a:pt x="79" y="213"/>
                    </a:lnTo>
                    <a:lnTo>
                      <a:pt x="82" y="227"/>
                    </a:lnTo>
                    <a:lnTo>
                      <a:pt x="86" y="242"/>
                    </a:lnTo>
                    <a:lnTo>
                      <a:pt x="86" y="258"/>
                    </a:lnTo>
                    <a:lnTo>
                      <a:pt x="89" y="272"/>
                    </a:lnTo>
                    <a:lnTo>
                      <a:pt x="93" y="285"/>
                    </a:lnTo>
                    <a:lnTo>
                      <a:pt x="96" y="296"/>
                    </a:lnTo>
                    <a:lnTo>
                      <a:pt x="96" y="306"/>
                    </a:lnTo>
                    <a:lnTo>
                      <a:pt x="100" y="316"/>
                    </a:lnTo>
                    <a:lnTo>
                      <a:pt x="103" y="325"/>
                    </a:lnTo>
                    <a:lnTo>
                      <a:pt x="103" y="333"/>
                    </a:lnTo>
                    <a:lnTo>
                      <a:pt x="107" y="339"/>
                    </a:lnTo>
                    <a:lnTo>
                      <a:pt x="110" y="345"/>
                    </a:lnTo>
                    <a:lnTo>
                      <a:pt x="113" y="352"/>
                    </a:lnTo>
                    <a:lnTo>
                      <a:pt x="113" y="358"/>
                    </a:lnTo>
                    <a:lnTo>
                      <a:pt x="117" y="366"/>
                    </a:lnTo>
                    <a:lnTo>
                      <a:pt x="120" y="371"/>
                    </a:lnTo>
                    <a:lnTo>
                      <a:pt x="124" y="377"/>
                    </a:lnTo>
                    <a:lnTo>
                      <a:pt x="124" y="382"/>
                    </a:lnTo>
                    <a:lnTo>
                      <a:pt x="127" y="387"/>
                    </a:lnTo>
                    <a:lnTo>
                      <a:pt x="131" y="390"/>
                    </a:lnTo>
                    <a:lnTo>
                      <a:pt x="131" y="393"/>
                    </a:lnTo>
                    <a:lnTo>
                      <a:pt x="134" y="396"/>
                    </a:lnTo>
                    <a:lnTo>
                      <a:pt x="138" y="398"/>
                    </a:lnTo>
                    <a:lnTo>
                      <a:pt x="141" y="400"/>
                    </a:lnTo>
                    <a:lnTo>
                      <a:pt x="141" y="401"/>
                    </a:lnTo>
                    <a:lnTo>
                      <a:pt x="144" y="402"/>
                    </a:lnTo>
                    <a:lnTo>
                      <a:pt x="148" y="403"/>
                    </a:lnTo>
                    <a:lnTo>
                      <a:pt x="151" y="405"/>
                    </a:lnTo>
                    <a:lnTo>
                      <a:pt x="155" y="405"/>
                    </a:lnTo>
                    <a:lnTo>
                      <a:pt x="158" y="406"/>
                    </a:lnTo>
                    <a:lnTo>
                      <a:pt x="162" y="405"/>
                    </a:lnTo>
                    <a:lnTo>
                      <a:pt x="165" y="405"/>
                    </a:lnTo>
                    <a:lnTo>
                      <a:pt x="169" y="403"/>
                    </a:lnTo>
                    <a:lnTo>
                      <a:pt x="172" y="402"/>
                    </a:lnTo>
                    <a:lnTo>
                      <a:pt x="175" y="401"/>
                    </a:lnTo>
                    <a:lnTo>
                      <a:pt x="175" y="398"/>
                    </a:lnTo>
                    <a:lnTo>
                      <a:pt x="179" y="396"/>
                    </a:lnTo>
                    <a:lnTo>
                      <a:pt x="182" y="393"/>
                    </a:lnTo>
                    <a:lnTo>
                      <a:pt x="186" y="390"/>
                    </a:lnTo>
                    <a:lnTo>
                      <a:pt x="186" y="386"/>
                    </a:lnTo>
                    <a:lnTo>
                      <a:pt x="189" y="383"/>
                    </a:lnTo>
                    <a:lnTo>
                      <a:pt x="193" y="379"/>
                    </a:lnTo>
                    <a:lnTo>
                      <a:pt x="196" y="374"/>
                    </a:lnTo>
                    <a:lnTo>
                      <a:pt x="196" y="371"/>
                    </a:lnTo>
                    <a:lnTo>
                      <a:pt x="200" y="367"/>
                    </a:lnTo>
                    <a:lnTo>
                      <a:pt x="203" y="362"/>
                    </a:lnTo>
                    <a:lnTo>
                      <a:pt x="203" y="358"/>
                    </a:lnTo>
                    <a:lnTo>
                      <a:pt x="206" y="354"/>
                    </a:lnTo>
                    <a:lnTo>
                      <a:pt x="210" y="350"/>
                    </a:lnTo>
                    <a:lnTo>
                      <a:pt x="213" y="347"/>
                    </a:lnTo>
                    <a:lnTo>
                      <a:pt x="213" y="343"/>
                    </a:lnTo>
                    <a:lnTo>
                      <a:pt x="217" y="339"/>
                    </a:lnTo>
                    <a:lnTo>
                      <a:pt x="220" y="335"/>
                    </a:lnTo>
                    <a:lnTo>
                      <a:pt x="220" y="331"/>
                    </a:lnTo>
                    <a:lnTo>
                      <a:pt x="224" y="328"/>
                    </a:lnTo>
                    <a:lnTo>
                      <a:pt x="227" y="324"/>
                    </a:lnTo>
                    <a:lnTo>
                      <a:pt x="230" y="320"/>
                    </a:lnTo>
                    <a:lnTo>
                      <a:pt x="230" y="316"/>
                    </a:lnTo>
                    <a:lnTo>
                      <a:pt x="234" y="313"/>
                    </a:lnTo>
                    <a:lnTo>
                      <a:pt x="237" y="309"/>
                    </a:lnTo>
                    <a:lnTo>
                      <a:pt x="241" y="305"/>
                    </a:lnTo>
                    <a:lnTo>
                      <a:pt x="241" y="302"/>
                    </a:lnTo>
                    <a:lnTo>
                      <a:pt x="244" y="299"/>
                    </a:lnTo>
                    <a:lnTo>
                      <a:pt x="248" y="295"/>
                    </a:lnTo>
                    <a:lnTo>
                      <a:pt x="248" y="290"/>
                    </a:lnTo>
                    <a:lnTo>
                      <a:pt x="251" y="285"/>
                    </a:lnTo>
                    <a:lnTo>
                      <a:pt x="255" y="280"/>
                    </a:lnTo>
                    <a:lnTo>
                      <a:pt x="258" y="273"/>
                    </a:lnTo>
                    <a:lnTo>
                      <a:pt x="258" y="267"/>
                    </a:lnTo>
                    <a:lnTo>
                      <a:pt x="261" y="261"/>
                    </a:lnTo>
                    <a:lnTo>
                      <a:pt x="265" y="253"/>
                    </a:lnTo>
                    <a:lnTo>
                      <a:pt x="268" y="244"/>
                    </a:lnTo>
                    <a:lnTo>
                      <a:pt x="268" y="237"/>
                    </a:lnTo>
                    <a:lnTo>
                      <a:pt x="272" y="229"/>
                    </a:lnTo>
                    <a:lnTo>
                      <a:pt x="275" y="222"/>
                    </a:lnTo>
                    <a:lnTo>
                      <a:pt x="275" y="214"/>
                    </a:lnTo>
                    <a:lnTo>
                      <a:pt x="279" y="207"/>
                    </a:lnTo>
                    <a:lnTo>
                      <a:pt x="282" y="200"/>
                    </a:lnTo>
                    <a:lnTo>
                      <a:pt x="286" y="193"/>
                    </a:lnTo>
                    <a:lnTo>
                      <a:pt x="286" y="186"/>
                    </a:lnTo>
                    <a:lnTo>
                      <a:pt x="289" y="180"/>
                    </a:lnTo>
                    <a:lnTo>
                      <a:pt x="292" y="175"/>
                    </a:lnTo>
                    <a:lnTo>
                      <a:pt x="292" y="170"/>
                    </a:lnTo>
                    <a:lnTo>
                      <a:pt x="296" y="165"/>
                    </a:lnTo>
                    <a:lnTo>
                      <a:pt x="299" y="161"/>
                    </a:lnTo>
                    <a:lnTo>
                      <a:pt x="303" y="156"/>
                    </a:lnTo>
                    <a:lnTo>
                      <a:pt x="303" y="154"/>
                    </a:lnTo>
                    <a:lnTo>
                      <a:pt x="306" y="150"/>
                    </a:lnTo>
                    <a:lnTo>
                      <a:pt x="310" y="147"/>
                    </a:lnTo>
                    <a:lnTo>
                      <a:pt x="313" y="143"/>
                    </a:lnTo>
                    <a:lnTo>
                      <a:pt x="313" y="141"/>
                    </a:lnTo>
                    <a:lnTo>
                      <a:pt x="317" y="137"/>
                    </a:lnTo>
                    <a:lnTo>
                      <a:pt x="320" y="133"/>
                    </a:lnTo>
                    <a:lnTo>
                      <a:pt x="320" y="130"/>
                    </a:lnTo>
                    <a:lnTo>
                      <a:pt x="323" y="1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19"/>
              <p:cNvSpPr>
                <a:spLocks/>
              </p:cNvSpPr>
              <p:nvPr/>
            </p:nvSpPr>
            <p:spPr bwMode="auto">
              <a:xfrm>
                <a:off x="1485900" y="1349376"/>
                <a:ext cx="525463" cy="511175"/>
              </a:xfrm>
              <a:custGeom>
                <a:avLst/>
                <a:gdLst/>
                <a:ahLst/>
                <a:cxnLst>
                  <a:cxn ang="0">
                    <a:pos x="7" y="82"/>
                  </a:cxn>
                  <a:cxn ang="0">
                    <a:pos x="14" y="69"/>
                  </a:cxn>
                  <a:cxn ang="0">
                    <a:pos x="21" y="59"/>
                  </a:cxn>
                  <a:cxn ang="0">
                    <a:pos x="28" y="52"/>
                  </a:cxn>
                  <a:cxn ang="0">
                    <a:pos x="35" y="48"/>
                  </a:cxn>
                  <a:cxn ang="0">
                    <a:pos x="42" y="44"/>
                  </a:cxn>
                  <a:cxn ang="0">
                    <a:pos x="52" y="40"/>
                  </a:cxn>
                  <a:cxn ang="0">
                    <a:pos x="59" y="35"/>
                  </a:cxn>
                  <a:cxn ang="0">
                    <a:pos x="66" y="30"/>
                  </a:cxn>
                  <a:cxn ang="0">
                    <a:pos x="73" y="24"/>
                  </a:cxn>
                  <a:cxn ang="0">
                    <a:pos x="80" y="18"/>
                  </a:cxn>
                  <a:cxn ang="0">
                    <a:pos x="87" y="13"/>
                  </a:cxn>
                  <a:cxn ang="0">
                    <a:pos x="100" y="6"/>
                  </a:cxn>
                  <a:cxn ang="0">
                    <a:pos x="104" y="5"/>
                  </a:cxn>
                  <a:cxn ang="0">
                    <a:pos x="111" y="2"/>
                  </a:cxn>
                  <a:cxn ang="0">
                    <a:pos x="121" y="0"/>
                  </a:cxn>
                  <a:cxn ang="0">
                    <a:pos x="131" y="0"/>
                  </a:cxn>
                  <a:cxn ang="0">
                    <a:pos x="142" y="1"/>
                  </a:cxn>
                  <a:cxn ang="0">
                    <a:pos x="152" y="4"/>
                  </a:cxn>
                  <a:cxn ang="0">
                    <a:pos x="159" y="9"/>
                  </a:cxn>
                  <a:cxn ang="0">
                    <a:pos x="166" y="20"/>
                  </a:cxn>
                  <a:cxn ang="0">
                    <a:pos x="173" y="38"/>
                  </a:cxn>
                  <a:cxn ang="0">
                    <a:pos x="179" y="55"/>
                  </a:cxn>
                  <a:cxn ang="0">
                    <a:pos x="186" y="73"/>
                  </a:cxn>
                  <a:cxn ang="0">
                    <a:pos x="197" y="90"/>
                  </a:cxn>
                  <a:cxn ang="0">
                    <a:pos x="204" y="107"/>
                  </a:cxn>
                  <a:cxn ang="0">
                    <a:pos x="210" y="124"/>
                  </a:cxn>
                  <a:cxn ang="0">
                    <a:pos x="217" y="139"/>
                  </a:cxn>
                  <a:cxn ang="0">
                    <a:pos x="224" y="153"/>
                  </a:cxn>
                  <a:cxn ang="0">
                    <a:pos x="231" y="167"/>
                  </a:cxn>
                  <a:cxn ang="0">
                    <a:pos x="241" y="182"/>
                  </a:cxn>
                  <a:cxn ang="0">
                    <a:pos x="248" y="198"/>
                  </a:cxn>
                  <a:cxn ang="0">
                    <a:pos x="255" y="214"/>
                  </a:cxn>
                  <a:cxn ang="0">
                    <a:pos x="262" y="232"/>
                  </a:cxn>
                  <a:cxn ang="0">
                    <a:pos x="269" y="250"/>
                  </a:cxn>
                  <a:cxn ang="0">
                    <a:pos x="276" y="270"/>
                  </a:cxn>
                  <a:cxn ang="0">
                    <a:pos x="286" y="286"/>
                  </a:cxn>
                  <a:cxn ang="0">
                    <a:pos x="293" y="300"/>
                  </a:cxn>
                  <a:cxn ang="0">
                    <a:pos x="300" y="309"/>
                  </a:cxn>
                  <a:cxn ang="0">
                    <a:pos x="307" y="317"/>
                  </a:cxn>
                  <a:cxn ang="0">
                    <a:pos x="314" y="320"/>
                  </a:cxn>
                  <a:cxn ang="0">
                    <a:pos x="324" y="322"/>
                  </a:cxn>
                </a:cxnLst>
                <a:rect l="0" t="0" r="r" b="b"/>
                <a:pathLst>
                  <a:path w="331" h="322">
                    <a:moveTo>
                      <a:pt x="0" y="91"/>
                    </a:moveTo>
                    <a:lnTo>
                      <a:pt x="4" y="87"/>
                    </a:lnTo>
                    <a:lnTo>
                      <a:pt x="7" y="82"/>
                    </a:lnTo>
                    <a:lnTo>
                      <a:pt x="7" y="78"/>
                    </a:lnTo>
                    <a:lnTo>
                      <a:pt x="11" y="74"/>
                    </a:lnTo>
                    <a:lnTo>
                      <a:pt x="14" y="69"/>
                    </a:lnTo>
                    <a:lnTo>
                      <a:pt x="14" y="66"/>
                    </a:lnTo>
                    <a:lnTo>
                      <a:pt x="18" y="62"/>
                    </a:lnTo>
                    <a:lnTo>
                      <a:pt x="21" y="59"/>
                    </a:lnTo>
                    <a:lnTo>
                      <a:pt x="25" y="57"/>
                    </a:lnTo>
                    <a:lnTo>
                      <a:pt x="25" y="54"/>
                    </a:lnTo>
                    <a:lnTo>
                      <a:pt x="28" y="52"/>
                    </a:lnTo>
                    <a:lnTo>
                      <a:pt x="31" y="50"/>
                    </a:lnTo>
                    <a:lnTo>
                      <a:pt x="35" y="49"/>
                    </a:lnTo>
                    <a:lnTo>
                      <a:pt x="35" y="48"/>
                    </a:lnTo>
                    <a:lnTo>
                      <a:pt x="38" y="47"/>
                    </a:lnTo>
                    <a:lnTo>
                      <a:pt x="42" y="45"/>
                    </a:lnTo>
                    <a:lnTo>
                      <a:pt x="42" y="44"/>
                    </a:lnTo>
                    <a:lnTo>
                      <a:pt x="45" y="43"/>
                    </a:lnTo>
                    <a:lnTo>
                      <a:pt x="49" y="42"/>
                    </a:lnTo>
                    <a:lnTo>
                      <a:pt x="52" y="40"/>
                    </a:lnTo>
                    <a:lnTo>
                      <a:pt x="52" y="38"/>
                    </a:lnTo>
                    <a:lnTo>
                      <a:pt x="56" y="37"/>
                    </a:lnTo>
                    <a:lnTo>
                      <a:pt x="59" y="35"/>
                    </a:lnTo>
                    <a:lnTo>
                      <a:pt x="62" y="34"/>
                    </a:lnTo>
                    <a:lnTo>
                      <a:pt x="62" y="31"/>
                    </a:lnTo>
                    <a:lnTo>
                      <a:pt x="66" y="30"/>
                    </a:lnTo>
                    <a:lnTo>
                      <a:pt x="69" y="28"/>
                    </a:lnTo>
                    <a:lnTo>
                      <a:pt x="69" y="26"/>
                    </a:lnTo>
                    <a:lnTo>
                      <a:pt x="73" y="24"/>
                    </a:lnTo>
                    <a:lnTo>
                      <a:pt x="76" y="21"/>
                    </a:lnTo>
                    <a:lnTo>
                      <a:pt x="80" y="20"/>
                    </a:lnTo>
                    <a:lnTo>
                      <a:pt x="80" y="18"/>
                    </a:lnTo>
                    <a:lnTo>
                      <a:pt x="83" y="15"/>
                    </a:lnTo>
                    <a:lnTo>
                      <a:pt x="87" y="14"/>
                    </a:lnTo>
                    <a:lnTo>
                      <a:pt x="87" y="13"/>
                    </a:lnTo>
                    <a:lnTo>
                      <a:pt x="90" y="10"/>
                    </a:lnTo>
                    <a:lnTo>
                      <a:pt x="93" y="9"/>
                    </a:lnTo>
                    <a:lnTo>
                      <a:pt x="100" y="6"/>
                    </a:lnTo>
                    <a:lnTo>
                      <a:pt x="97" y="6"/>
                    </a:lnTo>
                    <a:lnTo>
                      <a:pt x="100" y="6"/>
                    </a:lnTo>
                    <a:lnTo>
                      <a:pt x="104" y="5"/>
                    </a:lnTo>
                    <a:lnTo>
                      <a:pt x="111" y="2"/>
                    </a:lnTo>
                    <a:lnTo>
                      <a:pt x="107" y="2"/>
                    </a:lnTo>
                    <a:lnTo>
                      <a:pt x="111" y="2"/>
                    </a:lnTo>
                    <a:lnTo>
                      <a:pt x="114" y="1"/>
                    </a:lnTo>
                    <a:lnTo>
                      <a:pt x="118" y="0"/>
                    </a:lnTo>
                    <a:lnTo>
                      <a:pt x="121" y="0"/>
                    </a:lnTo>
                    <a:lnTo>
                      <a:pt x="124" y="0"/>
                    </a:lnTo>
                    <a:lnTo>
                      <a:pt x="128" y="0"/>
                    </a:lnTo>
                    <a:lnTo>
                      <a:pt x="131" y="0"/>
                    </a:lnTo>
                    <a:lnTo>
                      <a:pt x="135" y="0"/>
                    </a:lnTo>
                    <a:lnTo>
                      <a:pt x="138" y="0"/>
                    </a:lnTo>
                    <a:lnTo>
                      <a:pt x="142" y="1"/>
                    </a:lnTo>
                    <a:lnTo>
                      <a:pt x="145" y="1"/>
                    </a:lnTo>
                    <a:lnTo>
                      <a:pt x="148" y="2"/>
                    </a:lnTo>
                    <a:lnTo>
                      <a:pt x="152" y="4"/>
                    </a:lnTo>
                    <a:lnTo>
                      <a:pt x="152" y="5"/>
                    </a:lnTo>
                    <a:lnTo>
                      <a:pt x="155" y="6"/>
                    </a:lnTo>
                    <a:lnTo>
                      <a:pt x="159" y="9"/>
                    </a:lnTo>
                    <a:lnTo>
                      <a:pt x="159" y="13"/>
                    </a:lnTo>
                    <a:lnTo>
                      <a:pt x="162" y="16"/>
                    </a:lnTo>
                    <a:lnTo>
                      <a:pt x="166" y="20"/>
                    </a:lnTo>
                    <a:lnTo>
                      <a:pt x="169" y="26"/>
                    </a:lnTo>
                    <a:lnTo>
                      <a:pt x="169" y="31"/>
                    </a:lnTo>
                    <a:lnTo>
                      <a:pt x="173" y="38"/>
                    </a:lnTo>
                    <a:lnTo>
                      <a:pt x="176" y="44"/>
                    </a:lnTo>
                    <a:lnTo>
                      <a:pt x="176" y="50"/>
                    </a:lnTo>
                    <a:lnTo>
                      <a:pt x="179" y="55"/>
                    </a:lnTo>
                    <a:lnTo>
                      <a:pt x="183" y="62"/>
                    </a:lnTo>
                    <a:lnTo>
                      <a:pt x="186" y="68"/>
                    </a:lnTo>
                    <a:lnTo>
                      <a:pt x="186" y="73"/>
                    </a:lnTo>
                    <a:lnTo>
                      <a:pt x="190" y="79"/>
                    </a:lnTo>
                    <a:lnTo>
                      <a:pt x="193" y="84"/>
                    </a:lnTo>
                    <a:lnTo>
                      <a:pt x="197" y="90"/>
                    </a:lnTo>
                    <a:lnTo>
                      <a:pt x="197" y="95"/>
                    </a:lnTo>
                    <a:lnTo>
                      <a:pt x="200" y="101"/>
                    </a:lnTo>
                    <a:lnTo>
                      <a:pt x="204" y="107"/>
                    </a:lnTo>
                    <a:lnTo>
                      <a:pt x="204" y="112"/>
                    </a:lnTo>
                    <a:lnTo>
                      <a:pt x="207" y="119"/>
                    </a:lnTo>
                    <a:lnTo>
                      <a:pt x="210" y="124"/>
                    </a:lnTo>
                    <a:lnTo>
                      <a:pt x="214" y="129"/>
                    </a:lnTo>
                    <a:lnTo>
                      <a:pt x="214" y="134"/>
                    </a:lnTo>
                    <a:lnTo>
                      <a:pt x="217" y="139"/>
                    </a:lnTo>
                    <a:lnTo>
                      <a:pt x="221" y="144"/>
                    </a:lnTo>
                    <a:lnTo>
                      <a:pt x="224" y="149"/>
                    </a:lnTo>
                    <a:lnTo>
                      <a:pt x="224" y="153"/>
                    </a:lnTo>
                    <a:lnTo>
                      <a:pt x="228" y="158"/>
                    </a:lnTo>
                    <a:lnTo>
                      <a:pt x="231" y="163"/>
                    </a:lnTo>
                    <a:lnTo>
                      <a:pt x="231" y="167"/>
                    </a:lnTo>
                    <a:lnTo>
                      <a:pt x="235" y="172"/>
                    </a:lnTo>
                    <a:lnTo>
                      <a:pt x="238" y="177"/>
                    </a:lnTo>
                    <a:lnTo>
                      <a:pt x="241" y="182"/>
                    </a:lnTo>
                    <a:lnTo>
                      <a:pt x="241" y="188"/>
                    </a:lnTo>
                    <a:lnTo>
                      <a:pt x="245" y="193"/>
                    </a:lnTo>
                    <a:lnTo>
                      <a:pt x="248" y="198"/>
                    </a:lnTo>
                    <a:lnTo>
                      <a:pt x="248" y="203"/>
                    </a:lnTo>
                    <a:lnTo>
                      <a:pt x="252" y="209"/>
                    </a:lnTo>
                    <a:lnTo>
                      <a:pt x="255" y="214"/>
                    </a:lnTo>
                    <a:lnTo>
                      <a:pt x="259" y="221"/>
                    </a:lnTo>
                    <a:lnTo>
                      <a:pt x="259" y="226"/>
                    </a:lnTo>
                    <a:lnTo>
                      <a:pt x="262" y="232"/>
                    </a:lnTo>
                    <a:lnTo>
                      <a:pt x="266" y="238"/>
                    </a:lnTo>
                    <a:lnTo>
                      <a:pt x="269" y="243"/>
                    </a:lnTo>
                    <a:lnTo>
                      <a:pt x="269" y="250"/>
                    </a:lnTo>
                    <a:lnTo>
                      <a:pt x="272" y="257"/>
                    </a:lnTo>
                    <a:lnTo>
                      <a:pt x="276" y="264"/>
                    </a:lnTo>
                    <a:lnTo>
                      <a:pt x="276" y="270"/>
                    </a:lnTo>
                    <a:lnTo>
                      <a:pt x="279" y="275"/>
                    </a:lnTo>
                    <a:lnTo>
                      <a:pt x="283" y="281"/>
                    </a:lnTo>
                    <a:lnTo>
                      <a:pt x="286" y="286"/>
                    </a:lnTo>
                    <a:lnTo>
                      <a:pt x="286" y="291"/>
                    </a:lnTo>
                    <a:lnTo>
                      <a:pt x="290" y="296"/>
                    </a:lnTo>
                    <a:lnTo>
                      <a:pt x="293" y="300"/>
                    </a:lnTo>
                    <a:lnTo>
                      <a:pt x="293" y="303"/>
                    </a:lnTo>
                    <a:lnTo>
                      <a:pt x="297" y="307"/>
                    </a:lnTo>
                    <a:lnTo>
                      <a:pt x="300" y="309"/>
                    </a:lnTo>
                    <a:lnTo>
                      <a:pt x="303" y="312"/>
                    </a:lnTo>
                    <a:lnTo>
                      <a:pt x="303" y="314"/>
                    </a:lnTo>
                    <a:lnTo>
                      <a:pt x="307" y="317"/>
                    </a:lnTo>
                    <a:lnTo>
                      <a:pt x="310" y="318"/>
                    </a:lnTo>
                    <a:lnTo>
                      <a:pt x="317" y="320"/>
                    </a:lnTo>
                    <a:lnTo>
                      <a:pt x="314" y="320"/>
                    </a:lnTo>
                    <a:lnTo>
                      <a:pt x="317" y="320"/>
                    </a:lnTo>
                    <a:lnTo>
                      <a:pt x="321" y="322"/>
                    </a:lnTo>
                    <a:lnTo>
                      <a:pt x="324" y="322"/>
                    </a:lnTo>
                    <a:lnTo>
                      <a:pt x="328" y="322"/>
                    </a:lnTo>
                    <a:lnTo>
                      <a:pt x="331" y="322"/>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20"/>
              <p:cNvSpPr>
                <a:spLocks/>
              </p:cNvSpPr>
              <p:nvPr/>
            </p:nvSpPr>
            <p:spPr bwMode="auto">
              <a:xfrm>
                <a:off x="2011363" y="1419226"/>
                <a:ext cx="563563" cy="441325"/>
              </a:xfrm>
              <a:custGeom>
                <a:avLst/>
                <a:gdLst/>
                <a:ahLst/>
                <a:cxnLst>
                  <a:cxn ang="0">
                    <a:pos x="7" y="276"/>
                  </a:cxn>
                  <a:cxn ang="0">
                    <a:pos x="17" y="273"/>
                  </a:cxn>
                  <a:cxn ang="0">
                    <a:pos x="28" y="270"/>
                  </a:cxn>
                  <a:cxn ang="0">
                    <a:pos x="34" y="266"/>
                  </a:cxn>
                  <a:cxn ang="0">
                    <a:pos x="45" y="263"/>
                  </a:cxn>
                  <a:cxn ang="0">
                    <a:pos x="52" y="259"/>
                  </a:cxn>
                  <a:cxn ang="0">
                    <a:pos x="58" y="255"/>
                  </a:cxn>
                  <a:cxn ang="0">
                    <a:pos x="65" y="251"/>
                  </a:cxn>
                  <a:cxn ang="0">
                    <a:pos x="72" y="247"/>
                  </a:cxn>
                  <a:cxn ang="0">
                    <a:pos x="79" y="242"/>
                  </a:cxn>
                  <a:cxn ang="0">
                    <a:pos x="89" y="239"/>
                  </a:cxn>
                  <a:cxn ang="0">
                    <a:pos x="96" y="232"/>
                  </a:cxn>
                  <a:cxn ang="0">
                    <a:pos x="103" y="225"/>
                  </a:cxn>
                  <a:cxn ang="0">
                    <a:pos x="110" y="213"/>
                  </a:cxn>
                  <a:cxn ang="0">
                    <a:pos x="117" y="199"/>
                  </a:cxn>
                  <a:cxn ang="0">
                    <a:pos x="127" y="186"/>
                  </a:cxn>
                  <a:cxn ang="0">
                    <a:pos x="134" y="172"/>
                  </a:cxn>
                  <a:cxn ang="0">
                    <a:pos x="141" y="160"/>
                  </a:cxn>
                  <a:cxn ang="0">
                    <a:pos x="148" y="152"/>
                  </a:cxn>
                  <a:cxn ang="0">
                    <a:pos x="155" y="139"/>
                  </a:cxn>
                  <a:cxn ang="0">
                    <a:pos x="162" y="123"/>
                  </a:cxn>
                  <a:cxn ang="0">
                    <a:pos x="172" y="101"/>
                  </a:cxn>
                  <a:cxn ang="0">
                    <a:pos x="179" y="78"/>
                  </a:cxn>
                  <a:cxn ang="0">
                    <a:pos x="186" y="57"/>
                  </a:cxn>
                  <a:cxn ang="0">
                    <a:pos x="193" y="37"/>
                  </a:cxn>
                  <a:cxn ang="0">
                    <a:pos x="200" y="23"/>
                  </a:cxn>
                  <a:cxn ang="0">
                    <a:pos x="207" y="15"/>
                  </a:cxn>
                  <a:cxn ang="0">
                    <a:pos x="217" y="11"/>
                  </a:cxn>
                  <a:cxn ang="0">
                    <a:pos x="227" y="8"/>
                  </a:cxn>
                  <a:cxn ang="0">
                    <a:pos x="238" y="5"/>
                  </a:cxn>
                  <a:cxn ang="0">
                    <a:pos x="248" y="3"/>
                  </a:cxn>
                  <a:cxn ang="0">
                    <a:pos x="258" y="1"/>
                  </a:cxn>
                  <a:cxn ang="0">
                    <a:pos x="269" y="0"/>
                  </a:cxn>
                  <a:cxn ang="0">
                    <a:pos x="279" y="0"/>
                  </a:cxn>
                  <a:cxn ang="0">
                    <a:pos x="289" y="0"/>
                  </a:cxn>
                  <a:cxn ang="0">
                    <a:pos x="299" y="1"/>
                  </a:cxn>
                  <a:cxn ang="0">
                    <a:pos x="310" y="3"/>
                  </a:cxn>
                  <a:cxn ang="0">
                    <a:pos x="320" y="6"/>
                  </a:cxn>
                  <a:cxn ang="0">
                    <a:pos x="327" y="10"/>
                  </a:cxn>
                  <a:cxn ang="0">
                    <a:pos x="334" y="14"/>
                  </a:cxn>
                  <a:cxn ang="0">
                    <a:pos x="341" y="19"/>
                  </a:cxn>
                  <a:cxn ang="0">
                    <a:pos x="351" y="27"/>
                  </a:cxn>
                </a:cxnLst>
                <a:rect l="0" t="0" r="r" b="b"/>
                <a:pathLst>
                  <a:path w="355" h="278">
                    <a:moveTo>
                      <a:pt x="0" y="278"/>
                    </a:moveTo>
                    <a:lnTo>
                      <a:pt x="3" y="278"/>
                    </a:lnTo>
                    <a:lnTo>
                      <a:pt x="7" y="276"/>
                    </a:lnTo>
                    <a:lnTo>
                      <a:pt x="10" y="275"/>
                    </a:lnTo>
                    <a:lnTo>
                      <a:pt x="14" y="274"/>
                    </a:lnTo>
                    <a:lnTo>
                      <a:pt x="17" y="273"/>
                    </a:lnTo>
                    <a:lnTo>
                      <a:pt x="21" y="271"/>
                    </a:lnTo>
                    <a:lnTo>
                      <a:pt x="24" y="271"/>
                    </a:lnTo>
                    <a:lnTo>
                      <a:pt x="28" y="270"/>
                    </a:lnTo>
                    <a:lnTo>
                      <a:pt x="28" y="269"/>
                    </a:lnTo>
                    <a:lnTo>
                      <a:pt x="31" y="268"/>
                    </a:lnTo>
                    <a:lnTo>
                      <a:pt x="34" y="266"/>
                    </a:lnTo>
                    <a:lnTo>
                      <a:pt x="38" y="265"/>
                    </a:lnTo>
                    <a:lnTo>
                      <a:pt x="41" y="264"/>
                    </a:lnTo>
                    <a:lnTo>
                      <a:pt x="45" y="263"/>
                    </a:lnTo>
                    <a:lnTo>
                      <a:pt x="45" y="261"/>
                    </a:lnTo>
                    <a:lnTo>
                      <a:pt x="48" y="260"/>
                    </a:lnTo>
                    <a:lnTo>
                      <a:pt x="52" y="259"/>
                    </a:lnTo>
                    <a:lnTo>
                      <a:pt x="55" y="258"/>
                    </a:lnTo>
                    <a:lnTo>
                      <a:pt x="55" y="256"/>
                    </a:lnTo>
                    <a:lnTo>
                      <a:pt x="58" y="255"/>
                    </a:lnTo>
                    <a:lnTo>
                      <a:pt x="62" y="254"/>
                    </a:lnTo>
                    <a:lnTo>
                      <a:pt x="62" y="252"/>
                    </a:lnTo>
                    <a:lnTo>
                      <a:pt x="65" y="251"/>
                    </a:lnTo>
                    <a:lnTo>
                      <a:pt x="69" y="250"/>
                    </a:lnTo>
                    <a:lnTo>
                      <a:pt x="72" y="249"/>
                    </a:lnTo>
                    <a:lnTo>
                      <a:pt x="72" y="247"/>
                    </a:lnTo>
                    <a:lnTo>
                      <a:pt x="76" y="246"/>
                    </a:lnTo>
                    <a:lnTo>
                      <a:pt x="79" y="245"/>
                    </a:lnTo>
                    <a:lnTo>
                      <a:pt x="79" y="242"/>
                    </a:lnTo>
                    <a:lnTo>
                      <a:pt x="83" y="241"/>
                    </a:lnTo>
                    <a:lnTo>
                      <a:pt x="86" y="240"/>
                    </a:lnTo>
                    <a:lnTo>
                      <a:pt x="89" y="239"/>
                    </a:lnTo>
                    <a:lnTo>
                      <a:pt x="89" y="236"/>
                    </a:lnTo>
                    <a:lnTo>
                      <a:pt x="93" y="235"/>
                    </a:lnTo>
                    <a:lnTo>
                      <a:pt x="96" y="232"/>
                    </a:lnTo>
                    <a:lnTo>
                      <a:pt x="100" y="230"/>
                    </a:lnTo>
                    <a:lnTo>
                      <a:pt x="100" y="227"/>
                    </a:lnTo>
                    <a:lnTo>
                      <a:pt x="103" y="225"/>
                    </a:lnTo>
                    <a:lnTo>
                      <a:pt x="107" y="221"/>
                    </a:lnTo>
                    <a:lnTo>
                      <a:pt x="107" y="217"/>
                    </a:lnTo>
                    <a:lnTo>
                      <a:pt x="110" y="213"/>
                    </a:lnTo>
                    <a:lnTo>
                      <a:pt x="114" y="208"/>
                    </a:lnTo>
                    <a:lnTo>
                      <a:pt x="117" y="205"/>
                    </a:lnTo>
                    <a:lnTo>
                      <a:pt x="117" y="199"/>
                    </a:lnTo>
                    <a:lnTo>
                      <a:pt x="120" y="194"/>
                    </a:lnTo>
                    <a:lnTo>
                      <a:pt x="124" y="189"/>
                    </a:lnTo>
                    <a:lnTo>
                      <a:pt x="127" y="186"/>
                    </a:lnTo>
                    <a:lnTo>
                      <a:pt x="127" y="181"/>
                    </a:lnTo>
                    <a:lnTo>
                      <a:pt x="131" y="176"/>
                    </a:lnTo>
                    <a:lnTo>
                      <a:pt x="134" y="172"/>
                    </a:lnTo>
                    <a:lnTo>
                      <a:pt x="134" y="168"/>
                    </a:lnTo>
                    <a:lnTo>
                      <a:pt x="138" y="164"/>
                    </a:lnTo>
                    <a:lnTo>
                      <a:pt x="141" y="160"/>
                    </a:lnTo>
                    <a:lnTo>
                      <a:pt x="145" y="158"/>
                    </a:lnTo>
                    <a:lnTo>
                      <a:pt x="145" y="154"/>
                    </a:lnTo>
                    <a:lnTo>
                      <a:pt x="148" y="152"/>
                    </a:lnTo>
                    <a:lnTo>
                      <a:pt x="151" y="148"/>
                    </a:lnTo>
                    <a:lnTo>
                      <a:pt x="151" y="144"/>
                    </a:lnTo>
                    <a:lnTo>
                      <a:pt x="155" y="139"/>
                    </a:lnTo>
                    <a:lnTo>
                      <a:pt x="158" y="134"/>
                    </a:lnTo>
                    <a:lnTo>
                      <a:pt x="162" y="129"/>
                    </a:lnTo>
                    <a:lnTo>
                      <a:pt x="162" y="123"/>
                    </a:lnTo>
                    <a:lnTo>
                      <a:pt x="165" y="116"/>
                    </a:lnTo>
                    <a:lnTo>
                      <a:pt x="169" y="109"/>
                    </a:lnTo>
                    <a:lnTo>
                      <a:pt x="172" y="101"/>
                    </a:lnTo>
                    <a:lnTo>
                      <a:pt x="172" y="93"/>
                    </a:lnTo>
                    <a:lnTo>
                      <a:pt x="176" y="86"/>
                    </a:lnTo>
                    <a:lnTo>
                      <a:pt x="179" y="78"/>
                    </a:lnTo>
                    <a:lnTo>
                      <a:pt x="179" y="72"/>
                    </a:lnTo>
                    <a:lnTo>
                      <a:pt x="182" y="64"/>
                    </a:lnTo>
                    <a:lnTo>
                      <a:pt x="186" y="57"/>
                    </a:lnTo>
                    <a:lnTo>
                      <a:pt x="189" y="51"/>
                    </a:lnTo>
                    <a:lnTo>
                      <a:pt x="189" y="43"/>
                    </a:lnTo>
                    <a:lnTo>
                      <a:pt x="193" y="37"/>
                    </a:lnTo>
                    <a:lnTo>
                      <a:pt x="196" y="32"/>
                    </a:lnTo>
                    <a:lnTo>
                      <a:pt x="196" y="27"/>
                    </a:lnTo>
                    <a:lnTo>
                      <a:pt x="200" y="23"/>
                    </a:lnTo>
                    <a:lnTo>
                      <a:pt x="203" y="20"/>
                    </a:lnTo>
                    <a:lnTo>
                      <a:pt x="207" y="17"/>
                    </a:lnTo>
                    <a:lnTo>
                      <a:pt x="207" y="15"/>
                    </a:lnTo>
                    <a:lnTo>
                      <a:pt x="210" y="14"/>
                    </a:lnTo>
                    <a:lnTo>
                      <a:pt x="213" y="13"/>
                    </a:lnTo>
                    <a:lnTo>
                      <a:pt x="217" y="11"/>
                    </a:lnTo>
                    <a:lnTo>
                      <a:pt x="220" y="10"/>
                    </a:lnTo>
                    <a:lnTo>
                      <a:pt x="224" y="9"/>
                    </a:lnTo>
                    <a:lnTo>
                      <a:pt x="227" y="8"/>
                    </a:lnTo>
                    <a:lnTo>
                      <a:pt x="231" y="8"/>
                    </a:lnTo>
                    <a:lnTo>
                      <a:pt x="234" y="6"/>
                    </a:lnTo>
                    <a:lnTo>
                      <a:pt x="238" y="5"/>
                    </a:lnTo>
                    <a:lnTo>
                      <a:pt x="241" y="4"/>
                    </a:lnTo>
                    <a:lnTo>
                      <a:pt x="244" y="4"/>
                    </a:lnTo>
                    <a:lnTo>
                      <a:pt x="248" y="3"/>
                    </a:lnTo>
                    <a:lnTo>
                      <a:pt x="251" y="1"/>
                    </a:lnTo>
                    <a:lnTo>
                      <a:pt x="255" y="1"/>
                    </a:lnTo>
                    <a:lnTo>
                      <a:pt x="258" y="1"/>
                    </a:lnTo>
                    <a:lnTo>
                      <a:pt x="262" y="0"/>
                    </a:lnTo>
                    <a:lnTo>
                      <a:pt x="265" y="0"/>
                    </a:lnTo>
                    <a:lnTo>
                      <a:pt x="269" y="0"/>
                    </a:lnTo>
                    <a:lnTo>
                      <a:pt x="272" y="0"/>
                    </a:lnTo>
                    <a:lnTo>
                      <a:pt x="275" y="0"/>
                    </a:lnTo>
                    <a:lnTo>
                      <a:pt x="279" y="0"/>
                    </a:lnTo>
                    <a:lnTo>
                      <a:pt x="282" y="0"/>
                    </a:lnTo>
                    <a:lnTo>
                      <a:pt x="286" y="0"/>
                    </a:lnTo>
                    <a:lnTo>
                      <a:pt x="289" y="0"/>
                    </a:lnTo>
                    <a:lnTo>
                      <a:pt x="293" y="0"/>
                    </a:lnTo>
                    <a:lnTo>
                      <a:pt x="296" y="1"/>
                    </a:lnTo>
                    <a:lnTo>
                      <a:pt x="299" y="1"/>
                    </a:lnTo>
                    <a:lnTo>
                      <a:pt x="303" y="1"/>
                    </a:lnTo>
                    <a:lnTo>
                      <a:pt x="306" y="3"/>
                    </a:lnTo>
                    <a:lnTo>
                      <a:pt x="310" y="3"/>
                    </a:lnTo>
                    <a:lnTo>
                      <a:pt x="313" y="4"/>
                    </a:lnTo>
                    <a:lnTo>
                      <a:pt x="317" y="5"/>
                    </a:lnTo>
                    <a:lnTo>
                      <a:pt x="320" y="6"/>
                    </a:lnTo>
                    <a:lnTo>
                      <a:pt x="324" y="8"/>
                    </a:lnTo>
                    <a:lnTo>
                      <a:pt x="324" y="9"/>
                    </a:lnTo>
                    <a:lnTo>
                      <a:pt x="327" y="10"/>
                    </a:lnTo>
                    <a:lnTo>
                      <a:pt x="330" y="11"/>
                    </a:lnTo>
                    <a:lnTo>
                      <a:pt x="334" y="13"/>
                    </a:lnTo>
                    <a:lnTo>
                      <a:pt x="334" y="14"/>
                    </a:lnTo>
                    <a:lnTo>
                      <a:pt x="337" y="15"/>
                    </a:lnTo>
                    <a:lnTo>
                      <a:pt x="341" y="17"/>
                    </a:lnTo>
                    <a:lnTo>
                      <a:pt x="341" y="19"/>
                    </a:lnTo>
                    <a:lnTo>
                      <a:pt x="344" y="22"/>
                    </a:lnTo>
                    <a:lnTo>
                      <a:pt x="348" y="23"/>
                    </a:lnTo>
                    <a:lnTo>
                      <a:pt x="351" y="27"/>
                    </a:lnTo>
                    <a:lnTo>
                      <a:pt x="351" y="29"/>
                    </a:lnTo>
                    <a:lnTo>
                      <a:pt x="355" y="33"/>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21"/>
              <p:cNvSpPr>
                <a:spLocks/>
              </p:cNvSpPr>
              <p:nvPr/>
            </p:nvSpPr>
            <p:spPr bwMode="auto">
              <a:xfrm>
                <a:off x="2574925" y="1471613"/>
                <a:ext cx="119063" cy="142875"/>
              </a:xfrm>
              <a:custGeom>
                <a:avLst/>
                <a:gdLst/>
                <a:ahLst/>
                <a:cxnLst>
                  <a:cxn ang="0">
                    <a:pos x="0" y="0"/>
                  </a:cxn>
                  <a:cxn ang="0">
                    <a:pos x="3" y="4"/>
                  </a:cxn>
                  <a:cxn ang="0">
                    <a:pos x="6" y="9"/>
                  </a:cxn>
                  <a:cxn ang="0">
                    <a:pos x="6" y="13"/>
                  </a:cxn>
                  <a:cxn ang="0">
                    <a:pos x="10" y="18"/>
                  </a:cxn>
                  <a:cxn ang="0">
                    <a:pos x="13" y="21"/>
                  </a:cxn>
                  <a:cxn ang="0">
                    <a:pos x="13" y="26"/>
                  </a:cxn>
                  <a:cxn ang="0">
                    <a:pos x="17" y="30"/>
                  </a:cxn>
                  <a:cxn ang="0">
                    <a:pos x="20" y="34"/>
                  </a:cxn>
                  <a:cxn ang="0">
                    <a:pos x="24" y="37"/>
                  </a:cxn>
                  <a:cxn ang="0">
                    <a:pos x="24" y="40"/>
                  </a:cxn>
                  <a:cxn ang="0">
                    <a:pos x="27" y="43"/>
                  </a:cxn>
                  <a:cxn ang="0">
                    <a:pos x="31" y="44"/>
                  </a:cxn>
                  <a:cxn ang="0">
                    <a:pos x="31" y="47"/>
                  </a:cxn>
                  <a:cxn ang="0">
                    <a:pos x="34" y="49"/>
                  </a:cxn>
                  <a:cxn ang="0">
                    <a:pos x="37" y="50"/>
                  </a:cxn>
                  <a:cxn ang="0">
                    <a:pos x="41" y="52"/>
                  </a:cxn>
                  <a:cxn ang="0">
                    <a:pos x="41" y="54"/>
                  </a:cxn>
                  <a:cxn ang="0">
                    <a:pos x="44" y="57"/>
                  </a:cxn>
                  <a:cxn ang="0">
                    <a:pos x="48" y="58"/>
                  </a:cxn>
                  <a:cxn ang="0">
                    <a:pos x="51" y="60"/>
                  </a:cxn>
                  <a:cxn ang="0">
                    <a:pos x="51" y="63"/>
                  </a:cxn>
                  <a:cxn ang="0">
                    <a:pos x="55" y="67"/>
                  </a:cxn>
                  <a:cxn ang="0">
                    <a:pos x="58" y="69"/>
                  </a:cxn>
                  <a:cxn ang="0">
                    <a:pos x="58" y="73"/>
                  </a:cxn>
                  <a:cxn ang="0">
                    <a:pos x="62" y="76"/>
                  </a:cxn>
                  <a:cxn ang="0">
                    <a:pos x="65" y="79"/>
                  </a:cxn>
                  <a:cxn ang="0">
                    <a:pos x="68" y="83"/>
                  </a:cxn>
                  <a:cxn ang="0">
                    <a:pos x="68" y="84"/>
                  </a:cxn>
                  <a:cxn ang="0">
                    <a:pos x="72" y="86"/>
                  </a:cxn>
                  <a:cxn ang="0">
                    <a:pos x="75" y="88"/>
                  </a:cxn>
                  <a:cxn ang="0">
                    <a:pos x="75" y="90"/>
                  </a:cxn>
                </a:cxnLst>
                <a:rect l="0" t="0" r="r" b="b"/>
                <a:pathLst>
                  <a:path w="75" h="90">
                    <a:moveTo>
                      <a:pt x="0" y="0"/>
                    </a:moveTo>
                    <a:lnTo>
                      <a:pt x="3" y="4"/>
                    </a:lnTo>
                    <a:lnTo>
                      <a:pt x="6" y="9"/>
                    </a:lnTo>
                    <a:lnTo>
                      <a:pt x="6" y="13"/>
                    </a:lnTo>
                    <a:lnTo>
                      <a:pt x="10" y="18"/>
                    </a:lnTo>
                    <a:lnTo>
                      <a:pt x="13" y="21"/>
                    </a:lnTo>
                    <a:lnTo>
                      <a:pt x="13" y="26"/>
                    </a:lnTo>
                    <a:lnTo>
                      <a:pt x="17" y="30"/>
                    </a:lnTo>
                    <a:lnTo>
                      <a:pt x="20" y="34"/>
                    </a:lnTo>
                    <a:lnTo>
                      <a:pt x="24" y="37"/>
                    </a:lnTo>
                    <a:lnTo>
                      <a:pt x="24" y="40"/>
                    </a:lnTo>
                    <a:lnTo>
                      <a:pt x="27" y="43"/>
                    </a:lnTo>
                    <a:lnTo>
                      <a:pt x="31" y="44"/>
                    </a:lnTo>
                    <a:lnTo>
                      <a:pt x="31" y="47"/>
                    </a:lnTo>
                    <a:lnTo>
                      <a:pt x="34" y="49"/>
                    </a:lnTo>
                    <a:lnTo>
                      <a:pt x="37" y="50"/>
                    </a:lnTo>
                    <a:lnTo>
                      <a:pt x="41" y="52"/>
                    </a:lnTo>
                    <a:lnTo>
                      <a:pt x="41" y="54"/>
                    </a:lnTo>
                    <a:lnTo>
                      <a:pt x="44" y="57"/>
                    </a:lnTo>
                    <a:lnTo>
                      <a:pt x="48" y="58"/>
                    </a:lnTo>
                    <a:lnTo>
                      <a:pt x="51" y="60"/>
                    </a:lnTo>
                    <a:lnTo>
                      <a:pt x="51" y="63"/>
                    </a:lnTo>
                    <a:lnTo>
                      <a:pt x="55" y="67"/>
                    </a:lnTo>
                    <a:lnTo>
                      <a:pt x="58" y="69"/>
                    </a:lnTo>
                    <a:lnTo>
                      <a:pt x="58" y="73"/>
                    </a:lnTo>
                    <a:lnTo>
                      <a:pt x="62" y="76"/>
                    </a:lnTo>
                    <a:lnTo>
                      <a:pt x="65" y="79"/>
                    </a:lnTo>
                    <a:lnTo>
                      <a:pt x="68" y="83"/>
                    </a:lnTo>
                    <a:lnTo>
                      <a:pt x="68" y="84"/>
                    </a:lnTo>
                    <a:lnTo>
                      <a:pt x="72" y="86"/>
                    </a:lnTo>
                    <a:lnTo>
                      <a:pt x="75" y="88"/>
                    </a:lnTo>
                    <a:lnTo>
                      <a:pt x="75" y="90"/>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82" name="Group 81"/>
          <p:cNvGrpSpPr/>
          <p:nvPr/>
        </p:nvGrpSpPr>
        <p:grpSpPr>
          <a:xfrm>
            <a:off x="1350597" y="2680912"/>
            <a:ext cx="2167004" cy="550291"/>
            <a:chOff x="990600" y="3028890"/>
            <a:chExt cx="2667000" cy="762000"/>
          </a:xfrm>
        </p:grpSpPr>
        <p:sp>
          <p:nvSpPr>
            <p:cNvPr id="5" name="Rectangle 4"/>
            <p:cNvSpPr/>
            <p:nvPr/>
          </p:nvSpPr>
          <p:spPr>
            <a:xfrm>
              <a:off x="990600" y="3409890"/>
              <a:ext cx="1219200" cy="381000"/>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warping</a:t>
              </a:r>
              <a:endParaRPr lang="en-US" sz="1200" dirty="0">
                <a:solidFill>
                  <a:schemeClr val="tx1"/>
                </a:solidFill>
              </a:endParaRPr>
            </a:p>
          </p:txBody>
        </p:sp>
        <p:sp>
          <p:nvSpPr>
            <p:cNvPr id="6" name="Rectangle 5"/>
            <p:cNvSpPr/>
            <p:nvPr/>
          </p:nvSpPr>
          <p:spPr>
            <a:xfrm>
              <a:off x="2819400" y="3409890"/>
              <a:ext cx="838200" cy="381000"/>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noise</a:t>
              </a:r>
              <a:endParaRPr lang="en-US" sz="1200" dirty="0">
                <a:solidFill>
                  <a:schemeClr val="tx1"/>
                </a:solidFill>
              </a:endParaRPr>
            </a:p>
          </p:txBody>
        </p:sp>
        <p:cxnSp>
          <p:nvCxnSpPr>
            <p:cNvPr id="24" name="Straight Arrow Connector 23"/>
            <p:cNvCxnSpPr/>
            <p:nvPr/>
          </p:nvCxnSpPr>
          <p:spPr>
            <a:xfrm flipH="1">
              <a:off x="1676400" y="3028890"/>
              <a:ext cx="457200" cy="30480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438400" y="3028890"/>
              <a:ext cx="533400" cy="30480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1699497" y="3422417"/>
            <a:ext cx="990631" cy="275145"/>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warping</a:t>
            </a:r>
            <a:endParaRPr lang="en-US" sz="1200" dirty="0">
              <a:solidFill>
                <a:schemeClr val="tx1"/>
              </a:solidFill>
            </a:endParaRPr>
          </a:p>
        </p:txBody>
      </p:sp>
      <p:sp>
        <p:nvSpPr>
          <p:cNvPr id="9" name="Rectangle 8"/>
          <p:cNvSpPr/>
          <p:nvPr/>
        </p:nvSpPr>
        <p:spPr>
          <a:xfrm>
            <a:off x="2999699" y="3422417"/>
            <a:ext cx="681059" cy="275145"/>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noise</a:t>
            </a:r>
            <a:endParaRPr lang="en-US" sz="1200" dirty="0">
              <a:solidFill>
                <a:schemeClr val="tx1"/>
              </a:solidFill>
            </a:endParaRPr>
          </a:p>
        </p:txBody>
      </p:sp>
      <p:sp>
        <p:nvSpPr>
          <p:cNvPr id="32" name="Rectangle 31"/>
          <p:cNvSpPr/>
          <p:nvPr/>
        </p:nvSpPr>
        <p:spPr>
          <a:xfrm>
            <a:off x="1885240" y="3862649"/>
            <a:ext cx="681059" cy="275145"/>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noise</a:t>
            </a:r>
            <a:endParaRPr lang="en-US" sz="1200" dirty="0">
              <a:solidFill>
                <a:schemeClr val="tx1"/>
              </a:solidFill>
            </a:endParaRPr>
          </a:p>
        </p:txBody>
      </p:sp>
      <p:sp>
        <p:nvSpPr>
          <p:cNvPr id="34" name="TextBox 33"/>
          <p:cNvSpPr txBox="1"/>
          <p:nvPr/>
        </p:nvSpPr>
        <p:spPr>
          <a:xfrm>
            <a:off x="1228714" y="3423131"/>
            <a:ext cx="681058" cy="276999"/>
          </a:xfrm>
          <a:prstGeom prst="rect">
            <a:avLst/>
          </a:prstGeom>
          <a:noFill/>
        </p:spPr>
        <p:txBody>
          <a:bodyPr wrap="square" rtlCol="0">
            <a:spAutoFit/>
          </a:bodyPr>
          <a:lstStyle/>
          <a:p>
            <a:r>
              <a:rPr lang="en-US" sz="1200" dirty="0" smtClean="0"/>
              <a:t>ED = </a:t>
            </a:r>
            <a:endParaRPr lang="en-US" sz="1200" dirty="0"/>
          </a:p>
        </p:txBody>
      </p:sp>
      <p:sp>
        <p:nvSpPr>
          <p:cNvPr id="35" name="TextBox 34"/>
          <p:cNvSpPr txBox="1"/>
          <p:nvPr/>
        </p:nvSpPr>
        <p:spPr>
          <a:xfrm>
            <a:off x="1228714" y="3877164"/>
            <a:ext cx="742973" cy="276999"/>
          </a:xfrm>
          <a:prstGeom prst="rect">
            <a:avLst/>
          </a:prstGeom>
          <a:noFill/>
        </p:spPr>
        <p:txBody>
          <a:bodyPr wrap="square" rtlCol="0">
            <a:spAutoFit/>
          </a:bodyPr>
          <a:lstStyle/>
          <a:p>
            <a:r>
              <a:rPr lang="en-US" sz="1200" dirty="0" smtClean="0"/>
              <a:t>DTW = </a:t>
            </a:r>
            <a:endParaRPr lang="en-US" sz="1200" dirty="0"/>
          </a:p>
        </p:txBody>
      </p:sp>
      <p:sp>
        <p:nvSpPr>
          <p:cNvPr id="36" name="Rectangle 35"/>
          <p:cNvSpPr/>
          <p:nvPr/>
        </p:nvSpPr>
        <p:spPr>
          <a:xfrm>
            <a:off x="6000193" y="2914829"/>
            <a:ext cx="866802" cy="275145"/>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warping</a:t>
            </a:r>
            <a:endParaRPr lang="en-US" sz="1200" dirty="0">
              <a:solidFill>
                <a:schemeClr val="tx1"/>
              </a:solidFill>
            </a:endParaRPr>
          </a:p>
        </p:txBody>
      </p:sp>
      <p:sp>
        <p:nvSpPr>
          <p:cNvPr id="37" name="Rectangle 36"/>
          <p:cNvSpPr/>
          <p:nvPr/>
        </p:nvSpPr>
        <p:spPr>
          <a:xfrm>
            <a:off x="7114652" y="2914829"/>
            <a:ext cx="681059" cy="275145"/>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noise</a:t>
            </a:r>
            <a:endParaRPr lang="en-US" sz="1200" dirty="0">
              <a:solidFill>
                <a:schemeClr val="tx1"/>
              </a:solidFill>
            </a:endParaRPr>
          </a:p>
        </p:txBody>
      </p:sp>
      <p:grpSp>
        <p:nvGrpSpPr>
          <p:cNvPr id="76" name="Group 75"/>
          <p:cNvGrpSpPr/>
          <p:nvPr/>
        </p:nvGrpSpPr>
        <p:grpSpPr>
          <a:xfrm>
            <a:off x="6495508" y="3405249"/>
            <a:ext cx="1919347" cy="275145"/>
            <a:chOff x="6019800" y="3886200"/>
            <a:chExt cx="2362200" cy="381000"/>
          </a:xfrm>
        </p:grpSpPr>
        <p:sp>
          <p:nvSpPr>
            <p:cNvPr id="38" name="Rectangle 37"/>
            <p:cNvSpPr/>
            <p:nvPr/>
          </p:nvSpPr>
          <p:spPr>
            <a:xfrm>
              <a:off x="6019800" y="3886200"/>
              <a:ext cx="1219200" cy="381000"/>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warping</a:t>
              </a:r>
              <a:endParaRPr lang="en-US" sz="1200" dirty="0">
                <a:solidFill>
                  <a:schemeClr val="tx1"/>
                </a:solidFill>
              </a:endParaRPr>
            </a:p>
          </p:txBody>
        </p:sp>
        <p:sp>
          <p:nvSpPr>
            <p:cNvPr id="39" name="Rectangle 38"/>
            <p:cNvSpPr/>
            <p:nvPr/>
          </p:nvSpPr>
          <p:spPr>
            <a:xfrm>
              <a:off x="7543800" y="3886200"/>
              <a:ext cx="838200" cy="381000"/>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noise</a:t>
              </a:r>
              <a:endParaRPr lang="en-US" sz="1200" dirty="0">
                <a:solidFill>
                  <a:schemeClr val="tx1"/>
                </a:solidFill>
              </a:endParaRPr>
            </a:p>
          </p:txBody>
        </p:sp>
      </p:grpSp>
      <p:grpSp>
        <p:nvGrpSpPr>
          <p:cNvPr id="42" name="Group 227"/>
          <p:cNvGrpSpPr/>
          <p:nvPr/>
        </p:nvGrpSpPr>
        <p:grpSpPr>
          <a:xfrm>
            <a:off x="5381049" y="2254480"/>
            <a:ext cx="1480367" cy="319311"/>
            <a:chOff x="398463" y="1252538"/>
            <a:chExt cx="2295525" cy="685800"/>
          </a:xfrm>
        </p:grpSpPr>
        <p:sp>
          <p:nvSpPr>
            <p:cNvPr id="43" name="Freeform 117"/>
            <p:cNvSpPr>
              <a:spLocks/>
            </p:cNvSpPr>
            <p:nvPr/>
          </p:nvSpPr>
          <p:spPr bwMode="auto">
            <a:xfrm>
              <a:off x="398463" y="1252538"/>
              <a:ext cx="574675" cy="344488"/>
            </a:xfrm>
            <a:custGeom>
              <a:avLst/>
              <a:gdLst/>
              <a:ahLst/>
              <a:cxnLst>
                <a:cxn ang="0">
                  <a:pos x="7" y="217"/>
                </a:cxn>
                <a:cxn ang="0">
                  <a:pos x="18" y="217"/>
                </a:cxn>
                <a:cxn ang="0">
                  <a:pos x="28" y="217"/>
                </a:cxn>
                <a:cxn ang="0">
                  <a:pos x="38" y="217"/>
                </a:cxn>
                <a:cxn ang="0">
                  <a:pos x="49" y="217"/>
                </a:cxn>
                <a:cxn ang="0">
                  <a:pos x="59" y="217"/>
                </a:cxn>
                <a:cxn ang="0">
                  <a:pos x="69" y="217"/>
                </a:cxn>
                <a:cxn ang="0">
                  <a:pos x="80" y="217"/>
                </a:cxn>
                <a:cxn ang="0">
                  <a:pos x="90" y="217"/>
                </a:cxn>
                <a:cxn ang="0">
                  <a:pos x="100" y="217"/>
                </a:cxn>
                <a:cxn ang="0">
                  <a:pos x="110" y="217"/>
                </a:cxn>
                <a:cxn ang="0">
                  <a:pos x="117" y="214"/>
                </a:cxn>
                <a:cxn ang="0">
                  <a:pos x="124" y="202"/>
                </a:cxn>
                <a:cxn ang="0">
                  <a:pos x="135" y="182"/>
                </a:cxn>
                <a:cxn ang="0">
                  <a:pos x="141" y="161"/>
                </a:cxn>
                <a:cxn ang="0">
                  <a:pos x="148" y="143"/>
                </a:cxn>
                <a:cxn ang="0">
                  <a:pos x="155" y="129"/>
                </a:cxn>
                <a:cxn ang="0">
                  <a:pos x="162" y="116"/>
                </a:cxn>
                <a:cxn ang="0">
                  <a:pos x="169" y="100"/>
                </a:cxn>
                <a:cxn ang="0">
                  <a:pos x="179" y="86"/>
                </a:cxn>
                <a:cxn ang="0">
                  <a:pos x="186" y="75"/>
                </a:cxn>
                <a:cxn ang="0">
                  <a:pos x="193" y="69"/>
                </a:cxn>
                <a:cxn ang="0">
                  <a:pos x="200" y="62"/>
                </a:cxn>
                <a:cxn ang="0">
                  <a:pos x="207" y="57"/>
                </a:cxn>
                <a:cxn ang="0">
                  <a:pos x="214" y="53"/>
                </a:cxn>
                <a:cxn ang="0">
                  <a:pos x="224" y="50"/>
                </a:cxn>
                <a:cxn ang="0">
                  <a:pos x="231" y="46"/>
                </a:cxn>
                <a:cxn ang="0">
                  <a:pos x="238" y="41"/>
                </a:cxn>
                <a:cxn ang="0">
                  <a:pos x="245" y="34"/>
                </a:cxn>
                <a:cxn ang="0">
                  <a:pos x="252" y="26"/>
                </a:cxn>
                <a:cxn ang="0">
                  <a:pos x="259" y="18"/>
                </a:cxn>
                <a:cxn ang="0">
                  <a:pos x="272" y="12"/>
                </a:cxn>
                <a:cxn ang="0">
                  <a:pos x="276" y="10"/>
                </a:cxn>
                <a:cxn ang="0">
                  <a:pos x="283" y="8"/>
                </a:cxn>
                <a:cxn ang="0">
                  <a:pos x="293" y="4"/>
                </a:cxn>
                <a:cxn ang="0">
                  <a:pos x="303" y="2"/>
                </a:cxn>
                <a:cxn ang="0">
                  <a:pos x="314" y="0"/>
                </a:cxn>
                <a:cxn ang="0">
                  <a:pos x="324" y="0"/>
                </a:cxn>
                <a:cxn ang="0">
                  <a:pos x="334" y="4"/>
                </a:cxn>
                <a:cxn ang="0">
                  <a:pos x="341" y="9"/>
                </a:cxn>
                <a:cxn ang="0">
                  <a:pos x="348" y="13"/>
                </a:cxn>
                <a:cxn ang="0">
                  <a:pos x="358" y="21"/>
                </a:cxn>
              </a:cxnLst>
              <a:rect l="0" t="0" r="r" b="b"/>
              <a:pathLst>
                <a:path w="362" h="217">
                  <a:moveTo>
                    <a:pt x="0" y="217"/>
                  </a:moveTo>
                  <a:lnTo>
                    <a:pt x="4" y="217"/>
                  </a:lnTo>
                  <a:lnTo>
                    <a:pt x="7" y="217"/>
                  </a:lnTo>
                  <a:lnTo>
                    <a:pt x="11" y="217"/>
                  </a:lnTo>
                  <a:lnTo>
                    <a:pt x="14" y="217"/>
                  </a:lnTo>
                  <a:lnTo>
                    <a:pt x="18" y="217"/>
                  </a:lnTo>
                  <a:lnTo>
                    <a:pt x="21" y="217"/>
                  </a:lnTo>
                  <a:lnTo>
                    <a:pt x="24" y="217"/>
                  </a:lnTo>
                  <a:lnTo>
                    <a:pt x="28" y="217"/>
                  </a:lnTo>
                  <a:lnTo>
                    <a:pt x="31" y="217"/>
                  </a:lnTo>
                  <a:lnTo>
                    <a:pt x="35" y="217"/>
                  </a:lnTo>
                  <a:lnTo>
                    <a:pt x="38" y="217"/>
                  </a:lnTo>
                  <a:lnTo>
                    <a:pt x="42" y="217"/>
                  </a:lnTo>
                  <a:lnTo>
                    <a:pt x="45" y="217"/>
                  </a:lnTo>
                  <a:lnTo>
                    <a:pt x="49" y="217"/>
                  </a:lnTo>
                  <a:lnTo>
                    <a:pt x="52" y="217"/>
                  </a:lnTo>
                  <a:lnTo>
                    <a:pt x="55" y="217"/>
                  </a:lnTo>
                  <a:lnTo>
                    <a:pt x="59" y="217"/>
                  </a:lnTo>
                  <a:lnTo>
                    <a:pt x="62" y="217"/>
                  </a:lnTo>
                  <a:lnTo>
                    <a:pt x="66" y="217"/>
                  </a:lnTo>
                  <a:lnTo>
                    <a:pt x="69" y="217"/>
                  </a:lnTo>
                  <a:lnTo>
                    <a:pt x="73" y="217"/>
                  </a:lnTo>
                  <a:lnTo>
                    <a:pt x="76" y="217"/>
                  </a:lnTo>
                  <a:lnTo>
                    <a:pt x="80" y="217"/>
                  </a:lnTo>
                  <a:lnTo>
                    <a:pt x="83" y="217"/>
                  </a:lnTo>
                  <a:lnTo>
                    <a:pt x="86" y="217"/>
                  </a:lnTo>
                  <a:lnTo>
                    <a:pt x="90" y="217"/>
                  </a:lnTo>
                  <a:lnTo>
                    <a:pt x="93" y="217"/>
                  </a:lnTo>
                  <a:lnTo>
                    <a:pt x="97" y="217"/>
                  </a:lnTo>
                  <a:lnTo>
                    <a:pt x="100" y="217"/>
                  </a:lnTo>
                  <a:lnTo>
                    <a:pt x="104" y="217"/>
                  </a:lnTo>
                  <a:lnTo>
                    <a:pt x="107" y="217"/>
                  </a:lnTo>
                  <a:lnTo>
                    <a:pt x="110" y="217"/>
                  </a:lnTo>
                  <a:lnTo>
                    <a:pt x="114" y="216"/>
                  </a:lnTo>
                  <a:lnTo>
                    <a:pt x="114" y="215"/>
                  </a:lnTo>
                  <a:lnTo>
                    <a:pt x="117" y="214"/>
                  </a:lnTo>
                  <a:lnTo>
                    <a:pt x="121" y="211"/>
                  </a:lnTo>
                  <a:lnTo>
                    <a:pt x="124" y="207"/>
                  </a:lnTo>
                  <a:lnTo>
                    <a:pt x="124" y="202"/>
                  </a:lnTo>
                  <a:lnTo>
                    <a:pt x="128" y="197"/>
                  </a:lnTo>
                  <a:lnTo>
                    <a:pt x="131" y="190"/>
                  </a:lnTo>
                  <a:lnTo>
                    <a:pt x="135" y="182"/>
                  </a:lnTo>
                  <a:lnTo>
                    <a:pt x="135" y="175"/>
                  </a:lnTo>
                  <a:lnTo>
                    <a:pt x="138" y="167"/>
                  </a:lnTo>
                  <a:lnTo>
                    <a:pt x="141" y="161"/>
                  </a:lnTo>
                  <a:lnTo>
                    <a:pt x="141" y="153"/>
                  </a:lnTo>
                  <a:lnTo>
                    <a:pt x="145" y="148"/>
                  </a:lnTo>
                  <a:lnTo>
                    <a:pt x="148" y="143"/>
                  </a:lnTo>
                  <a:lnTo>
                    <a:pt x="152" y="138"/>
                  </a:lnTo>
                  <a:lnTo>
                    <a:pt x="152" y="134"/>
                  </a:lnTo>
                  <a:lnTo>
                    <a:pt x="155" y="129"/>
                  </a:lnTo>
                  <a:lnTo>
                    <a:pt x="159" y="125"/>
                  </a:lnTo>
                  <a:lnTo>
                    <a:pt x="162" y="122"/>
                  </a:lnTo>
                  <a:lnTo>
                    <a:pt x="162" y="116"/>
                  </a:lnTo>
                  <a:lnTo>
                    <a:pt x="166" y="111"/>
                  </a:lnTo>
                  <a:lnTo>
                    <a:pt x="169" y="106"/>
                  </a:lnTo>
                  <a:lnTo>
                    <a:pt x="169" y="100"/>
                  </a:lnTo>
                  <a:lnTo>
                    <a:pt x="172" y="95"/>
                  </a:lnTo>
                  <a:lnTo>
                    <a:pt x="176" y="90"/>
                  </a:lnTo>
                  <a:lnTo>
                    <a:pt x="179" y="86"/>
                  </a:lnTo>
                  <a:lnTo>
                    <a:pt x="179" y="82"/>
                  </a:lnTo>
                  <a:lnTo>
                    <a:pt x="183" y="79"/>
                  </a:lnTo>
                  <a:lnTo>
                    <a:pt x="186" y="75"/>
                  </a:lnTo>
                  <a:lnTo>
                    <a:pt x="186" y="72"/>
                  </a:lnTo>
                  <a:lnTo>
                    <a:pt x="190" y="70"/>
                  </a:lnTo>
                  <a:lnTo>
                    <a:pt x="193" y="69"/>
                  </a:lnTo>
                  <a:lnTo>
                    <a:pt x="197" y="66"/>
                  </a:lnTo>
                  <a:lnTo>
                    <a:pt x="197" y="65"/>
                  </a:lnTo>
                  <a:lnTo>
                    <a:pt x="200" y="62"/>
                  </a:lnTo>
                  <a:lnTo>
                    <a:pt x="203" y="61"/>
                  </a:lnTo>
                  <a:lnTo>
                    <a:pt x="207" y="58"/>
                  </a:lnTo>
                  <a:lnTo>
                    <a:pt x="207" y="57"/>
                  </a:lnTo>
                  <a:lnTo>
                    <a:pt x="210" y="56"/>
                  </a:lnTo>
                  <a:lnTo>
                    <a:pt x="214" y="55"/>
                  </a:lnTo>
                  <a:lnTo>
                    <a:pt x="214" y="53"/>
                  </a:lnTo>
                  <a:lnTo>
                    <a:pt x="217" y="52"/>
                  </a:lnTo>
                  <a:lnTo>
                    <a:pt x="221" y="51"/>
                  </a:lnTo>
                  <a:lnTo>
                    <a:pt x="224" y="50"/>
                  </a:lnTo>
                  <a:lnTo>
                    <a:pt x="224" y="48"/>
                  </a:lnTo>
                  <a:lnTo>
                    <a:pt x="228" y="47"/>
                  </a:lnTo>
                  <a:lnTo>
                    <a:pt x="231" y="46"/>
                  </a:lnTo>
                  <a:lnTo>
                    <a:pt x="231" y="45"/>
                  </a:lnTo>
                  <a:lnTo>
                    <a:pt x="234" y="43"/>
                  </a:lnTo>
                  <a:lnTo>
                    <a:pt x="238" y="41"/>
                  </a:lnTo>
                  <a:lnTo>
                    <a:pt x="241" y="39"/>
                  </a:lnTo>
                  <a:lnTo>
                    <a:pt x="241" y="37"/>
                  </a:lnTo>
                  <a:lnTo>
                    <a:pt x="245" y="34"/>
                  </a:lnTo>
                  <a:lnTo>
                    <a:pt x="248" y="32"/>
                  </a:lnTo>
                  <a:lnTo>
                    <a:pt x="252" y="29"/>
                  </a:lnTo>
                  <a:lnTo>
                    <a:pt x="252" y="26"/>
                  </a:lnTo>
                  <a:lnTo>
                    <a:pt x="255" y="23"/>
                  </a:lnTo>
                  <a:lnTo>
                    <a:pt x="259" y="21"/>
                  </a:lnTo>
                  <a:lnTo>
                    <a:pt x="259" y="18"/>
                  </a:lnTo>
                  <a:lnTo>
                    <a:pt x="262" y="17"/>
                  </a:lnTo>
                  <a:lnTo>
                    <a:pt x="265" y="16"/>
                  </a:lnTo>
                  <a:lnTo>
                    <a:pt x="272" y="12"/>
                  </a:lnTo>
                  <a:lnTo>
                    <a:pt x="269" y="12"/>
                  </a:lnTo>
                  <a:lnTo>
                    <a:pt x="272" y="12"/>
                  </a:lnTo>
                  <a:lnTo>
                    <a:pt x="276" y="10"/>
                  </a:lnTo>
                  <a:lnTo>
                    <a:pt x="283" y="8"/>
                  </a:lnTo>
                  <a:lnTo>
                    <a:pt x="279" y="8"/>
                  </a:lnTo>
                  <a:lnTo>
                    <a:pt x="283" y="8"/>
                  </a:lnTo>
                  <a:lnTo>
                    <a:pt x="286" y="7"/>
                  </a:lnTo>
                  <a:lnTo>
                    <a:pt x="290" y="5"/>
                  </a:lnTo>
                  <a:lnTo>
                    <a:pt x="293" y="4"/>
                  </a:lnTo>
                  <a:lnTo>
                    <a:pt x="296" y="3"/>
                  </a:lnTo>
                  <a:lnTo>
                    <a:pt x="300" y="3"/>
                  </a:lnTo>
                  <a:lnTo>
                    <a:pt x="303" y="2"/>
                  </a:lnTo>
                  <a:lnTo>
                    <a:pt x="307" y="0"/>
                  </a:lnTo>
                  <a:lnTo>
                    <a:pt x="310" y="0"/>
                  </a:lnTo>
                  <a:lnTo>
                    <a:pt x="314" y="0"/>
                  </a:lnTo>
                  <a:lnTo>
                    <a:pt x="317" y="0"/>
                  </a:lnTo>
                  <a:lnTo>
                    <a:pt x="321" y="0"/>
                  </a:lnTo>
                  <a:lnTo>
                    <a:pt x="324" y="0"/>
                  </a:lnTo>
                  <a:lnTo>
                    <a:pt x="327" y="2"/>
                  </a:lnTo>
                  <a:lnTo>
                    <a:pt x="331" y="3"/>
                  </a:lnTo>
                  <a:lnTo>
                    <a:pt x="334" y="4"/>
                  </a:lnTo>
                  <a:lnTo>
                    <a:pt x="338" y="5"/>
                  </a:lnTo>
                  <a:lnTo>
                    <a:pt x="341" y="8"/>
                  </a:lnTo>
                  <a:lnTo>
                    <a:pt x="341" y="9"/>
                  </a:lnTo>
                  <a:lnTo>
                    <a:pt x="345" y="10"/>
                  </a:lnTo>
                  <a:lnTo>
                    <a:pt x="348" y="12"/>
                  </a:lnTo>
                  <a:lnTo>
                    <a:pt x="348" y="13"/>
                  </a:lnTo>
                  <a:lnTo>
                    <a:pt x="351" y="16"/>
                  </a:lnTo>
                  <a:lnTo>
                    <a:pt x="355" y="18"/>
                  </a:lnTo>
                  <a:lnTo>
                    <a:pt x="358" y="21"/>
                  </a:lnTo>
                  <a:lnTo>
                    <a:pt x="358" y="23"/>
                  </a:lnTo>
                  <a:lnTo>
                    <a:pt x="362" y="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18"/>
            <p:cNvSpPr>
              <a:spLocks/>
            </p:cNvSpPr>
            <p:nvPr/>
          </p:nvSpPr>
          <p:spPr bwMode="auto">
            <a:xfrm>
              <a:off x="973138" y="1293813"/>
              <a:ext cx="512763" cy="644525"/>
            </a:xfrm>
            <a:custGeom>
              <a:avLst/>
              <a:gdLst/>
              <a:ahLst/>
              <a:cxnLst>
                <a:cxn ang="0">
                  <a:pos x="7" y="6"/>
                </a:cxn>
                <a:cxn ang="0">
                  <a:pos x="14" y="20"/>
                </a:cxn>
                <a:cxn ang="0">
                  <a:pos x="20" y="39"/>
                </a:cxn>
                <a:cxn ang="0">
                  <a:pos x="27" y="60"/>
                </a:cxn>
                <a:cxn ang="0">
                  <a:pos x="34" y="79"/>
                </a:cxn>
                <a:cxn ang="0">
                  <a:pos x="41" y="96"/>
                </a:cxn>
                <a:cxn ang="0">
                  <a:pos x="51" y="109"/>
                </a:cxn>
                <a:cxn ang="0">
                  <a:pos x="58" y="126"/>
                </a:cxn>
                <a:cxn ang="0">
                  <a:pos x="65" y="145"/>
                </a:cxn>
                <a:cxn ang="0">
                  <a:pos x="72" y="174"/>
                </a:cxn>
                <a:cxn ang="0">
                  <a:pos x="79" y="213"/>
                </a:cxn>
                <a:cxn ang="0">
                  <a:pos x="86" y="258"/>
                </a:cxn>
                <a:cxn ang="0">
                  <a:pos x="96" y="296"/>
                </a:cxn>
                <a:cxn ang="0">
                  <a:pos x="103" y="325"/>
                </a:cxn>
                <a:cxn ang="0">
                  <a:pos x="110" y="345"/>
                </a:cxn>
                <a:cxn ang="0">
                  <a:pos x="117" y="366"/>
                </a:cxn>
                <a:cxn ang="0">
                  <a:pos x="124" y="382"/>
                </a:cxn>
                <a:cxn ang="0">
                  <a:pos x="131" y="393"/>
                </a:cxn>
                <a:cxn ang="0">
                  <a:pos x="141" y="400"/>
                </a:cxn>
                <a:cxn ang="0">
                  <a:pos x="148" y="403"/>
                </a:cxn>
                <a:cxn ang="0">
                  <a:pos x="158" y="406"/>
                </a:cxn>
                <a:cxn ang="0">
                  <a:pos x="169" y="403"/>
                </a:cxn>
                <a:cxn ang="0">
                  <a:pos x="175" y="398"/>
                </a:cxn>
                <a:cxn ang="0">
                  <a:pos x="186" y="390"/>
                </a:cxn>
                <a:cxn ang="0">
                  <a:pos x="193" y="379"/>
                </a:cxn>
                <a:cxn ang="0">
                  <a:pos x="200" y="367"/>
                </a:cxn>
                <a:cxn ang="0">
                  <a:pos x="206" y="354"/>
                </a:cxn>
                <a:cxn ang="0">
                  <a:pos x="213" y="343"/>
                </a:cxn>
                <a:cxn ang="0">
                  <a:pos x="220" y="331"/>
                </a:cxn>
                <a:cxn ang="0">
                  <a:pos x="230" y="320"/>
                </a:cxn>
                <a:cxn ang="0">
                  <a:pos x="237" y="309"/>
                </a:cxn>
                <a:cxn ang="0">
                  <a:pos x="244" y="299"/>
                </a:cxn>
                <a:cxn ang="0">
                  <a:pos x="251" y="285"/>
                </a:cxn>
                <a:cxn ang="0">
                  <a:pos x="258" y="267"/>
                </a:cxn>
                <a:cxn ang="0">
                  <a:pos x="268" y="244"/>
                </a:cxn>
                <a:cxn ang="0">
                  <a:pos x="275" y="222"/>
                </a:cxn>
                <a:cxn ang="0">
                  <a:pos x="282" y="200"/>
                </a:cxn>
                <a:cxn ang="0">
                  <a:pos x="289" y="180"/>
                </a:cxn>
                <a:cxn ang="0">
                  <a:pos x="296" y="165"/>
                </a:cxn>
                <a:cxn ang="0">
                  <a:pos x="303" y="154"/>
                </a:cxn>
                <a:cxn ang="0">
                  <a:pos x="313" y="143"/>
                </a:cxn>
                <a:cxn ang="0">
                  <a:pos x="320" y="133"/>
                </a:cxn>
              </a:cxnLst>
              <a:rect l="0" t="0" r="r" b="b"/>
              <a:pathLst>
                <a:path w="323" h="406">
                  <a:moveTo>
                    <a:pt x="0" y="0"/>
                  </a:moveTo>
                  <a:lnTo>
                    <a:pt x="3" y="2"/>
                  </a:lnTo>
                  <a:lnTo>
                    <a:pt x="7" y="6"/>
                  </a:lnTo>
                  <a:lnTo>
                    <a:pt x="7" y="11"/>
                  </a:lnTo>
                  <a:lnTo>
                    <a:pt x="10" y="15"/>
                  </a:lnTo>
                  <a:lnTo>
                    <a:pt x="14" y="20"/>
                  </a:lnTo>
                  <a:lnTo>
                    <a:pt x="14" y="26"/>
                  </a:lnTo>
                  <a:lnTo>
                    <a:pt x="17" y="32"/>
                  </a:lnTo>
                  <a:lnTo>
                    <a:pt x="20" y="39"/>
                  </a:lnTo>
                  <a:lnTo>
                    <a:pt x="24" y="45"/>
                  </a:lnTo>
                  <a:lnTo>
                    <a:pt x="24" y="51"/>
                  </a:lnTo>
                  <a:lnTo>
                    <a:pt x="27" y="60"/>
                  </a:lnTo>
                  <a:lnTo>
                    <a:pt x="31" y="66"/>
                  </a:lnTo>
                  <a:lnTo>
                    <a:pt x="34" y="73"/>
                  </a:lnTo>
                  <a:lnTo>
                    <a:pt x="34" y="79"/>
                  </a:lnTo>
                  <a:lnTo>
                    <a:pt x="38" y="85"/>
                  </a:lnTo>
                  <a:lnTo>
                    <a:pt x="41" y="90"/>
                  </a:lnTo>
                  <a:lnTo>
                    <a:pt x="41" y="96"/>
                  </a:lnTo>
                  <a:lnTo>
                    <a:pt x="45" y="101"/>
                  </a:lnTo>
                  <a:lnTo>
                    <a:pt x="48" y="106"/>
                  </a:lnTo>
                  <a:lnTo>
                    <a:pt x="51" y="109"/>
                  </a:lnTo>
                  <a:lnTo>
                    <a:pt x="51" y="114"/>
                  </a:lnTo>
                  <a:lnTo>
                    <a:pt x="55" y="119"/>
                  </a:lnTo>
                  <a:lnTo>
                    <a:pt x="58" y="126"/>
                  </a:lnTo>
                  <a:lnTo>
                    <a:pt x="58" y="132"/>
                  </a:lnTo>
                  <a:lnTo>
                    <a:pt x="62" y="138"/>
                  </a:lnTo>
                  <a:lnTo>
                    <a:pt x="65" y="145"/>
                  </a:lnTo>
                  <a:lnTo>
                    <a:pt x="69" y="154"/>
                  </a:lnTo>
                  <a:lnTo>
                    <a:pt x="69" y="164"/>
                  </a:lnTo>
                  <a:lnTo>
                    <a:pt x="72" y="174"/>
                  </a:lnTo>
                  <a:lnTo>
                    <a:pt x="76" y="186"/>
                  </a:lnTo>
                  <a:lnTo>
                    <a:pt x="79" y="199"/>
                  </a:lnTo>
                  <a:lnTo>
                    <a:pt x="79" y="213"/>
                  </a:lnTo>
                  <a:lnTo>
                    <a:pt x="82" y="227"/>
                  </a:lnTo>
                  <a:lnTo>
                    <a:pt x="86" y="242"/>
                  </a:lnTo>
                  <a:lnTo>
                    <a:pt x="86" y="258"/>
                  </a:lnTo>
                  <a:lnTo>
                    <a:pt x="89" y="272"/>
                  </a:lnTo>
                  <a:lnTo>
                    <a:pt x="93" y="285"/>
                  </a:lnTo>
                  <a:lnTo>
                    <a:pt x="96" y="296"/>
                  </a:lnTo>
                  <a:lnTo>
                    <a:pt x="96" y="306"/>
                  </a:lnTo>
                  <a:lnTo>
                    <a:pt x="100" y="316"/>
                  </a:lnTo>
                  <a:lnTo>
                    <a:pt x="103" y="325"/>
                  </a:lnTo>
                  <a:lnTo>
                    <a:pt x="103" y="333"/>
                  </a:lnTo>
                  <a:lnTo>
                    <a:pt x="107" y="339"/>
                  </a:lnTo>
                  <a:lnTo>
                    <a:pt x="110" y="345"/>
                  </a:lnTo>
                  <a:lnTo>
                    <a:pt x="113" y="352"/>
                  </a:lnTo>
                  <a:lnTo>
                    <a:pt x="113" y="358"/>
                  </a:lnTo>
                  <a:lnTo>
                    <a:pt x="117" y="366"/>
                  </a:lnTo>
                  <a:lnTo>
                    <a:pt x="120" y="371"/>
                  </a:lnTo>
                  <a:lnTo>
                    <a:pt x="124" y="377"/>
                  </a:lnTo>
                  <a:lnTo>
                    <a:pt x="124" y="382"/>
                  </a:lnTo>
                  <a:lnTo>
                    <a:pt x="127" y="387"/>
                  </a:lnTo>
                  <a:lnTo>
                    <a:pt x="131" y="390"/>
                  </a:lnTo>
                  <a:lnTo>
                    <a:pt x="131" y="393"/>
                  </a:lnTo>
                  <a:lnTo>
                    <a:pt x="134" y="396"/>
                  </a:lnTo>
                  <a:lnTo>
                    <a:pt x="138" y="398"/>
                  </a:lnTo>
                  <a:lnTo>
                    <a:pt x="141" y="400"/>
                  </a:lnTo>
                  <a:lnTo>
                    <a:pt x="141" y="401"/>
                  </a:lnTo>
                  <a:lnTo>
                    <a:pt x="144" y="402"/>
                  </a:lnTo>
                  <a:lnTo>
                    <a:pt x="148" y="403"/>
                  </a:lnTo>
                  <a:lnTo>
                    <a:pt x="151" y="405"/>
                  </a:lnTo>
                  <a:lnTo>
                    <a:pt x="155" y="405"/>
                  </a:lnTo>
                  <a:lnTo>
                    <a:pt x="158" y="406"/>
                  </a:lnTo>
                  <a:lnTo>
                    <a:pt x="162" y="405"/>
                  </a:lnTo>
                  <a:lnTo>
                    <a:pt x="165" y="405"/>
                  </a:lnTo>
                  <a:lnTo>
                    <a:pt x="169" y="403"/>
                  </a:lnTo>
                  <a:lnTo>
                    <a:pt x="172" y="402"/>
                  </a:lnTo>
                  <a:lnTo>
                    <a:pt x="175" y="401"/>
                  </a:lnTo>
                  <a:lnTo>
                    <a:pt x="175" y="398"/>
                  </a:lnTo>
                  <a:lnTo>
                    <a:pt x="179" y="396"/>
                  </a:lnTo>
                  <a:lnTo>
                    <a:pt x="182" y="393"/>
                  </a:lnTo>
                  <a:lnTo>
                    <a:pt x="186" y="390"/>
                  </a:lnTo>
                  <a:lnTo>
                    <a:pt x="186" y="386"/>
                  </a:lnTo>
                  <a:lnTo>
                    <a:pt x="189" y="383"/>
                  </a:lnTo>
                  <a:lnTo>
                    <a:pt x="193" y="379"/>
                  </a:lnTo>
                  <a:lnTo>
                    <a:pt x="196" y="374"/>
                  </a:lnTo>
                  <a:lnTo>
                    <a:pt x="196" y="371"/>
                  </a:lnTo>
                  <a:lnTo>
                    <a:pt x="200" y="367"/>
                  </a:lnTo>
                  <a:lnTo>
                    <a:pt x="203" y="362"/>
                  </a:lnTo>
                  <a:lnTo>
                    <a:pt x="203" y="358"/>
                  </a:lnTo>
                  <a:lnTo>
                    <a:pt x="206" y="354"/>
                  </a:lnTo>
                  <a:lnTo>
                    <a:pt x="210" y="350"/>
                  </a:lnTo>
                  <a:lnTo>
                    <a:pt x="213" y="347"/>
                  </a:lnTo>
                  <a:lnTo>
                    <a:pt x="213" y="343"/>
                  </a:lnTo>
                  <a:lnTo>
                    <a:pt x="217" y="339"/>
                  </a:lnTo>
                  <a:lnTo>
                    <a:pt x="220" y="335"/>
                  </a:lnTo>
                  <a:lnTo>
                    <a:pt x="220" y="331"/>
                  </a:lnTo>
                  <a:lnTo>
                    <a:pt x="224" y="328"/>
                  </a:lnTo>
                  <a:lnTo>
                    <a:pt x="227" y="324"/>
                  </a:lnTo>
                  <a:lnTo>
                    <a:pt x="230" y="320"/>
                  </a:lnTo>
                  <a:lnTo>
                    <a:pt x="230" y="316"/>
                  </a:lnTo>
                  <a:lnTo>
                    <a:pt x="234" y="313"/>
                  </a:lnTo>
                  <a:lnTo>
                    <a:pt x="237" y="309"/>
                  </a:lnTo>
                  <a:lnTo>
                    <a:pt x="241" y="305"/>
                  </a:lnTo>
                  <a:lnTo>
                    <a:pt x="241" y="302"/>
                  </a:lnTo>
                  <a:lnTo>
                    <a:pt x="244" y="299"/>
                  </a:lnTo>
                  <a:lnTo>
                    <a:pt x="248" y="295"/>
                  </a:lnTo>
                  <a:lnTo>
                    <a:pt x="248" y="290"/>
                  </a:lnTo>
                  <a:lnTo>
                    <a:pt x="251" y="285"/>
                  </a:lnTo>
                  <a:lnTo>
                    <a:pt x="255" y="280"/>
                  </a:lnTo>
                  <a:lnTo>
                    <a:pt x="258" y="273"/>
                  </a:lnTo>
                  <a:lnTo>
                    <a:pt x="258" y="267"/>
                  </a:lnTo>
                  <a:lnTo>
                    <a:pt x="261" y="261"/>
                  </a:lnTo>
                  <a:lnTo>
                    <a:pt x="265" y="253"/>
                  </a:lnTo>
                  <a:lnTo>
                    <a:pt x="268" y="244"/>
                  </a:lnTo>
                  <a:lnTo>
                    <a:pt x="268" y="237"/>
                  </a:lnTo>
                  <a:lnTo>
                    <a:pt x="272" y="229"/>
                  </a:lnTo>
                  <a:lnTo>
                    <a:pt x="275" y="222"/>
                  </a:lnTo>
                  <a:lnTo>
                    <a:pt x="275" y="214"/>
                  </a:lnTo>
                  <a:lnTo>
                    <a:pt x="279" y="207"/>
                  </a:lnTo>
                  <a:lnTo>
                    <a:pt x="282" y="200"/>
                  </a:lnTo>
                  <a:lnTo>
                    <a:pt x="286" y="193"/>
                  </a:lnTo>
                  <a:lnTo>
                    <a:pt x="286" y="186"/>
                  </a:lnTo>
                  <a:lnTo>
                    <a:pt x="289" y="180"/>
                  </a:lnTo>
                  <a:lnTo>
                    <a:pt x="292" y="175"/>
                  </a:lnTo>
                  <a:lnTo>
                    <a:pt x="292" y="170"/>
                  </a:lnTo>
                  <a:lnTo>
                    <a:pt x="296" y="165"/>
                  </a:lnTo>
                  <a:lnTo>
                    <a:pt x="299" y="161"/>
                  </a:lnTo>
                  <a:lnTo>
                    <a:pt x="303" y="156"/>
                  </a:lnTo>
                  <a:lnTo>
                    <a:pt x="303" y="154"/>
                  </a:lnTo>
                  <a:lnTo>
                    <a:pt x="306" y="150"/>
                  </a:lnTo>
                  <a:lnTo>
                    <a:pt x="310" y="147"/>
                  </a:lnTo>
                  <a:lnTo>
                    <a:pt x="313" y="143"/>
                  </a:lnTo>
                  <a:lnTo>
                    <a:pt x="313" y="141"/>
                  </a:lnTo>
                  <a:lnTo>
                    <a:pt x="317" y="137"/>
                  </a:lnTo>
                  <a:lnTo>
                    <a:pt x="320" y="133"/>
                  </a:lnTo>
                  <a:lnTo>
                    <a:pt x="320" y="130"/>
                  </a:lnTo>
                  <a:lnTo>
                    <a:pt x="323" y="1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19"/>
            <p:cNvSpPr>
              <a:spLocks/>
            </p:cNvSpPr>
            <p:nvPr/>
          </p:nvSpPr>
          <p:spPr bwMode="auto">
            <a:xfrm>
              <a:off x="1485900" y="1349376"/>
              <a:ext cx="525463" cy="511175"/>
            </a:xfrm>
            <a:custGeom>
              <a:avLst/>
              <a:gdLst/>
              <a:ahLst/>
              <a:cxnLst>
                <a:cxn ang="0">
                  <a:pos x="7" y="82"/>
                </a:cxn>
                <a:cxn ang="0">
                  <a:pos x="14" y="69"/>
                </a:cxn>
                <a:cxn ang="0">
                  <a:pos x="21" y="59"/>
                </a:cxn>
                <a:cxn ang="0">
                  <a:pos x="28" y="52"/>
                </a:cxn>
                <a:cxn ang="0">
                  <a:pos x="35" y="48"/>
                </a:cxn>
                <a:cxn ang="0">
                  <a:pos x="42" y="44"/>
                </a:cxn>
                <a:cxn ang="0">
                  <a:pos x="52" y="40"/>
                </a:cxn>
                <a:cxn ang="0">
                  <a:pos x="59" y="35"/>
                </a:cxn>
                <a:cxn ang="0">
                  <a:pos x="66" y="30"/>
                </a:cxn>
                <a:cxn ang="0">
                  <a:pos x="73" y="24"/>
                </a:cxn>
                <a:cxn ang="0">
                  <a:pos x="80" y="18"/>
                </a:cxn>
                <a:cxn ang="0">
                  <a:pos x="87" y="13"/>
                </a:cxn>
                <a:cxn ang="0">
                  <a:pos x="100" y="6"/>
                </a:cxn>
                <a:cxn ang="0">
                  <a:pos x="104" y="5"/>
                </a:cxn>
                <a:cxn ang="0">
                  <a:pos x="111" y="2"/>
                </a:cxn>
                <a:cxn ang="0">
                  <a:pos x="121" y="0"/>
                </a:cxn>
                <a:cxn ang="0">
                  <a:pos x="131" y="0"/>
                </a:cxn>
                <a:cxn ang="0">
                  <a:pos x="142" y="1"/>
                </a:cxn>
                <a:cxn ang="0">
                  <a:pos x="152" y="4"/>
                </a:cxn>
                <a:cxn ang="0">
                  <a:pos x="159" y="9"/>
                </a:cxn>
                <a:cxn ang="0">
                  <a:pos x="166" y="20"/>
                </a:cxn>
                <a:cxn ang="0">
                  <a:pos x="173" y="38"/>
                </a:cxn>
                <a:cxn ang="0">
                  <a:pos x="179" y="55"/>
                </a:cxn>
                <a:cxn ang="0">
                  <a:pos x="186" y="73"/>
                </a:cxn>
                <a:cxn ang="0">
                  <a:pos x="197" y="90"/>
                </a:cxn>
                <a:cxn ang="0">
                  <a:pos x="204" y="107"/>
                </a:cxn>
                <a:cxn ang="0">
                  <a:pos x="210" y="124"/>
                </a:cxn>
                <a:cxn ang="0">
                  <a:pos x="217" y="139"/>
                </a:cxn>
                <a:cxn ang="0">
                  <a:pos x="224" y="153"/>
                </a:cxn>
                <a:cxn ang="0">
                  <a:pos x="231" y="167"/>
                </a:cxn>
                <a:cxn ang="0">
                  <a:pos x="241" y="182"/>
                </a:cxn>
                <a:cxn ang="0">
                  <a:pos x="248" y="198"/>
                </a:cxn>
                <a:cxn ang="0">
                  <a:pos x="255" y="214"/>
                </a:cxn>
                <a:cxn ang="0">
                  <a:pos x="262" y="232"/>
                </a:cxn>
                <a:cxn ang="0">
                  <a:pos x="269" y="250"/>
                </a:cxn>
                <a:cxn ang="0">
                  <a:pos x="276" y="270"/>
                </a:cxn>
                <a:cxn ang="0">
                  <a:pos x="286" y="286"/>
                </a:cxn>
                <a:cxn ang="0">
                  <a:pos x="293" y="300"/>
                </a:cxn>
                <a:cxn ang="0">
                  <a:pos x="300" y="309"/>
                </a:cxn>
                <a:cxn ang="0">
                  <a:pos x="307" y="317"/>
                </a:cxn>
                <a:cxn ang="0">
                  <a:pos x="314" y="320"/>
                </a:cxn>
                <a:cxn ang="0">
                  <a:pos x="324" y="322"/>
                </a:cxn>
              </a:cxnLst>
              <a:rect l="0" t="0" r="r" b="b"/>
              <a:pathLst>
                <a:path w="331" h="322">
                  <a:moveTo>
                    <a:pt x="0" y="91"/>
                  </a:moveTo>
                  <a:lnTo>
                    <a:pt x="4" y="87"/>
                  </a:lnTo>
                  <a:lnTo>
                    <a:pt x="7" y="82"/>
                  </a:lnTo>
                  <a:lnTo>
                    <a:pt x="7" y="78"/>
                  </a:lnTo>
                  <a:lnTo>
                    <a:pt x="11" y="74"/>
                  </a:lnTo>
                  <a:lnTo>
                    <a:pt x="14" y="69"/>
                  </a:lnTo>
                  <a:lnTo>
                    <a:pt x="14" y="66"/>
                  </a:lnTo>
                  <a:lnTo>
                    <a:pt x="18" y="62"/>
                  </a:lnTo>
                  <a:lnTo>
                    <a:pt x="21" y="59"/>
                  </a:lnTo>
                  <a:lnTo>
                    <a:pt x="25" y="57"/>
                  </a:lnTo>
                  <a:lnTo>
                    <a:pt x="25" y="54"/>
                  </a:lnTo>
                  <a:lnTo>
                    <a:pt x="28" y="52"/>
                  </a:lnTo>
                  <a:lnTo>
                    <a:pt x="31" y="50"/>
                  </a:lnTo>
                  <a:lnTo>
                    <a:pt x="35" y="49"/>
                  </a:lnTo>
                  <a:lnTo>
                    <a:pt x="35" y="48"/>
                  </a:lnTo>
                  <a:lnTo>
                    <a:pt x="38" y="47"/>
                  </a:lnTo>
                  <a:lnTo>
                    <a:pt x="42" y="45"/>
                  </a:lnTo>
                  <a:lnTo>
                    <a:pt x="42" y="44"/>
                  </a:lnTo>
                  <a:lnTo>
                    <a:pt x="45" y="43"/>
                  </a:lnTo>
                  <a:lnTo>
                    <a:pt x="49" y="42"/>
                  </a:lnTo>
                  <a:lnTo>
                    <a:pt x="52" y="40"/>
                  </a:lnTo>
                  <a:lnTo>
                    <a:pt x="52" y="38"/>
                  </a:lnTo>
                  <a:lnTo>
                    <a:pt x="56" y="37"/>
                  </a:lnTo>
                  <a:lnTo>
                    <a:pt x="59" y="35"/>
                  </a:lnTo>
                  <a:lnTo>
                    <a:pt x="62" y="34"/>
                  </a:lnTo>
                  <a:lnTo>
                    <a:pt x="62" y="31"/>
                  </a:lnTo>
                  <a:lnTo>
                    <a:pt x="66" y="30"/>
                  </a:lnTo>
                  <a:lnTo>
                    <a:pt x="69" y="28"/>
                  </a:lnTo>
                  <a:lnTo>
                    <a:pt x="69" y="26"/>
                  </a:lnTo>
                  <a:lnTo>
                    <a:pt x="73" y="24"/>
                  </a:lnTo>
                  <a:lnTo>
                    <a:pt x="76" y="21"/>
                  </a:lnTo>
                  <a:lnTo>
                    <a:pt x="80" y="20"/>
                  </a:lnTo>
                  <a:lnTo>
                    <a:pt x="80" y="18"/>
                  </a:lnTo>
                  <a:lnTo>
                    <a:pt x="83" y="15"/>
                  </a:lnTo>
                  <a:lnTo>
                    <a:pt x="87" y="14"/>
                  </a:lnTo>
                  <a:lnTo>
                    <a:pt x="87" y="13"/>
                  </a:lnTo>
                  <a:lnTo>
                    <a:pt x="90" y="10"/>
                  </a:lnTo>
                  <a:lnTo>
                    <a:pt x="93" y="9"/>
                  </a:lnTo>
                  <a:lnTo>
                    <a:pt x="100" y="6"/>
                  </a:lnTo>
                  <a:lnTo>
                    <a:pt x="97" y="6"/>
                  </a:lnTo>
                  <a:lnTo>
                    <a:pt x="100" y="6"/>
                  </a:lnTo>
                  <a:lnTo>
                    <a:pt x="104" y="5"/>
                  </a:lnTo>
                  <a:lnTo>
                    <a:pt x="111" y="2"/>
                  </a:lnTo>
                  <a:lnTo>
                    <a:pt x="107" y="2"/>
                  </a:lnTo>
                  <a:lnTo>
                    <a:pt x="111" y="2"/>
                  </a:lnTo>
                  <a:lnTo>
                    <a:pt x="114" y="1"/>
                  </a:lnTo>
                  <a:lnTo>
                    <a:pt x="118" y="0"/>
                  </a:lnTo>
                  <a:lnTo>
                    <a:pt x="121" y="0"/>
                  </a:lnTo>
                  <a:lnTo>
                    <a:pt x="124" y="0"/>
                  </a:lnTo>
                  <a:lnTo>
                    <a:pt x="128" y="0"/>
                  </a:lnTo>
                  <a:lnTo>
                    <a:pt x="131" y="0"/>
                  </a:lnTo>
                  <a:lnTo>
                    <a:pt x="135" y="0"/>
                  </a:lnTo>
                  <a:lnTo>
                    <a:pt x="138" y="0"/>
                  </a:lnTo>
                  <a:lnTo>
                    <a:pt x="142" y="1"/>
                  </a:lnTo>
                  <a:lnTo>
                    <a:pt x="145" y="1"/>
                  </a:lnTo>
                  <a:lnTo>
                    <a:pt x="148" y="2"/>
                  </a:lnTo>
                  <a:lnTo>
                    <a:pt x="152" y="4"/>
                  </a:lnTo>
                  <a:lnTo>
                    <a:pt x="152" y="5"/>
                  </a:lnTo>
                  <a:lnTo>
                    <a:pt x="155" y="6"/>
                  </a:lnTo>
                  <a:lnTo>
                    <a:pt x="159" y="9"/>
                  </a:lnTo>
                  <a:lnTo>
                    <a:pt x="159" y="13"/>
                  </a:lnTo>
                  <a:lnTo>
                    <a:pt x="162" y="16"/>
                  </a:lnTo>
                  <a:lnTo>
                    <a:pt x="166" y="20"/>
                  </a:lnTo>
                  <a:lnTo>
                    <a:pt x="169" y="26"/>
                  </a:lnTo>
                  <a:lnTo>
                    <a:pt x="169" y="31"/>
                  </a:lnTo>
                  <a:lnTo>
                    <a:pt x="173" y="38"/>
                  </a:lnTo>
                  <a:lnTo>
                    <a:pt x="176" y="44"/>
                  </a:lnTo>
                  <a:lnTo>
                    <a:pt x="176" y="50"/>
                  </a:lnTo>
                  <a:lnTo>
                    <a:pt x="179" y="55"/>
                  </a:lnTo>
                  <a:lnTo>
                    <a:pt x="183" y="62"/>
                  </a:lnTo>
                  <a:lnTo>
                    <a:pt x="186" y="68"/>
                  </a:lnTo>
                  <a:lnTo>
                    <a:pt x="186" y="73"/>
                  </a:lnTo>
                  <a:lnTo>
                    <a:pt x="190" y="79"/>
                  </a:lnTo>
                  <a:lnTo>
                    <a:pt x="193" y="84"/>
                  </a:lnTo>
                  <a:lnTo>
                    <a:pt x="197" y="90"/>
                  </a:lnTo>
                  <a:lnTo>
                    <a:pt x="197" y="95"/>
                  </a:lnTo>
                  <a:lnTo>
                    <a:pt x="200" y="101"/>
                  </a:lnTo>
                  <a:lnTo>
                    <a:pt x="204" y="107"/>
                  </a:lnTo>
                  <a:lnTo>
                    <a:pt x="204" y="112"/>
                  </a:lnTo>
                  <a:lnTo>
                    <a:pt x="207" y="119"/>
                  </a:lnTo>
                  <a:lnTo>
                    <a:pt x="210" y="124"/>
                  </a:lnTo>
                  <a:lnTo>
                    <a:pt x="214" y="129"/>
                  </a:lnTo>
                  <a:lnTo>
                    <a:pt x="214" y="134"/>
                  </a:lnTo>
                  <a:lnTo>
                    <a:pt x="217" y="139"/>
                  </a:lnTo>
                  <a:lnTo>
                    <a:pt x="221" y="144"/>
                  </a:lnTo>
                  <a:lnTo>
                    <a:pt x="224" y="149"/>
                  </a:lnTo>
                  <a:lnTo>
                    <a:pt x="224" y="153"/>
                  </a:lnTo>
                  <a:lnTo>
                    <a:pt x="228" y="158"/>
                  </a:lnTo>
                  <a:lnTo>
                    <a:pt x="231" y="163"/>
                  </a:lnTo>
                  <a:lnTo>
                    <a:pt x="231" y="167"/>
                  </a:lnTo>
                  <a:lnTo>
                    <a:pt x="235" y="172"/>
                  </a:lnTo>
                  <a:lnTo>
                    <a:pt x="238" y="177"/>
                  </a:lnTo>
                  <a:lnTo>
                    <a:pt x="241" y="182"/>
                  </a:lnTo>
                  <a:lnTo>
                    <a:pt x="241" y="188"/>
                  </a:lnTo>
                  <a:lnTo>
                    <a:pt x="245" y="193"/>
                  </a:lnTo>
                  <a:lnTo>
                    <a:pt x="248" y="198"/>
                  </a:lnTo>
                  <a:lnTo>
                    <a:pt x="248" y="203"/>
                  </a:lnTo>
                  <a:lnTo>
                    <a:pt x="252" y="209"/>
                  </a:lnTo>
                  <a:lnTo>
                    <a:pt x="255" y="214"/>
                  </a:lnTo>
                  <a:lnTo>
                    <a:pt x="259" y="221"/>
                  </a:lnTo>
                  <a:lnTo>
                    <a:pt x="259" y="226"/>
                  </a:lnTo>
                  <a:lnTo>
                    <a:pt x="262" y="232"/>
                  </a:lnTo>
                  <a:lnTo>
                    <a:pt x="266" y="238"/>
                  </a:lnTo>
                  <a:lnTo>
                    <a:pt x="269" y="243"/>
                  </a:lnTo>
                  <a:lnTo>
                    <a:pt x="269" y="250"/>
                  </a:lnTo>
                  <a:lnTo>
                    <a:pt x="272" y="257"/>
                  </a:lnTo>
                  <a:lnTo>
                    <a:pt x="276" y="264"/>
                  </a:lnTo>
                  <a:lnTo>
                    <a:pt x="276" y="270"/>
                  </a:lnTo>
                  <a:lnTo>
                    <a:pt x="279" y="275"/>
                  </a:lnTo>
                  <a:lnTo>
                    <a:pt x="283" y="281"/>
                  </a:lnTo>
                  <a:lnTo>
                    <a:pt x="286" y="286"/>
                  </a:lnTo>
                  <a:lnTo>
                    <a:pt x="286" y="291"/>
                  </a:lnTo>
                  <a:lnTo>
                    <a:pt x="290" y="296"/>
                  </a:lnTo>
                  <a:lnTo>
                    <a:pt x="293" y="300"/>
                  </a:lnTo>
                  <a:lnTo>
                    <a:pt x="293" y="303"/>
                  </a:lnTo>
                  <a:lnTo>
                    <a:pt x="297" y="307"/>
                  </a:lnTo>
                  <a:lnTo>
                    <a:pt x="300" y="309"/>
                  </a:lnTo>
                  <a:lnTo>
                    <a:pt x="303" y="312"/>
                  </a:lnTo>
                  <a:lnTo>
                    <a:pt x="303" y="314"/>
                  </a:lnTo>
                  <a:lnTo>
                    <a:pt x="307" y="317"/>
                  </a:lnTo>
                  <a:lnTo>
                    <a:pt x="310" y="318"/>
                  </a:lnTo>
                  <a:lnTo>
                    <a:pt x="317" y="320"/>
                  </a:lnTo>
                  <a:lnTo>
                    <a:pt x="314" y="320"/>
                  </a:lnTo>
                  <a:lnTo>
                    <a:pt x="317" y="320"/>
                  </a:lnTo>
                  <a:lnTo>
                    <a:pt x="321" y="322"/>
                  </a:lnTo>
                  <a:lnTo>
                    <a:pt x="324" y="322"/>
                  </a:lnTo>
                  <a:lnTo>
                    <a:pt x="328" y="322"/>
                  </a:lnTo>
                  <a:lnTo>
                    <a:pt x="331" y="322"/>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20"/>
            <p:cNvSpPr>
              <a:spLocks/>
            </p:cNvSpPr>
            <p:nvPr/>
          </p:nvSpPr>
          <p:spPr bwMode="auto">
            <a:xfrm>
              <a:off x="2011363" y="1419226"/>
              <a:ext cx="563563" cy="441325"/>
            </a:xfrm>
            <a:custGeom>
              <a:avLst/>
              <a:gdLst/>
              <a:ahLst/>
              <a:cxnLst>
                <a:cxn ang="0">
                  <a:pos x="7" y="276"/>
                </a:cxn>
                <a:cxn ang="0">
                  <a:pos x="17" y="273"/>
                </a:cxn>
                <a:cxn ang="0">
                  <a:pos x="28" y="270"/>
                </a:cxn>
                <a:cxn ang="0">
                  <a:pos x="34" y="266"/>
                </a:cxn>
                <a:cxn ang="0">
                  <a:pos x="45" y="263"/>
                </a:cxn>
                <a:cxn ang="0">
                  <a:pos x="52" y="259"/>
                </a:cxn>
                <a:cxn ang="0">
                  <a:pos x="58" y="255"/>
                </a:cxn>
                <a:cxn ang="0">
                  <a:pos x="65" y="251"/>
                </a:cxn>
                <a:cxn ang="0">
                  <a:pos x="72" y="247"/>
                </a:cxn>
                <a:cxn ang="0">
                  <a:pos x="79" y="242"/>
                </a:cxn>
                <a:cxn ang="0">
                  <a:pos x="89" y="239"/>
                </a:cxn>
                <a:cxn ang="0">
                  <a:pos x="96" y="232"/>
                </a:cxn>
                <a:cxn ang="0">
                  <a:pos x="103" y="225"/>
                </a:cxn>
                <a:cxn ang="0">
                  <a:pos x="110" y="213"/>
                </a:cxn>
                <a:cxn ang="0">
                  <a:pos x="117" y="199"/>
                </a:cxn>
                <a:cxn ang="0">
                  <a:pos x="127" y="186"/>
                </a:cxn>
                <a:cxn ang="0">
                  <a:pos x="134" y="172"/>
                </a:cxn>
                <a:cxn ang="0">
                  <a:pos x="141" y="160"/>
                </a:cxn>
                <a:cxn ang="0">
                  <a:pos x="148" y="152"/>
                </a:cxn>
                <a:cxn ang="0">
                  <a:pos x="155" y="139"/>
                </a:cxn>
                <a:cxn ang="0">
                  <a:pos x="162" y="123"/>
                </a:cxn>
                <a:cxn ang="0">
                  <a:pos x="172" y="101"/>
                </a:cxn>
                <a:cxn ang="0">
                  <a:pos x="179" y="78"/>
                </a:cxn>
                <a:cxn ang="0">
                  <a:pos x="186" y="57"/>
                </a:cxn>
                <a:cxn ang="0">
                  <a:pos x="193" y="37"/>
                </a:cxn>
                <a:cxn ang="0">
                  <a:pos x="200" y="23"/>
                </a:cxn>
                <a:cxn ang="0">
                  <a:pos x="207" y="15"/>
                </a:cxn>
                <a:cxn ang="0">
                  <a:pos x="217" y="11"/>
                </a:cxn>
                <a:cxn ang="0">
                  <a:pos x="227" y="8"/>
                </a:cxn>
                <a:cxn ang="0">
                  <a:pos x="238" y="5"/>
                </a:cxn>
                <a:cxn ang="0">
                  <a:pos x="248" y="3"/>
                </a:cxn>
                <a:cxn ang="0">
                  <a:pos x="258" y="1"/>
                </a:cxn>
                <a:cxn ang="0">
                  <a:pos x="269" y="0"/>
                </a:cxn>
                <a:cxn ang="0">
                  <a:pos x="279" y="0"/>
                </a:cxn>
                <a:cxn ang="0">
                  <a:pos x="289" y="0"/>
                </a:cxn>
                <a:cxn ang="0">
                  <a:pos x="299" y="1"/>
                </a:cxn>
                <a:cxn ang="0">
                  <a:pos x="310" y="3"/>
                </a:cxn>
                <a:cxn ang="0">
                  <a:pos x="320" y="6"/>
                </a:cxn>
                <a:cxn ang="0">
                  <a:pos x="327" y="10"/>
                </a:cxn>
                <a:cxn ang="0">
                  <a:pos x="334" y="14"/>
                </a:cxn>
                <a:cxn ang="0">
                  <a:pos x="341" y="19"/>
                </a:cxn>
                <a:cxn ang="0">
                  <a:pos x="351" y="27"/>
                </a:cxn>
              </a:cxnLst>
              <a:rect l="0" t="0" r="r" b="b"/>
              <a:pathLst>
                <a:path w="355" h="278">
                  <a:moveTo>
                    <a:pt x="0" y="278"/>
                  </a:moveTo>
                  <a:lnTo>
                    <a:pt x="3" y="278"/>
                  </a:lnTo>
                  <a:lnTo>
                    <a:pt x="7" y="276"/>
                  </a:lnTo>
                  <a:lnTo>
                    <a:pt x="10" y="275"/>
                  </a:lnTo>
                  <a:lnTo>
                    <a:pt x="14" y="274"/>
                  </a:lnTo>
                  <a:lnTo>
                    <a:pt x="17" y="273"/>
                  </a:lnTo>
                  <a:lnTo>
                    <a:pt x="21" y="271"/>
                  </a:lnTo>
                  <a:lnTo>
                    <a:pt x="24" y="271"/>
                  </a:lnTo>
                  <a:lnTo>
                    <a:pt x="28" y="270"/>
                  </a:lnTo>
                  <a:lnTo>
                    <a:pt x="28" y="269"/>
                  </a:lnTo>
                  <a:lnTo>
                    <a:pt x="31" y="268"/>
                  </a:lnTo>
                  <a:lnTo>
                    <a:pt x="34" y="266"/>
                  </a:lnTo>
                  <a:lnTo>
                    <a:pt x="38" y="265"/>
                  </a:lnTo>
                  <a:lnTo>
                    <a:pt x="41" y="264"/>
                  </a:lnTo>
                  <a:lnTo>
                    <a:pt x="45" y="263"/>
                  </a:lnTo>
                  <a:lnTo>
                    <a:pt x="45" y="261"/>
                  </a:lnTo>
                  <a:lnTo>
                    <a:pt x="48" y="260"/>
                  </a:lnTo>
                  <a:lnTo>
                    <a:pt x="52" y="259"/>
                  </a:lnTo>
                  <a:lnTo>
                    <a:pt x="55" y="258"/>
                  </a:lnTo>
                  <a:lnTo>
                    <a:pt x="55" y="256"/>
                  </a:lnTo>
                  <a:lnTo>
                    <a:pt x="58" y="255"/>
                  </a:lnTo>
                  <a:lnTo>
                    <a:pt x="62" y="254"/>
                  </a:lnTo>
                  <a:lnTo>
                    <a:pt x="62" y="252"/>
                  </a:lnTo>
                  <a:lnTo>
                    <a:pt x="65" y="251"/>
                  </a:lnTo>
                  <a:lnTo>
                    <a:pt x="69" y="250"/>
                  </a:lnTo>
                  <a:lnTo>
                    <a:pt x="72" y="249"/>
                  </a:lnTo>
                  <a:lnTo>
                    <a:pt x="72" y="247"/>
                  </a:lnTo>
                  <a:lnTo>
                    <a:pt x="76" y="246"/>
                  </a:lnTo>
                  <a:lnTo>
                    <a:pt x="79" y="245"/>
                  </a:lnTo>
                  <a:lnTo>
                    <a:pt x="79" y="242"/>
                  </a:lnTo>
                  <a:lnTo>
                    <a:pt x="83" y="241"/>
                  </a:lnTo>
                  <a:lnTo>
                    <a:pt x="86" y="240"/>
                  </a:lnTo>
                  <a:lnTo>
                    <a:pt x="89" y="239"/>
                  </a:lnTo>
                  <a:lnTo>
                    <a:pt x="89" y="236"/>
                  </a:lnTo>
                  <a:lnTo>
                    <a:pt x="93" y="235"/>
                  </a:lnTo>
                  <a:lnTo>
                    <a:pt x="96" y="232"/>
                  </a:lnTo>
                  <a:lnTo>
                    <a:pt x="100" y="230"/>
                  </a:lnTo>
                  <a:lnTo>
                    <a:pt x="100" y="227"/>
                  </a:lnTo>
                  <a:lnTo>
                    <a:pt x="103" y="225"/>
                  </a:lnTo>
                  <a:lnTo>
                    <a:pt x="107" y="221"/>
                  </a:lnTo>
                  <a:lnTo>
                    <a:pt x="107" y="217"/>
                  </a:lnTo>
                  <a:lnTo>
                    <a:pt x="110" y="213"/>
                  </a:lnTo>
                  <a:lnTo>
                    <a:pt x="114" y="208"/>
                  </a:lnTo>
                  <a:lnTo>
                    <a:pt x="117" y="205"/>
                  </a:lnTo>
                  <a:lnTo>
                    <a:pt x="117" y="199"/>
                  </a:lnTo>
                  <a:lnTo>
                    <a:pt x="120" y="194"/>
                  </a:lnTo>
                  <a:lnTo>
                    <a:pt x="124" y="189"/>
                  </a:lnTo>
                  <a:lnTo>
                    <a:pt x="127" y="186"/>
                  </a:lnTo>
                  <a:lnTo>
                    <a:pt x="127" y="181"/>
                  </a:lnTo>
                  <a:lnTo>
                    <a:pt x="131" y="176"/>
                  </a:lnTo>
                  <a:lnTo>
                    <a:pt x="134" y="172"/>
                  </a:lnTo>
                  <a:lnTo>
                    <a:pt x="134" y="168"/>
                  </a:lnTo>
                  <a:lnTo>
                    <a:pt x="138" y="164"/>
                  </a:lnTo>
                  <a:lnTo>
                    <a:pt x="141" y="160"/>
                  </a:lnTo>
                  <a:lnTo>
                    <a:pt x="145" y="158"/>
                  </a:lnTo>
                  <a:lnTo>
                    <a:pt x="145" y="154"/>
                  </a:lnTo>
                  <a:lnTo>
                    <a:pt x="148" y="152"/>
                  </a:lnTo>
                  <a:lnTo>
                    <a:pt x="151" y="148"/>
                  </a:lnTo>
                  <a:lnTo>
                    <a:pt x="151" y="144"/>
                  </a:lnTo>
                  <a:lnTo>
                    <a:pt x="155" y="139"/>
                  </a:lnTo>
                  <a:lnTo>
                    <a:pt x="158" y="134"/>
                  </a:lnTo>
                  <a:lnTo>
                    <a:pt x="162" y="129"/>
                  </a:lnTo>
                  <a:lnTo>
                    <a:pt x="162" y="123"/>
                  </a:lnTo>
                  <a:lnTo>
                    <a:pt x="165" y="116"/>
                  </a:lnTo>
                  <a:lnTo>
                    <a:pt x="169" y="109"/>
                  </a:lnTo>
                  <a:lnTo>
                    <a:pt x="172" y="101"/>
                  </a:lnTo>
                  <a:lnTo>
                    <a:pt x="172" y="93"/>
                  </a:lnTo>
                  <a:lnTo>
                    <a:pt x="176" y="86"/>
                  </a:lnTo>
                  <a:lnTo>
                    <a:pt x="179" y="78"/>
                  </a:lnTo>
                  <a:lnTo>
                    <a:pt x="179" y="72"/>
                  </a:lnTo>
                  <a:lnTo>
                    <a:pt x="182" y="64"/>
                  </a:lnTo>
                  <a:lnTo>
                    <a:pt x="186" y="57"/>
                  </a:lnTo>
                  <a:lnTo>
                    <a:pt x="189" y="51"/>
                  </a:lnTo>
                  <a:lnTo>
                    <a:pt x="189" y="43"/>
                  </a:lnTo>
                  <a:lnTo>
                    <a:pt x="193" y="37"/>
                  </a:lnTo>
                  <a:lnTo>
                    <a:pt x="196" y="32"/>
                  </a:lnTo>
                  <a:lnTo>
                    <a:pt x="196" y="27"/>
                  </a:lnTo>
                  <a:lnTo>
                    <a:pt x="200" y="23"/>
                  </a:lnTo>
                  <a:lnTo>
                    <a:pt x="203" y="20"/>
                  </a:lnTo>
                  <a:lnTo>
                    <a:pt x="207" y="17"/>
                  </a:lnTo>
                  <a:lnTo>
                    <a:pt x="207" y="15"/>
                  </a:lnTo>
                  <a:lnTo>
                    <a:pt x="210" y="14"/>
                  </a:lnTo>
                  <a:lnTo>
                    <a:pt x="213" y="13"/>
                  </a:lnTo>
                  <a:lnTo>
                    <a:pt x="217" y="11"/>
                  </a:lnTo>
                  <a:lnTo>
                    <a:pt x="220" y="10"/>
                  </a:lnTo>
                  <a:lnTo>
                    <a:pt x="224" y="9"/>
                  </a:lnTo>
                  <a:lnTo>
                    <a:pt x="227" y="8"/>
                  </a:lnTo>
                  <a:lnTo>
                    <a:pt x="231" y="8"/>
                  </a:lnTo>
                  <a:lnTo>
                    <a:pt x="234" y="6"/>
                  </a:lnTo>
                  <a:lnTo>
                    <a:pt x="238" y="5"/>
                  </a:lnTo>
                  <a:lnTo>
                    <a:pt x="241" y="4"/>
                  </a:lnTo>
                  <a:lnTo>
                    <a:pt x="244" y="4"/>
                  </a:lnTo>
                  <a:lnTo>
                    <a:pt x="248" y="3"/>
                  </a:lnTo>
                  <a:lnTo>
                    <a:pt x="251" y="1"/>
                  </a:lnTo>
                  <a:lnTo>
                    <a:pt x="255" y="1"/>
                  </a:lnTo>
                  <a:lnTo>
                    <a:pt x="258" y="1"/>
                  </a:lnTo>
                  <a:lnTo>
                    <a:pt x="262" y="0"/>
                  </a:lnTo>
                  <a:lnTo>
                    <a:pt x="265" y="0"/>
                  </a:lnTo>
                  <a:lnTo>
                    <a:pt x="269" y="0"/>
                  </a:lnTo>
                  <a:lnTo>
                    <a:pt x="272" y="0"/>
                  </a:lnTo>
                  <a:lnTo>
                    <a:pt x="275" y="0"/>
                  </a:lnTo>
                  <a:lnTo>
                    <a:pt x="279" y="0"/>
                  </a:lnTo>
                  <a:lnTo>
                    <a:pt x="282" y="0"/>
                  </a:lnTo>
                  <a:lnTo>
                    <a:pt x="286" y="0"/>
                  </a:lnTo>
                  <a:lnTo>
                    <a:pt x="289" y="0"/>
                  </a:lnTo>
                  <a:lnTo>
                    <a:pt x="293" y="0"/>
                  </a:lnTo>
                  <a:lnTo>
                    <a:pt x="296" y="1"/>
                  </a:lnTo>
                  <a:lnTo>
                    <a:pt x="299" y="1"/>
                  </a:lnTo>
                  <a:lnTo>
                    <a:pt x="303" y="1"/>
                  </a:lnTo>
                  <a:lnTo>
                    <a:pt x="306" y="3"/>
                  </a:lnTo>
                  <a:lnTo>
                    <a:pt x="310" y="3"/>
                  </a:lnTo>
                  <a:lnTo>
                    <a:pt x="313" y="4"/>
                  </a:lnTo>
                  <a:lnTo>
                    <a:pt x="317" y="5"/>
                  </a:lnTo>
                  <a:lnTo>
                    <a:pt x="320" y="6"/>
                  </a:lnTo>
                  <a:lnTo>
                    <a:pt x="324" y="8"/>
                  </a:lnTo>
                  <a:lnTo>
                    <a:pt x="324" y="9"/>
                  </a:lnTo>
                  <a:lnTo>
                    <a:pt x="327" y="10"/>
                  </a:lnTo>
                  <a:lnTo>
                    <a:pt x="330" y="11"/>
                  </a:lnTo>
                  <a:lnTo>
                    <a:pt x="334" y="13"/>
                  </a:lnTo>
                  <a:lnTo>
                    <a:pt x="334" y="14"/>
                  </a:lnTo>
                  <a:lnTo>
                    <a:pt x="337" y="15"/>
                  </a:lnTo>
                  <a:lnTo>
                    <a:pt x="341" y="17"/>
                  </a:lnTo>
                  <a:lnTo>
                    <a:pt x="341" y="19"/>
                  </a:lnTo>
                  <a:lnTo>
                    <a:pt x="344" y="22"/>
                  </a:lnTo>
                  <a:lnTo>
                    <a:pt x="348" y="23"/>
                  </a:lnTo>
                  <a:lnTo>
                    <a:pt x="351" y="27"/>
                  </a:lnTo>
                  <a:lnTo>
                    <a:pt x="351" y="29"/>
                  </a:lnTo>
                  <a:lnTo>
                    <a:pt x="355" y="33"/>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21"/>
            <p:cNvSpPr>
              <a:spLocks/>
            </p:cNvSpPr>
            <p:nvPr/>
          </p:nvSpPr>
          <p:spPr bwMode="auto">
            <a:xfrm>
              <a:off x="2574925" y="1471613"/>
              <a:ext cx="119063" cy="142875"/>
            </a:xfrm>
            <a:custGeom>
              <a:avLst/>
              <a:gdLst/>
              <a:ahLst/>
              <a:cxnLst>
                <a:cxn ang="0">
                  <a:pos x="0" y="0"/>
                </a:cxn>
                <a:cxn ang="0">
                  <a:pos x="3" y="4"/>
                </a:cxn>
                <a:cxn ang="0">
                  <a:pos x="6" y="9"/>
                </a:cxn>
                <a:cxn ang="0">
                  <a:pos x="6" y="13"/>
                </a:cxn>
                <a:cxn ang="0">
                  <a:pos x="10" y="18"/>
                </a:cxn>
                <a:cxn ang="0">
                  <a:pos x="13" y="21"/>
                </a:cxn>
                <a:cxn ang="0">
                  <a:pos x="13" y="26"/>
                </a:cxn>
                <a:cxn ang="0">
                  <a:pos x="17" y="30"/>
                </a:cxn>
                <a:cxn ang="0">
                  <a:pos x="20" y="34"/>
                </a:cxn>
                <a:cxn ang="0">
                  <a:pos x="24" y="37"/>
                </a:cxn>
                <a:cxn ang="0">
                  <a:pos x="24" y="40"/>
                </a:cxn>
                <a:cxn ang="0">
                  <a:pos x="27" y="43"/>
                </a:cxn>
                <a:cxn ang="0">
                  <a:pos x="31" y="44"/>
                </a:cxn>
                <a:cxn ang="0">
                  <a:pos x="31" y="47"/>
                </a:cxn>
                <a:cxn ang="0">
                  <a:pos x="34" y="49"/>
                </a:cxn>
                <a:cxn ang="0">
                  <a:pos x="37" y="50"/>
                </a:cxn>
                <a:cxn ang="0">
                  <a:pos x="41" y="52"/>
                </a:cxn>
                <a:cxn ang="0">
                  <a:pos x="41" y="54"/>
                </a:cxn>
                <a:cxn ang="0">
                  <a:pos x="44" y="57"/>
                </a:cxn>
                <a:cxn ang="0">
                  <a:pos x="48" y="58"/>
                </a:cxn>
                <a:cxn ang="0">
                  <a:pos x="51" y="60"/>
                </a:cxn>
                <a:cxn ang="0">
                  <a:pos x="51" y="63"/>
                </a:cxn>
                <a:cxn ang="0">
                  <a:pos x="55" y="67"/>
                </a:cxn>
                <a:cxn ang="0">
                  <a:pos x="58" y="69"/>
                </a:cxn>
                <a:cxn ang="0">
                  <a:pos x="58" y="73"/>
                </a:cxn>
                <a:cxn ang="0">
                  <a:pos x="62" y="76"/>
                </a:cxn>
                <a:cxn ang="0">
                  <a:pos x="65" y="79"/>
                </a:cxn>
                <a:cxn ang="0">
                  <a:pos x="68" y="83"/>
                </a:cxn>
                <a:cxn ang="0">
                  <a:pos x="68" y="84"/>
                </a:cxn>
                <a:cxn ang="0">
                  <a:pos x="72" y="86"/>
                </a:cxn>
                <a:cxn ang="0">
                  <a:pos x="75" y="88"/>
                </a:cxn>
                <a:cxn ang="0">
                  <a:pos x="75" y="90"/>
                </a:cxn>
              </a:cxnLst>
              <a:rect l="0" t="0" r="r" b="b"/>
              <a:pathLst>
                <a:path w="75" h="90">
                  <a:moveTo>
                    <a:pt x="0" y="0"/>
                  </a:moveTo>
                  <a:lnTo>
                    <a:pt x="3" y="4"/>
                  </a:lnTo>
                  <a:lnTo>
                    <a:pt x="6" y="9"/>
                  </a:lnTo>
                  <a:lnTo>
                    <a:pt x="6" y="13"/>
                  </a:lnTo>
                  <a:lnTo>
                    <a:pt x="10" y="18"/>
                  </a:lnTo>
                  <a:lnTo>
                    <a:pt x="13" y="21"/>
                  </a:lnTo>
                  <a:lnTo>
                    <a:pt x="13" y="26"/>
                  </a:lnTo>
                  <a:lnTo>
                    <a:pt x="17" y="30"/>
                  </a:lnTo>
                  <a:lnTo>
                    <a:pt x="20" y="34"/>
                  </a:lnTo>
                  <a:lnTo>
                    <a:pt x="24" y="37"/>
                  </a:lnTo>
                  <a:lnTo>
                    <a:pt x="24" y="40"/>
                  </a:lnTo>
                  <a:lnTo>
                    <a:pt x="27" y="43"/>
                  </a:lnTo>
                  <a:lnTo>
                    <a:pt x="31" y="44"/>
                  </a:lnTo>
                  <a:lnTo>
                    <a:pt x="31" y="47"/>
                  </a:lnTo>
                  <a:lnTo>
                    <a:pt x="34" y="49"/>
                  </a:lnTo>
                  <a:lnTo>
                    <a:pt x="37" y="50"/>
                  </a:lnTo>
                  <a:lnTo>
                    <a:pt x="41" y="52"/>
                  </a:lnTo>
                  <a:lnTo>
                    <a:pt x="41" y="54"/>
                  </a:lnTo>
                  <a:lnTo>
                    <a:pt x="44" y="57"/>
                  </a:lnTo>
                  <a:lnTo>
                    <a:pt x="48" y="58"/>
                  </a:lnTo>
                  <a:lnTo>
                    <a:pt x="51" y="60"/>
                  </a:lnTo>
                  <a:lnTo>
                    <a:pt x="51" y="63"/>
                  </a:lnTo>
                  <a:lnTo>
                    <a:pt x="55" y="67"/>
                  </a:lnTo>
                  <a:lnTo>
                    <a:pt x="58" y="69"/>
                  </a:lnTo>
                  <a:lnTo>
                    <a:pt x="58" y="73"/>
                  </a:lnTo>
                  <a:lnTo>
                    <a:pt x="62" y="76"/>
                  </a:lnTo>
                  <a:lnTo>
                    <a:pt x="65" y="79"/>
                  </a:lnTo>
                  <a:lnTo>
                    <a:pt x="68" y="83"/>
                  </a:lnTo>
                  <a:lnTo>
                    <a:pt x="68" y="84"/>
                  </a:lnTo>
                  <a:lnTo>
                    <a:pt x="72" y="86"/>
                  </a:lnTo>
                  <a:lnTo>
                    <a:pt x="75" y="88"/>
                  </a:lnTo>
                  <a:lnTo>
                    <a:pt x="75" y="90"/>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53" name="Straight Arrow Connector 52"/>
          <p:cNvCxnSpPr/>
          <p:nvPr/>
        </p:nvCxnSpPr>
        <p:spPr>
          <a:xfrm flipH="1">
            <a:off x="5257220" y="2615020"/>
            <a:ext cx="403853" cy="24478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805080" y="2584654"/>
            <a:ext cx="433401" cy="22011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6557423" y="3845482"/>
            <a:ext cx="681059" cy="275145"/>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noise</a:t>
            </a:r>
            <a:endParaRPr lang="en-US" sz="1200" dirty="0">
              <a:solidFill>
                <a:schemeClr val="tx1"/>
              </a:solidFill>
            </a:endParaRPr>
          </a:p>
        </p:txBody>
      </p:sp>
      <p:sp>
        <p:nvSpPr>
          <p:cNvPr id="56" name="TextBox 55"/>
          <p:cNvSpPr txBox="1"/>
          <p:nvPr/>
        </p:nvSpPr>
        <p:spPr>
          <a:xfrm>
            <a:off x="4352914" y="3392163"/>
            <a:ext cx="681058" cy="276999"/>
          </a:xfrm>
          <a:prstGeom prst="rect">
            <a:avLst/>
          </a:prstGeom>
          <a:noFill/>
        </p:spPr>
        <p:txBody>
          <a:bodyPr wrap="square" rtlCol="0">
            <a:spAutoFit/>
          </a:bodyPr>
          <a:lstStyle/>
          <a:p>
            <a:r>
              <a:rPr lang="en-US" sz="1200" dirty="0" smtClean="0"/>
              <a:t>ED = </a:t>
            </a:r>
            <a:endParaRPr lang="en-US" sz="1200" dirty="0"/>
          </a:p>
        </p:txBody>
      </p:sp>
      <p:sp>
        <p:nvSpPr>
          <p:cNvPr id="57" name="TextBox 56"/>
          <p:cNvSpPr txBox="1"/>
          <p:nvPr/>
        </p:nvSpPr>
        <p:spPr>
          <a:xfrm>
            <a:off x="4352914" y="3846196"/>
            <a:ext cx="742973" cy="276999"/>
          </a:xfrm>
          <a:prstGeom prst="rect">
            <a:avLst/>
          </a:prstGeom>
          <a:noFill/>
        </p:spPr>
        <p:txBody>
          <a:bodyPr wrap="square" rtlCol="0">
            <a:spAutoFit/>
          </a:bodyPr>
          <a:lstStyle/>
          <a:p>
            <a:r>
              <a:rPr lang="en-US" sz="1200" dirty="0" smtClean="0"/>
              <a:t>DTW = </a:t>
            </a:r>
            <a:endParaRPr lang="en-US" sz="1200" dirty="0"/>
          </a:p>
        </p:txBody>
      </p:sp>
      <p:grpSp>
        <p:nvGrpSpPr>
          <p:cNvPr id="58" name="Group 225"/>
          <p:cNvGrpSpPr/>
          <p:nvPr/>
        </p:nvGrpSpPr>
        <p:grpSpPr>
          <a:xfrm>
            <a:off x="5319134" y="2089393"/>
            <a:ext cx="1480367" cy="17001"/>
            <a:chOff x="398463" y="2370138"/>
            <a:chExt cx="2295525" cy="36513"/>
          </a:xfrm>
        </p:grpSpPr>
        <p:sp>
          <p:nvSpPr>
            <p:cNvPr id="59" name="Freeform 7"/>
            <p:cNvSpPr>
              <a:spLocks/>
            </p:cNvSpPr>
            <p:nvPr/>
          </p:nvSpPr>
          <p:spPr bwMode="auto">
            <a:xfrm>
              <a:off x="398463" y="2374900"/>
              <a:ext cx="530225" cy="30163"/>
            </a:xfrm>
            <a:custGeom>
              <a:avLst/>
              <a:gdLst/>
              <a:ahLst/>
              <a:cxnLst>
                <a:cxn ang="0">
                  <a:pos x="7" y="12"/>
                </a:cxn>
                <a:cxn ang="0">
                  <a:pos x="14" y="7"/>
                </a:cxn>
                <a:cxn ang="0">
                  <a:pos x="21" y="7"/>
                </a:cxn>
                <a:cxn ang="0">
                  <a:pos x="28" y="15"/>
                </a:cxn>
                <a:cxn ang="0">
                  <a:pos x="38" y="11"/>
                </a:cxn>
                <a:cxn ang="0">
                  <a:pos x="45" y="10"/>
                </a:cxn>
                <a:cxn ang="0">
                  <a:pos x="52" y="15"/>
                </a:cxn>
                <a:cxn ang="0">
                  <a:pos x="62" y="3"/>
                </a:cxn>
                <a:cxn ang="0">
                  <a:pos x="69" y="7"/>
                </a:cxn>
                <a:cxn ang="0">
                  <a:pos x="80" y="13"/>
                </a:cxn>
                <a:cxn ang="0">
                  <a:pos x="86" y="6"/>
                </a:cxn>
                <a:cxn ang="0">
                  <a:pos x="93" y="5"/>
                </a:cxn>
                <a:cxn ang="0">
                  <a:pos x="100" y="8"/>
                </a:cxn>
                <a:cxn ang="0">
                  <a:pos x="107" y="13"/>
                </a:cxn>
                <a:cxn ang="0">
                  <a:pos x="114" y="7"/>
                </a:cxn>
                <a:cxn ang="0">
                  <a:pos x="124" y="7"/>
                </a:cxn>
                <a:cxn ang="0">
                  <a:pos x="135" y="5"/>
                </a:cxn>
                <a:cxn ang="0">
                  <a:pos x="141" y="1"/>
                </a:cxn>
                <a:cxn ang="0">
                  <a:pos x="148" y="8"/>
                </a:cxn>
                <a:cxn ang="0">
                  <a:pos x="155" y="13"/>
                </a:cxn>
                <a:cxn ang="0">
                  <a:pos x="166" y="1"/>
                </a:cxn>
                <a:cxn ang="0">
                  <a:pos x="172" y="8"/>
                </a:cxn>
                <a:cxn ang="0">
                  <a:pos x="179" y="7"/>
                </a:cxn>
                <a:cxn ang="0">
                  <a:pos x="190" y="11"/>
                </a:cxn>
                <a:cxn ang="0">
                  <a:pos x="197" y="5"/>
                </a:cxn>
                <a:cxn ang="0">
                  <a:pos x="207" y="8"/>
                </a:cxn>
                <a:cxn ang="0">
                  <a:pos x="214" y="12"/>
                </a:cxn>
                <a:cxn ang="0">
                  <a:pos x="221" y="11"/>
                </a:cxn>
                <a:cxn ang="0">
                  <a:pos x="228" y="7"/>
                </a:cxn>
                <a:cxn ang="0">
                  <a:pos x="234" y="10"/>
                </a:cxn>
                <a:cxn ang="0">
                  <a:pos x="241" y="7"/>
                </a:cxn>
                <a:cxn ang="0">
                  <a:pos x="252" y="8"/>
                </a:cxn>
                <a:cxn ang="0">
                  <a:pos x="259" y="6"/>
                </a:cxn>
                <a:cxn ang="0">
                  <a:pos x="269" y="11"/>
                </a:cxn>
                <a:cxn ang="0">
                  <a:pos x="279" y="6"/>
                </a:cxn>
                <a:cxn ang="0">
                  <a:pos x="290" y="8"/>
                </a:cxn>
                <a:cxn ang="0">
                  <a:pos x="293" y="8"/>
                </a:cxn>
                <a:cxn ang="0">
                  <a:pos x="300" y="13"/>
                </a:cxn>
                <a:cxn ang="0">
                  <a:pos x="307" y="11"/>
                </a:cxn>
                <a:cxn ang="0">
                  <a:pos x="314" y="8"/>
                </a:cxn>
                <a:cxn ang="0">
                  <a:pos x="324" y="11"/>
                </a:cxn>
                <a:cxn ang="0">
                  <a:pos x="331" y="12"/>
                </a:cxn>
              </a:cxnLst>
              <a:rect l="0" t="0" r="r" b="b"/>
              <a:pathLst>
                <a:path w="334" h="18">
                  <a:moveTo>
                    <a:pt x="0" y="2"/>
                  </a:moveTo>
                  <a:lnTo>
                    <a:pt x="4" y="11"/>
                  </a:lnTo>
                  <a:lnTo>
                    <a:pt x="7" y="12"/>
                  </a:lnTo>
                  <a:lnTo>
                    <a:pt x="7" y="5"/>
                  </a:lnTo>
                  <a:lnTo>
                    <a:pt x="11" y="11"/>
                  </a:lnTo>
                  <a:lnTo>
                    <a:pt x="14" y="7"/>
                  </a:lnTo>
                  <a:lnTo>
                    <a:pt x="18" y="11"/>
                  </a:lnTo>
                  <a:lnTo>
                    <a:pt x="18" y="8"/>
                  </a:lnTo>
                  <a:lnTo>
                    <a:pt x="21" y="7"/>
                  </a:lnTo>
                  <a:lnTo>
                    <a:pt x="24" y="6"/>
                  </a:lnTo>
                  <a:lnTo>
                    <a:pt x="24" y="17"/>
                  </a:lnTo>
                  <a:lnTo>
                    <a:pt x="28" y="15"/>
                  </a:lnTo>
                  <a:lnTo>
                    <a:pt x="31" y="15"/>
                  </a:lnTo>
                  <a:lnTo>
                    <a:pt x="35" y="6"/>
                  </a:lnTo>
                  <a:lnTo>
                    <a:pt x="38" y="11"/>
                  </a:lnTo>
                  <a:lnTo>
                    <a:pt x="42" y="7"/>
                  </a:lnTo>
                  <a:lnTo>
                    <a:pt x="45" y="3"/>
                  </a:lnTo>
                  <a:lnTo>
                    <a:pt x="45" y="10"/>
                  </a:lnTo>
                  <a:lnTo>
                    <a:pt x="49" y="10"/>
                  </a:lnTo>
                  <a:lnTo>
                    <a:pt x="52" y="10"/>
                  </a:lnTo>
                  <a:lnTo>
                    <a:pt x="52" y="15"/>
                  </a:lnTo>
                  <a:lnTo>
                    <a:pt x="55" y="7"/>
                  </a:lnTo>
                  <a:lnTo>
                    <a:pt x="59" y="18"/>
                  </a:lnTo>
                  <a:lnTo>
                    <a:pt x="62" y="3"/>
                  </a:lnTo>
                  <a:lnTo>
                    <a:pt x="62" y="2"/>
                  </a:lnTo>
                  <a:lnTo>
                    <a:pt x="66" y="6"/>
                  </a:lnTo>
                  <a:lnTo>
                    <a:pt x="69" y="7"/>
                  </a:lnTo>
                  <a:lnTo>
                    <a:pt x="73" y="0"/>
                  </a:lnTo>
                  <a:lnTo>
                    <a:pt x="76" y="10"/>
                  </a:lnTo>
                  <a:lnTo>
                    <a:pt x="80" y="13"/>
                  </a:lnTo>
                  <a:lnTo>
                    <a:pt x="80" y="2"/>
                  </a:lnTo>
                  <a:lnTo>
                    <a:pt x="83" y="12"/>
                  </a:lnTo>
                  <a:lnTo>
                    <a:pt x="86" y="6"/>
                  </a:lnTo>
                  <a:lnTo>
                    <a:pt x="90" y="15"/>
                  </a:lnTo>
                  <a:lnTo>
                    <a:pt x="90" y="13"/>
                  </a:lnTo>
                  <a:lnTo>
                    <a:pt x="93" y="5"/>
                  </a:lnTo>
                  <a:lnTo>
                    <a:pt x="97" y="10"/>
                  </a:lnTo>
                  <a:lnTo>
                    <a:pt x="97" y="6"/>
                  </a:lnTo>
                  <a:lnTo>
                    <a:pt x="100" y="8"/>
                  </a:lnTo>
                  <a:lnTo>
                    <a:pt x="104" y="5"/>
                  </a:lnTo>
                  <a:lnTo>
                    <a:pt x="107" y="1"/>
                  </a:lnTo>
                  <a:lnTo>
                    <a:pt x="107" y="13"/>
                  </a:lnTo>
                  <a:lnTo>
                    <a:pt x="110" y="6"/>
                  </a:lnTo>
                  <a:lnTo>
                    <a:pt x="114" y="11"/>
                  </a:lnTo>
                  <a:lnTo>
                    <a:pt x="114" y="7"/>
                  </a:lnTo>
                  <a:lnTo>
                    <a:pt x="117" y="10"/>
                  </a:lnTo>
                  <a:lnTo>
                    <a:pt x="121" y="7"/>
                  </a:lnTo>
                  <a:lnTo>
                    <a:pt x="124" y="7"/>
                  </a:lnTo>
                  <a:lnTo>
                    <a:pt x="128" y="15"/>
                  </a:lnTo>
                  <a:lnTo>
                    <a:pt x="131" y="15"/>
                  </a:lnTo>
                  <a:lnTo>
                    <a:pt x="135" y="5"/>
                  </a:lnTo>
                  <a:lnTo>
                    <a:pt x="135" y="8"/>
                  </a:lnTo>
                  <a:lnTo>
                    <a:pt x="138" y="11"/>
                  </a:lnTo>
                  <a:lnTo>
                    <a:pt x="141" y="1"/>
                  </a:lnTo>
                  <a:lnTo>
                    <a:pt x="141" y="6"/>
                  </a:lnTo>
                  <a:lnTo>
                    <a:pt x="145" y="2"/>
                  </a:lnTo>
                  <a:lnTo>
                    <a:pt x="148" y="8"/>
                  </a:lnTo>
                  <a:lnTo>
                    <a:pt x="152" y="10"/>
                  </a:lnTo>
                  <a:lnTo>
                    <a:pt x="152" y="8"/>
                  </a:lnTo>
                  <a:lnTo>
                    <a:pt x="155" y="13"/>
                  </a:lnTo>
                  <a:lnTo>
                    <a:pt x="159" y="6"/>
                  </a:lnTo>
                  <a:lnTo>
                    <a:pt x="162" y="8"/>
                  </a:lnTo>
                  <a:lnTo>
                    <a:pt x="166" y="1"/>
                  </a:lnTo>
                  <a:lnTo>
                    <a:pt x="169" y="2"/>
                  </a:lnTo>
                  <a:lnTo>
                    <a:pt x="169" y="7"/>
                  </a:lnTo>
                  <a:lnTo>
                    <a:pt x="172" y="8"/>
                  </a:lnTo>
                  <a:lnTo>
                    <a:pt x="176" y="2"/>
                  </a:lnTo>
                  <a:lnTo>
                    <a:pt x="179" y="12"/>
                  </a:lnTo>
                  <a:lnTo>
                    <a:pt x="179" y="7"/>
                  </a:lnTo>
                  <a:lnTo>
                    <a:pt x="183" y="13"/>
                  </a:lnTo>
                  <a:lnTo>
                    <a:pt x="186" y="3"/>
                  </a:lnTo>
                  <a:lnTo>
                    <a:pt x="190" y="11"/>
                  </a:lnTo>
                  <a:lnTo>
                    <a:pt x="193" y="12"/>
                  </a:lnTo>
                  <a:lnTo>
                    <a:pt x="197" y="7"/>
                  </a:lnTo>
                  <a:lnTo>
                    <a:pt x="197" y="5"/>
                  </a:lnTo>
                  <a:lnTo>
                    <a:pt x="200" y="11"/>
                  </a:lnTo>
                  <a:lnTo>
                    <a:pt x="203" y="16"/>
                  </a:lnTo>
                  <a:lnTo>
                    <a:pt x="207" y="8"/>
                  </a:lnTo>
                  <a:lnTo>
                    <a:pt x="207" y="11"/>
                  </a:lnTo>
                  <a:lnTo>
                    <a:pt x="210" y="12"/>
                  </a:lnTo>
                  <a:lnTo>
                    <a:pt x="214" y="12"/>
                  </a:lnTo>
                  <a:lnTo>
                    <a:pt x="214" y="7"/>
                  </a:lnTo>
                  <a:lnTo>
                    <a:pt x="217" y="6"/>
                  </a:lnTo>
                  <a:lnTo>
                    <a:pt x="221" y="11"/>
                  </a:lnTo>
                  <a:lnTo>
                    <a:pt x="224" y="15"/>
                  </a:lnTo>
                  <a:lnTo>
                    <a:pt x="224" y="12"/>
                  </a:lnTo>
                  <a:lnTo>
                    <a:pt x="228" y="7"/>
                  </a:lnTo>
                  <a:lnTo>
                    <a:pt x="231" y="12"/>
                  </a:lnTo>
                  <a:lnTo>
                    <a:pt x="231" y="3"/>
                  </a:lnTo>
                  <a:lnTo>
                    <a:pt x="234" y="10"/>
                  </a:lnTo>
                  <a:lnTo>
                    <a:pt x="238" y="6"/>
                  </a:lnTo>
                  <a:lnTo>
                    <a:pt x="241" y="10"/>
                  </a:lnTo>
                  <a:lnTo>
                    <a:pt x="241" y="7"/>
                  </a:lnTo>
                  <a:lnTo>
                    <a:pt x="245" y="16"/>
                  </a:lnTo>
                  <a:lnTo>
                    <a:pt x="248" y="5"/>
                  </a:lnTo>
                  <a:lnTo>
                    <a:pt x="252" y="8"/>
                  </a:lnTo>
                  <a:lnTo>
                    <a:pt x="252" y="6"/>
                  </a:lnTo>
                  <a:lnTo>
                    <a:pt x="255" y="13"/>
                  </a:lnTo>
                  <a:lnTo>
                    <a:pt x="259" y="6"/>
                  </a:lnTo>
                  <a:lnTo>
                    <a:pt x="262" y="13"/>
                  </a:lnTo>
                  <a:lnTo>
                    <a:pt x="265" y="10"/>
                  </a:lnTo>
                  <a:lnTo>
                    <a:pt x="269" y="11"/>
                  </a:lnTo>
                  <a:lnTo>
                    <a:pt x="272" y="3"/>
                  </a:lnTo>
                  <a:lnTo>
                    <a:pt x="276" y="8"/>
                  </a:lnTo>
                  <a:lnTo>
                    <a:pt x="279" y="6"/>
                  </a:lnTo>
                  <a:lnTo>
                    <a:pt x="279" y="11"/>
                  </a:lnTo>
                  <a:lnTo>
                    <a:pt x="283" y="2"/>
                  </a:lnTo>
                  <a:lnTo>
                    <a:pt x="290" y="8"/>
                  </a:lnTo>
                  <a:lnTo>
                    <a:pt x="286" y="8"/>
                  </a:lnTo>
                  <a:lnTo>
                    <a:pt x="290" y="8"/>
                  </a:lnTo>
                  <a:lnTo>
                    <a:pt x="293" y="8"/>
                  </a:lnTo>
                  <a:lnTo>
                    <a:pt x="296" y="15"/>
                  </a:lnTo>
                  <a:lnTo>
                    <a:pt x="296" y="6"/>
                  </a:lnTo>
                  <a:lnTo>
                    <a:pt x="300" y="13"/>
                  </a:lnTo>
                  <a:lnTo>
                    <a:pt x="303" y="8"/>
                  </a:lnTo>
                  <a:lnTo>
                    <a:pt x="303" y="6"/>
                  </a:lnTo>
                  <a:lnTo>
                    <a:pt x="307" y="11"/>
                  </a:lnTo>
                  <a:lnTo>
                    <a:pt x="310" y="10"/>
                  </a:lnTo>
                  <a:lnTo>
                    <a:pt x="314" y="13"/>
                  </a:lnTo>
                  <a:lnTo>
                    <a:pt x="314" y="8"/>
                  </a:lnTo>
                  <a:lnTo>
                    <a:pt x="317" y="5"/>
                  </a:lnTo>
                  <a:lnTo>
                    <a:pt x="321" y="6"/>
                  </a:lnTo>
                  <a:lnTo>
                    <a:pt x="324" y="11"/>
                  </a:lnTo>
                  <a:lnTo>
                    <a:pt x="324" y="10"/>
                  </a:lnTo>
                  <a:lnTo>
                    <a:pt x="327" y="11"/>
                  </a:lnTo>
                  <a:lnTo>
                    <a:pt x="331" y="12"/>
                  </a:lnTo>
                  <a:lnTo>
                    <a:pt x="331" y="7"/>
                  </a:lnTo>
                  <a:lnTo>
                    <a:pt x="334" y="3"/>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8"/>
            <p:cNvSpPr>
              <a:spLocks/>
            </p:cNvSpPr>
            <p:nvPr/>
          </p:nvSpPr>
          <p:spPr bwMode="auto">
            <a:xfrm>
              <a:off x="928688" y="2374900"/>
              <a:ext cx="519113" cy="26988"/>
            </a:xfrm>
            <a:custGeom>
              <a:avLst/>
              <a:gdLst/>
              <a:ahLst/>
              <a:cxnLst>
                <a:cxn ang="0">
                  <a:pos x="7" y="13"/>
                </a:cxn>
                <a:cxn ang="0">
                  <a:pos x="14" y="6"/>
                </a:cxn>
                <a:cxn ang="0">
                  <a:pos x="21" y="13"/>
                </a:cxn>
                <a:cxn ang="0">
                  <a:pos x="28" y="12"/>
                </a:cxn>
                <a:cxn ang="0">
                  <a:pos x="35" y="6"/>
                </a:cxn>
                <a:cxn ang="0">
                  <a:pos x="42" y="15"/>
                </a:cxn>
                <a:cxn ang="0">
                  <a:pos x="52" y="8"/>
                </a:cxn>
                <a:cxn ang="0">
                  <a:pos x="62" y="10"/>
                </a:cxn>
                <a:cxn ang="0">
                  <a:pos x="69" y="12"/>
                </a:cxn>
                <a:cxn ang="0">
                  <a:pos x="76" y="5"/>
                </a:cxn>
                <a:cxn ang="0">
                  <a:pos x="83" y="16"/>
                </a:cxn>
                <a:cxn ang="0">
                  <a:pos x="90" y="1"/>
                </a:cxn>
                <a:cxn ang="0">
                  <a:pos x="97" y="7"/>
                </a:cxn>
                <a:cxn ang="0">
                  <a:pos x="107" y="6"/>
                </a:cxn>
                <a:cxn ang="0">
                  <a:pos x="114" y="10"/>
                </a:cxn>
                <a:cxn ang="0">
                  <a:pos x="121" y="15"/>
                </a:cxn>
                <a:cxn ang="0">
                  <a:pos x="128" y="13"/>
                </a:cxn>
                <a:cxn ang="0">
                  <a:pos x="135" y="3"/>
                </a:cxn>
                <a:cxn ang="0">
                  <a:pos x="141" y="8"/>
                </a:cxn>
                <a:cxn ang="0">
                  <a:pos x="152" y="5"/>
                </a:cxn>
                <a:cxn ang="0">
                  <a:pos x="159" y="0"/>
                </a:cxn>
                <a:cxn ang="0">
                  <a:pos x="166" y="7"/>
                </a:cxn>
                <a:cxn ang="0">
                  <a:pos x="172" y="13"/>
                </a:cxn>
                <a:cxn ang="0">
                  <a:pos x="179" y="5"/>
                </a:cxn>
                <a:cxn ang="0">
                  <a:pos x="186" y="7"/>
                </a:cxn>
                <a:cxn ang="0">
                  <a:pos x="200" y="11"/>
                </a:cxn>
                <a:cxn ang="0">
                  <a:pos x="203" y="10"/>
                </a:cxn>
                <a:cxn ang="0">
                  <a:pos x="214" y="10"/>
                </a:cxn>
                <a:cxn ang="0">
                  <a:pos x="221" y="11"/>
                </a:cxn>
                <a:cxn ang="0">
                  <a:pos x="228" y="7"/>
                </a:cxn>
                <a:cxn ang="0">
                  <a:pos x="234" y="3"/>
                </a:cxn>
                <a:cxn ang="0">
                  <a:pos x="241" y="2"/>
                </a:cxn>
                <a:cxn ang="0">
                  <a:pos x="248" y="3"/>
                </a:cxn>
                <a:cxn ang="0">
                  <a:pos x="258" y="3"/>
                </a:cxn>
                <a:cxn ang="0">
                  <a:pos x="265" y="7"/>
                </a:cxn>
                <a:cxn ang="0">
                  <a:pos x="272" y="5"/>
                </a:cxn>
                <a:cxn ang="0">
                  <a:pos x="279" y="11"/>
                </a:cxn>
                <a:cxn ang="0">
                  <a:pos x="289" y="15"/>
                </a:cxn>
                <a:cxn ang="0">
                  <a:pos x="296" y="7"/>
                </a:cxn>
                <a:cxn ang="0">
                  <a:pos x="307" y="10"/>
                </a:cxn>
                <a:cxn ang="0">
                  <a:pos x="314" y="17"/>
                </a:cxn>
                <a:cxn ang="0">
                  <a:pos x="320" y="16"/>
                </a:cxn>
              </a:cxnLst>
              <a:rect l="0" t="0" r="r" b="b"/>
              <a:pathLst>
                <a:path w="327" h="17">
                  <a:moveTo>
                    <a:pt x="0" y="3"/>
                  </a:moveTo>
                  <a:lnTo>
                    <a:pt x="4" y="10"/>
                  </a:lnTo>
                  <a:lnTo>
                    <a:pt x="7" y="13"/>
                  </a:lnTo>
                  <a:lnTo>
                    <a:pt x="7" y="7"/>
                  </a:lnTo>
                  <a:lnTo>
                    <a:pt x="11" y="7"/>
                  </a:lnTo>
                  <a:lnTo>
                    <a:pt x="14" y="6"/>
                  </a:lnTo>
                  <a:lnTo>
                    <a:pt x="14" y="12"/>
                  </a:lnTo>
                  <a:lnTo>
                    <a:pt x="17" y="8"/>
                  </a:lnTo>
                  <a:lnTo>
                    <a:pt x="21" y="13"/>
                  </a:lnTo>
                  <a:lnTo>
                    <a:pt x="24" y="5"/>
                  </a:lnTo>
                  <a:lnTo>
                    <a:pt x="24" y="13"/>
                  </a:lnTo>
                  <a:lnTo>
                    <a:pt x="28" y="12"/>
                  </a:lnTo>
                  <a:lnTo>
                    <a:pt x="31" y="12"/>
                  </a:lnTo>
                  <a:lnTo>
                    <a:pt x="35" y="8"/>
                  </a:lnTo>
                  <a:lnTo>
                    <a:pt x="35" y="6"/>
                  </a:lnTo>
                  <a:lnTo>
                    <a:pt x="38" y="13"/>
                  </a:lnTo>
                  <a:lnTo>
                    <a:pt x="42" y="3"/>
                  </a:lnTo>
                  <a:lnTo>
                    <a:pt x="42" y="15"/>
                  </a:lnTo>
                  <a:lnTo>
                    <a:pt x="45" y="8"/>
                  </a:lnTo>
                  <a:lnTo>
                    <a:pt x="48" y="7"/>
                  </a:lnTo>
                  <a:lnTo>
                    <a:pt x="52" y="8"/>
                  </a:lnTo>
                  <a:lnTo>
                    <a:pt x="55" y="8"/>
                  </a:lnTo>
                  <a:lnTo>
                    <a:pt x="59" y="8"/>
                  </a:lnTo>
                  <a:lnTo>
                    <a:pt x="62" y="10"/>
                  </a:lnTo>
                  <a:lnTo>
                    <a:pt x="62" y="12"/>
                  </a:lnTo>
                  <a:lnTo>
                    <a:pt x="66" y="5"/>
                  </a:lnTo>
                  <a:lnTo>
                    <a:pt x="69" y="12"/>
                  </a:lnTo>
                  <a:lnTo>
                    <a:pt x="69" y="6"/>
                  </a:lnTo>
                  <a:lnTo>
                    <a:pt x="73" y="7"/>
                  </a:lnTo>
                  <a:lnTo>
                    <a:pt x="76" y="5"/>
                  </a:lnTo>
                  <a:lnTo>
                    <a:pt x="79" y="12"/>
                  </a:lnTo>
                  <a:lnTo>
                    <a:pt x="79" y="6"/>
                  </a:lnTo>
                  <a:lnTo>
                    <a:pt x="83" y="16"/>
                  </a:lnTo>
                  <a:lnTo>
                    <a:pt x="86" y="11"/>
                  </a:lnTo>
                  <a:lnTo>
                    <a:pt x="86" y="5"/>
                  </a:lnTo>
                  <a:lnTo>
                    <a:pt x="90" y="1"/>
                  </a:lnTo>
                  <a:lnTo>
                    <a:pt x="93" y="10"/>
                  </a:lnTo>
                  <a:lnTo>
                    <a:pt x="97" y="10"/>
                  </a:lnTo>
                  <a:lnTo>
                    <a:pt x="97" y="7"/>
                  </a:lnTo>
                  <a:lnTo>
                    <a:pt x="100" y="13"/>
                  </a:lnTo>
                  <a:lnTo>
                    <a:pt x="104" y="17"/>
                  </a:lnTo>
                  <a:lnTo>
                    <a:pt x="107" y="6"/>
                  </a:lnTo>
                  <a:lnTo>
                    <a:pt x="107" y="11"/>
                  </a:lnTo>
                  <a:lnTo>
                    <a:pt x="110" y="15"/>
                  </a:lnTo>
                  <a:lnTo>
                    <a:pt x="114" y="10"/>
                  </a:lnTo>
                  <a:lnTo>
                    <a:pt x="114" y="8"/>
                  </a:lnTo>
                  <a:lnTo>
                    <a:pt x="117" y="13"/>
                  </a:lnTo>
                  <a:lnTo>
                    <a:pt x="121" y="15"/>
                  </a:lnTo>
                  <a:lnTo>
                    <a:pt x="124" y="6"/>
                  </a:lnTo>
                  <a:lnTo>
                    <a:pt x="124" y="5"/>
                  </a:lnTo>
                  <a:lnTo>
                    <a:pt x="128" y="13"/>
                  </a:lnTo>
                  <a:lnTo>
                    <a:pt x="131" y="5"/>
                  </a:lnTo>
                  <a:lnTo>
                    <a:pt x="131" y="10"/>
                  </a:lnTo>
                  <a:lnTo>
                    <a:pt x="135" y="3"/>
                  </a:lnTo>
                  <a:lnTo>
                    <a:pt x="138" y="6"/>
                  </a:lnTo>
                  <a:lnTo>
                    <a:pt x="141" y="6"/>
                  </a:lnTo>
                  <a:lnTo>
                    <a:pt x="141" y="8"/>
                  </a:lnTo>
                  <a:lnTo>
                    <a:pt x="145" y="15"/>
                  </a:lnTo>
                  <a:lnTo>
                    <a:pt x="148" y="7"/>
                  </a:lnTo>
                  <a:lnTo>
                    <a:pt x="152" y="5"/>
                  </a:lnTo>
                  <a:lnTo>
                    <a:pt x="152" y="8"/>
                  </a:lnTo>
                  <a:lnTo>
                    <a:pt x="155" y="10"/>
                  </a:lnTo>
                  <a:lnTo>
                    <a:pt x="159" y="0"/>
                  </a:lnTo>
                  <a:lnTo>
                    <a:pt x="159" y="8"/>
                  </a:lnTo>
                  <a:lnTo>
                    <a:pt x="162" y="11"/>
                  </a:lnTo>
                  <a:lnTo>
                    <a:pt x="166" y="7"/>
                  </a:lnTo>
                  <a:lnTo>
                    <a:pt x="169" y="12"/>
                  </a:lnTo>
                  <a:lnTo>
                    <a:pt x="169" y="7"/>
                  </a:lnTo>
                  <a:lnTo>
                    <a:pt x="172" y="13"/>
                  </a:lnTo>
                  <a:lnTo>
                    <a:pt x="176" y="8"/>
                  </a:lnTo>
                  <a:lnTo>
                    <a:pt x="179" y="3"/>
                  </a:lnTo>
                  <a:lnTo>
                    <a:pt x="179" y="5"/>
                  </a:lnTo>
                  <a:lnTo>
                    <a:pt x="183" y="12"/>
                  </a:lnTo>
                  <a:lnTo>
                    <a:pt x="186" y="11"/>
                  </a:lnTo>
                  <a:lnTo>
                    <a:pt x="186" y="7"/>
                  </a:lnTo>
                  <a:lnTo>
                    <a:pt x="190" y="8"/>
                  </a:lnTo>
                  <a:lnTo>
                    <a:pt x="193" y="12"/>
                  </a:lnTo>
                  <a:lnTo>
                    <a:pt x="200" y="11"/>
                  </a:lnTo>
                  <a:lnTo>
                    <a:pt x="197" y="11"/>
                  </a:lnTo>
                  <a:lnTo>
                    <a:pt x="200" y="11"/>
                  </a:lnTo>
                  <a:lnTo>
                    <a:pt x="203" y="10"/>
                  </a:lnTo>
                  <a:lnTo>
                    <a:pt x="207" y="12"/>
                  </a:lnTo>
                  <a:lnTo>
                    <a:pt x="210" y="13"/>
                  </a:lnTo>
                  <a:lnTo>
                    <a:pt x="214" y="10"/>
                  </a:lnTo>
                  <a:lnTo>
                    <a:pt x="214" y="3"/>
                  </a:lnTo>
                  <a:lnTo>
                    <a:pt x="217" y="11"/>
                  </a:lnTo>
                  <a:lnTo>
                    <a:pt x="221" y="11"/>
                  </a:lnTo>
                  <a:lnTo>
                    <a:pt x="224" y="13"/>
                  </a:lnTo>
                  <a:lnTo>
                    <a:pt x="224" y="11"/>
                  </a:lnTo>
                  <a:lnTo>
                    <a:pt x="228" y="7"/>
                  </a:lnTo>
                  <a:lnTo>
                    <a:pt x="231" y="10"/>
                  </a:lnTo>
                  <a:lnTo>
                    <a:pt x="231" y="7"/>
                  </a:lnTo>
                  <a:lnTo>
                    <a:pt x="234" y="3"/>
                  </a:lnTo>
                  <a:lnTo>
                    <a:pt x="238" y="7"/>
                  </a:lnTo>
                  <a:lnTo>
                    <a:pt x="241" y="5"/>
                  </a:lnTo>
                  <a:lnTo>
                    <a:pt x="241" y="2"/>
                  </a:lnTo>
                  <a:lnTo>
                    <a:pt x="245" y="10"/>
                  </a:lnTo>
                  <a:lnTo>
                    <a:pt x="248" y="13"/>
                  </a:lnTo>
                  <a:lnTo>
                    <a:pt x="248" y="3"/>
                  </a:lnTo>
                  <a:lnTo>
                    <a:pt x="252" y="5"/>
                  </a:lnTo>
                  <a:lnTo>
                    <a:pt x="255" y="5"/>
                  </a:lnTo>
                  <a:lnTo>
                    <a:pt x="258" y="3"/>
                  </a:lnTo>
                  <a:lnTo>
                    <a:pt x="258" y="15"/>
                  </a:lnTo>
                  <a:lnTo>
                    <a:pt x="262" y="15"/>
                  </a:lnTo>
                  <a:lnTo>
                    <a:pt x="265" y="7"/>
                  </a:lnTo>
                  <a:lnTo>
                    <a:pt x="269" y="15"/>
                  </a:lnTo>
                  <a:lnTo>
                    <a:pt x="269" y="2"/>
                  </a:lnTo>
                  <a:lnTo>
                    <a:pt x="272" y="5"/>
                  </a:lnTo>
                  <a:lnTo>
                    <a:pt x="276" y="3"/>
                  </a:lnTo>
                  <a:lnTo>
                    <a:pt x="276" y="15"/>
                  </a:lnTo>
                  <a:lnTo>
                    <a:pt x="279" y="11"/>
                  </a:lnTo>
                  <a:lnTo>
                    <a:pt x="283" y="5"/>
                  </a:lnTo>
                  <a:lnTo>
                    <a:pt x="286" y="10"/>
                  </a:lnTo>
                  <a:lnTo>
                    <a:pt x="289" y="15"/>
                  </a:lnTo>
                  <a:lnTo>
                    <a:pt x="293" y="12"/>
                  </a:lnTo>
                  <a:lnTo>
                    <a:pt x="296" y="6"/>
                  </a:lnTo>
                  <a:lnTo>
                    <a:pt x="296" y="7"/>
                  </a:lnTo>
                  <a:lnTo>
                    <a:pt x="300" y="11"/>
                  </a:lnTo>
                  <a:lnTo>
                    <a:pt x="303" y="7"/>
                  </a:lnTo>
                  <a:lnTo>
                    <a:pt x="307" y="10"/>
                  </a:lnTo>
                  <a:lnTo>
                    <a:pt x="310" y="10"/>
                  </a:lnTo>
                  <a:lnTo>
                    <a:pt x="314" y="15"/>
                  </a:lnTo>
                  <a:lnTo>
                    <a:pt x="314" y="17"/>
                  </a:lnTo>
                  <a:lnTo>
                    <a:pt x="317" y="10"/>
                  </a:lnTo>
                  <a:lnTo>
                    <a:pt x="320" y="6"/>
                  </a:lnTo>
                  <a:lnTo>
                    <a:pt x="320" y="16"/>
                  </a:lnTo>
                  <a:lnTo>
                    <a:pt x="324" y="16"/>
                  </a:lnTo>
                  <a:lnTo>
                    <a:pt x="327" y="12"/>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9"/>
            <p:cNvSpPr>
              <a:spLocks/>
            </p:cNvSpPr>
            <p:nvPr/>
          </p:nvSpPr>
          <p:spPr bwMode="auto">
            <a:xfrm>
              <a:off x="1447800" y="2370138"/>
              <a:ext cx="519113" cy="36513"/>
            </a:xfrm>
            <a:custGeom>
              <a:avLst/>
              <a:gdLst/>
              <a:ahLst/>
              <a:cxnLst>
                <a:cxn ang="0">
                  <a:pos x="4" y="6"/>
                </a:cxn>
                <a:cxn ang="0">
                  <a:pos x="18" y="5"/>
                </a:cxn>
                <a:cxn ang="0">
                  <a:pos x="21" y="19"/>
                </a:cxn>
                <a:cxn ang="0">
                  <a:pos x="35" y="13"/>
                </a:cxn>
                <a:cxn ang="0">
                  <a:pos x="38" y="10"/>
                </a:cxn>
                <a:cxn ang="0">
                  <a:pos x="45" y="9"/>
                </a:cxn>
                <a:cxn ang="0">
                  <a:pos x="55" y="5"/>
                </a:cxn>
                <a:cxn ang="0">
                  <a:pos x="62" y="13"/>
                </a:cxn>
                <a:cxn ang="0">
                  <a:pos x="69" y="16"/>
                </a:cxn>
                <a:cxn ang="0">
                  <a:pos x="76" y="9"/>
                </a:cxn>
                <a:cxn ang="0">
                  <a:pos x="86" y="6"/>
                </a:cxn>
                <a:cxn ang="0">
                  <a:pos x="93" y="16"/>
                </a:cxn>
                <a:cxn ang="0">
                  <a:pos x="100" y="16"/>
                </a:cxn>
                <a:cxn ang="0">
                  <a:pos x="107" y="8"/>
                </a:cxn>
                <a:cxn ang="0">
                  <a:pos x="114" y="14"/>
                </a:cxn>
                <a:cxn ang="0">
                  <a:pos x="121" y="9"/>
                </a:cxn>
                <a:cxn ang="0">
                  <a:pos x="131" y="11"/>
                </a:cxn>
                <a:cxn ang="0">
                  <a:pos x="138" y="13"/>
                </a:cxn>
                <a:cxn ang="0">
                  <a:pos x="148" y="14"/>
                </a:cxn>
                <a:cxn ang="0">
                  <a:pos x="155" y="9"/>
                </a:cxn>
                <a:cxn ang="0">
                  <a:pos x="162" y="14"/>
                </a:cxn>
                <a:cxn ang="0">
                  <a:pos x="169" y="6"/>
                </a:cxn>
                <a:cxn ang="0">
                  <a:pos x="176" y="11"/>
                </a:cxn>
                <a:cxn ang="0">
                  <a:pos x="183" y="15"/>
                </a:cxn>
                <a:cxn ang="0">
                  <a:pos x="193" y="14"/>
                </a:cxn>
                <a:cxn ang="0">
                  <a:pos x="200" y="11"/>
                </a:cxn>
                <a:cxn ang="0">
                  <a:pos x="210" y="11"/>
                </a:cxn>
                <a:cxn ang="0">
                  <a:pos x="217" y="8"/>
                </a:cxn>
                <a:cxn ang="0">
                  <a:pos x="224" y="0"/>
                </a:cxn>
                <a:cxn ang="0">
                  <a:pos x="231" y="23"/>
                </a:cxn>
                <a:cxn ang="0">
                  <a:pos x="238" y="8"/>
                </a:cxn>
                <a:cxn ang="0">
                  <a:pos x="248" y="5"/>
                </a:cxn>
                <a:cxn ang="0">
                  <a:pos x="255" y="21"/>
                </a:cxn>
                <a:cxn ang="0">
                  <a:pos x="262" y="14"/>
                </a:cxn>
                <a:cxn ang="0">
                  <a:pos x="269" y="10"/>
                </a:cxn>
                <a:cxn ang="0">
                  <a:pos x="276" y="10"/>
                </a:cxn>
                <a:cxn ang="0">
                  <a:pos x="283" y="13"/>
                </a:cxn>
                <a:cxn ang="0">
                  <a:pos x="293" y="13"/>
                </a:cxn>
                <a:cxn ang="0">
                  <a:pos x="300" y="9"/>
                </a:cxn>
                <a:cxn ang="0">
                  <a:pos x="307" y="13"/>
                </a:cxn>
                <a:cxn ang="0">
                  <a:pos x="314" y="5"/>
                </a:cxn>
                <a:cxn ang="0">
                  <a:pos x="321" y="16"/>
                </a:cxn>
              </a:cxnLst>
              <a:rect l="0" t="0" r="r" b="b"/>
              <a:pathLst>
                <a:path w="327" h="23">
                  <a:moveTo>
                    <a:pt x="0" y="15"/>
                  </a:moveTo>
                  <a:lnTo>
                    <a:pt x="4" y="16"/>
                  </a:lnTo>
                  <a:lnTo>
                    <a:pt x="4" y="6"/>
                  </a:lnTo>
                  <a:lnTo>
                    <a:pt x="7" y="16"/>
                  </a:lnTo>
                  <a:lnTo>
                    <a:pt x="11" y="5"/>
                  </a:lnTo>
                  <a:lnTo>
                    <a:pt x="18" y="5"/>
                  </a:lnTo>
                  <a:lnTo>
                    <a:pt x="14" y="5"/>
                  </a:lnTo>
                  <a:lnTo>
                    <a:pt x="18" y="5"/>
                  </a:lnTo>
                  <a:lnTo>
                    <a:pt x="21" y="19"/>
                  </a:lnTo>
                  <a:lnTo>
                    <a:pt x="24" y="15"/>
                  </a:lnTo>
                  <a:lnTo>
                    <a:pt x="28" y="16"/>
                  </a:lnTo>
                  <a:lnTo>
                    <a:pt x="35" y="13"/>
                  </a:lnTo>
                  <a:lnTo>
                    <a:pt x="31" y="13"/>
                  </a:lnTo>
                  <a:lnTo>
                    <a:pt x="35" y="13"/>
                  </a:lnTo>
                  <a:lnTo>
                    <a:pt x="38" y="10"/>
                  </a:lnTo>
                  <a:lnTo>
                    <a:pt x="38" y="19"/>
                  </a:lnTo>
                  <a:lnTo>
                    <a:pt x="42" y="15"/>
                  </a:lnTo>
                  <a:lnTo>
                    <a:pt x="45" y="9"/>
                  </a:lnTo>
                  <a:lnTo>
                    <a:pt x="49" y="8"/>
                  </a:lnTo>
                  <a:lnTo>
                    <a:pt x="52" y="9"/>
                  </a:lnTo>
                  <a:lnTo>
                    <a:pt x="55" y="5"/>
                  </a:lnTo>
                  <a:lnTo>
                    <a:pt x="59" y="5"/>
                  </a:lnTo>
                  <a:lnTo>
                    <a:pt x="59" y="16"/>
                  </a:lnTo>
                  <a:lnTo>
                    <a:pt x="62" y="13"/>
                  </a:lnTo>
                  <a:lnTo>
                    <a:pt x="66" y="15"/>
                  </a:lnTo>
                  <a:lnTo>
                    <a:pt x="66" y="19"/>
                  </a:lnTo>
                  <a:lnTo>
                    <a:pt x="69" y="16"/>
                  </a:lnTo>
                  <a:lnTo>
                    <a:pt x="73" y="15"/>
                  </a:lnTo>
                  <a:lnTo>
                    <a:pt x="76" y="15"/>
                  </a:lnTo>
                  <a:lnTo>
                    <a:pt x="76" y="9"/>
                  </a:lnTo>
                  <a:lnTo>
                    <a:pt x="80" y="8"/>
                  </a:lnTo>
                  <a:lnTo>
                    <a:pt x="83" y="4"/>
                  </a:lnTo>
                  <a:lnTo>
                    <a:pt x="86" y="6"/>
                  </a:lnTo>
                  <a:lnTo>
                    <a:pt x="86" y="9"/>
                  </a:lnTo>
                  <a:lnTo>
                    <a:pt x="90" y="6"/>
                  </a:lnTo>
                  <a:lnTo>
                    <a:pt x="93" y="16"/>
                  </a:lnTo>
                  <a:lnTo>
                    <a:pt x="93" y="14"/>
                  </a:lnTo>
                  <a:lnTo>
                    <a:pt x="97" y="11"/>
                  </a:lnTo>
                  <a:lnTo>
                    <a:pt x="100" y="16"/>
                  </a:lnTo>
                  <a:lnTo>
                    <a:pt x="104" y="8"/>
                  </a:lnTo>
                  <a:lnTo>
                    <a:pt x="104" y="15"/>
                  </a:lnTo>
                  <a:lnTo>
                    <a:pt x="107" y="8"/>
                  </a:lnTo>
                  <a:lnTo>
                    <a:pt x="111" y="14"/>
                  </a:lnTo>
                  <a:lnTo>
                    <a:pt x="111" y="8"/>
                  </a:lnTo>
                  <a:lnTo>
                    <a:pt x="114" y="14"/>
                  </a:lnTo>
                  <a:lnTo>
                    <a:pt x="117" y="11"/>
                  </a:lnTo>
                  <a:lnTo>
                    <a:pt x="121" y="10"/>
                  </a:lnTo>
                  <a:lnTo>
                    <a:pt x="121" y="9"/>
                  </a:lnTo>
                  <a:lnTo>
                    <a:pt x="124" y="8"/>
                  </a:lnTo>
                  <a:lnTo>
                    <a:pt x="128" y="13"/>
                  </a:lnTo>
                  <a:lnTo>
                    <a:pt x="131" y="11"/>
                  </a:lnTo>
                  <a:lnTo>
                    <a:pt x="131" y="10"/>
                  </a:lnTo>
                  <a:lnTo>
                    <a:pt x="135" y="11"/>
                  </a:lnTo>
                  <a:lnTo>
                    <a:pt x="138" y="13"/>
                  </a:lnTo>
                  <a:lnTo>
                    <a:pt x="142" y="15"/>
                  </a:lnTo>
                  <a:lnTo>
                    <a:pt x="145" y="11"/>
                  </a:lnTo>
                  <a:lnTo>
                    <a:pt x="148" y="14"/>
                  </a:lnTo>
                  <a:lnTo>
                    <a:pt x="148" y="10"/>
                  </a:lnTo>
                  <a:lnTo>
                    <a:pt x="152" y="4"/>
                  </a:lnTo>
                  <a:lnTo>
                    <a:pt x="155" y="9"/>
                  </a:lnTo>
                  <a:lnTo>
                    <a:pt x="155" y="6"/>
                  </a:lnTo>
                  <a:lnTo>
                    <a:pt x="159" y="5"/>
                  </a:lnTo>
                  <a:lnTo>
                    <a:pt x="162" y="14"/>
                  </a:lnTo>
                  <a:lnTo>
                    <a:pt x="166" y="10"/>
                  </a:lnTo>
                  <a:lnTo>
                    <a:pt x="166" y="11"/>
                  </a:lnTo>
                  <a:lnTo>
                    <a:pt x="169" y="6"/>
                  </a:lnTo>
                  <a:lnTo>
                    <a:pt x="172" y="6"/>
                  </a:lnTo>
                  <a:lnTo>
                    <a:pt x="176" y="13"/>
                  </a:lnTo>
                  <a:lnTo>
                    <a:pt x="176" y="11"/>
                  </a:lnTo>
                  <a:lnTo>
                    <a:pt x="179" y="18"/>
                  </a:lnTo>
                  <a:lnTo>
                    <a:pt x="183" y="16"/>
                  </a:lnTo>
                  <a:lnTo>
                    <a:pt x="183" y="15"/>
                  </a:lnTo>
                  <a:lnTo>
                    <a:pt x="186" y="14"/>
                  </a:lnTo>
                  <a:lnTo>
                    <a:pt x="190" y="10"/>
                  </a:lnTo>
                  <a:lnTo>
                    <a:pt x="193" y="14"/>
                  </a:lnTo>
                  <a:lnTo>
                    <a:pt x="193" y="15"/>
                  </a:lnTo>
                  <a:lnTo>
                    <a:pt x="197" y="13"/>
                  </a:lnTo>
                  <a:lnTo>
                    <a:pt x="200" y="11"/>
                  </a:lnTo>
                  <a:lnTo>
                    <a:pt x="203" y="10"/>
                  </a:lnTo>
                  <a:lnTo>
                    <a:pt x="207" y="13"/>
                  </a:lnTo>
                  <a:lnTo>
                    <a:pt x="210" y="11"/>
                  </a:lnTo>
                  <a:lnTo>
                    <a:pt x="210" y="6"/>
                  </a:lnTo>
                  <a:lnTo>
                    <a:pt x="214" y="16"/>
                  </a:lnTo>
                  <a:lnTo>
                    <a:pt x="217" y="8"/>
                  </a:lnTo>
                  <a:lnTo>
                    <a:pt x="221" y="1"/>
                  </a:lnTo>
                  <a:lnTo>
                    <a:pt x="221" y="15"/>
                  </a:lnTo>
                  <a:lnTo>
                    <a:pt x="224" y="0"/>
                  </a:lnTo>
                  <a:lnTo>
                    <a:pt x="228" y="8"/>
                  </a:lnTo>
                  <a:lnTo>
                    <a:pt x="228" y="19"/>
                  </a:lnTo>
                  <a:lnTo>
                    <a:pt x="231" y="23"/>
                  </a:lnTo>
                  <a:lnTo>
                    <a:pt x="234" y="14"/>
                  </a:lnTo>
                  <a:lnTo>
                    <a:pt x="238" y="19"/>
                  </a:lnTo>
                  <a:lnTo>
                    <a:pt x="238" y="8"/>
                  </a:lnTo>
                  <a:lnTo>
                    <a:pt x="241" y="16"/>
                  </a:lnTo>
                  <a:lnTo>
                    <a:pt x="245" y="6"/>
                  </a:lnTo>
                  <a:lnTo>
                    <a:pt x="248" y="5"/>
                  </a:lnTo>
                  <a:lnTo>
                    <a:pt x="248" y="15"/>
                  </a:lnTo>
                  <a:lnTo>
                    <a:pt x="252" y="13"/>
                  </a:lnTo>
                  <a:lnTo>
                    <a:pt x="255" y="21"/>
                  </a:lnTo>
                  <a:lnTo>
                    <a:pt x="255" y="9"/>
                  </a:lnTo>
                  <a:lnTo>
                    <a:pt x="259" y="10"/>
                  </a:lnTo>
                  <a:lnTo>
                    <a:pt x="262" y="14"/>
                  </a:lnTo>
                  <a:lnTo>
                    <a:pt x="265" y="16"/>
                  </a:lnTo>
                  <a:lnTo>
                    <a:pt x="265" y="9"/>
                  </a:lnTo>
                  <a:lnTo>
                    <a:pt x="269" y="10"/>
                  </a:lnTo>
                  <a:lnTo>
                    <a:pt x="272" y="8"/>
                  </a:lnTo>
                  <a:lnTo>
                    <a:pt x="272" y="14"/>
                  </a:lnTo>
                  <a:lnTo>
                    <a:pt x="276" y="10"/>
                  </a:lnTo>
                  <a:lnTo>
                    <a:pt x="279" y="8"/>
                  </a:lnTo>
                  <a:lnTo>
                    <a:pt x="283" y="15"/>
                  </a:lnTo>
                  <a:lnTo>
                    <a:pt x="283" y="13"/>
                  </a:lnTo>
                  <a:lnTo>
                    <a:pt x="286" y="13"/>
                  </a:lnTo>
                  <a:lnTo>
                    <a:pt x="290" y="8"/>
                  </a:lnTo>
                  <a:lnTo>
                    <a:pt x="293" y="13"/>
                  </a:lnTo>
                  <a:lnTo>
                    <a:pt x="293" y="18"/>
                  </a:lnTo>
                  <a:lnTo>
                    <a:pt x="296" y="15"/>
                  </a:lnTo>
                  <a:lnTo>
                    <a:pt x="300" y="9"/>
                  </a:lnTo>
                  <a:lnTo>
                    <a:pt x="300" y="8"/>
                  </a:lnTo>
                  <a:lnTo>
                    <a:pt x="303" y="15"/>
                  </a:lnTo>
                  <a:lnTo>
                    <a:pt x="307" y="13"/>
                  </a:lnTo>
                  <a:lnTo>
                    <a:pt x="310" y="15"/>
                  </a:lnTo>
                  <a:lnTo>
                    <a:pt x="310" y="10"/>
                  </a:lnTo>
                  <a:lnTo>
                    <a:pt x="314" y="5"/>
                  </a:lnTo>
                  <a:lnTo>
                    <a:pt x="317" y="6"/>
                  </a:lnTo>
                  <a:lnTo>
                    <a:pt x="317" y="10"/>
                  </a:lnTo>
                  <a:lnTo>
                    <a:pt x="321" y="16"/>
                  </a:lnTo>
                  <a:lnTo>
                    <a:pt x="324" y="15"/>
                  </a:lnTo>
                  <a:lnTo>
                    <a:pt x="327" y="14"/>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0"/>
            <p:cNvSpPr>
              <a:spLocks/>
            </p:cNvSpPr>
            <p:nvPr/>
          </p:nvSpPr>
          <p:spPr bwMode="auto">
            <a:xfrm>
              <a:off x="1966913" y="2374900"/>
              <a:ext cx="514350" cy="26988"/>
            </a:xfrm>
            <a:custGeom>
              <a:avLst/>
              <a:gdLst/>
              <a:ahLst/>
              <a:cxnLst>
                <a:cxn ang="0">
                  <a:pos x="4" y="11"/>
                </a:cxn>
                <a:cxn ang="0">
                  <a:pos x="11" y="6"/>
                </a:cxn>
                <a:cxn ang="0">
                  <a:pos x="21" y="16"/>
                </a:cxn>
                <a:cxn ang="0">
                  <a:pos x="28" y="17"/>
                </a:cxn>
                <a:cxn ang="0">
                  <a:pos x="38" y="0"/>
                </a:cxn>
                <a:cxn ang="0">
                  <a:pos x="45" y="8"/>
                </a:cxn>
                <a:cxn ang="0">
                  <a:pos x="52" y="7"/>
                </a:cxn>
                <a:cxn ang="0">
                  <a:pos x="59" y="13"/>
                </a:cxn>
                <a:cxn ang="0">
                  <a:pos x="66" y="12"/>
                </a:cxn>
                <a:cxn ang="0">
                  <a:pos x="73" y="12"/>
                </a:cxn>
                <a:cxn ang="0">
                  <a:pos x="83" y="8"/>
                </a:cxn>
                <a:cxn ang="0">
                  <a:pos x="90" y="5"/>
                </a:cxn>
                <a:cxn ang="0">
                  <a:pos x="97" y="11"/>
                </a:cxn>
                <a:cxn ang="0">
                  <a:pos x="104" y="3"/>
                </a:cxn>
                <a:cxn ang="0">
                  <a:pos x="114" y="10"/>
                </a:cxn>
                <a:cxn ang="0">
                  <a:pos x="121" y="10"/>
                </a:cxn>
                <a:cxn ang="0">
                  <a:pos x="128" y="12"/>
                </a:cxn>
                <a:cxn ang="0">
                  <a:pos x="138" y="10"/>
                </a:cxn>
                <a:cxn ang="0">
                  <a:pos x="145" y="8"/>
                </a:cxn>
                <a:cxn ang="0">
                  <a:pos x="155" y="13"/>
                </a:cxn>
                <a:cxn ang="0">
                  <a:pos x="162" y="13"/>
                </a:cxn>
                <a:cxn ang="0">
                  <a:pos x="169" y="12"/>
                </a:cxn>
                <a:cxn ang="0">
                  <a:pos x="176" y="15"/>
                </a:cxn>
                <a:cxn ang="0">
                  <a:pos x="183" y="10"/>
                </a:cxn>
                <a:cxn ang="0">
                  <a:pos x="190" y="6"/>
                </a:cxn>
                <a:cxn ang="0">
                  <a:pos x="200" y="5"/>
                </a:cxn>
                <a:cxn ang="0">
                  <a:pos x="207" y="15"/>
                </a:cxn>
                <a:cxn ang="0">
                  <a:pos x="214" y="8"/>
                </a:cxn>
                <a:cxn ang="0">
                  <a:pos x="221" y="5"/>
                </a:cxn>
                <a:cxn ang="0">
                  <a:pos x="228" y="16"/>
                </a:cxn>
                <a:cxn ang="0">
                  <a:pos x="235" y="10"/>
                </a:cxn>
                <a:cxn ang="0">
                  <a:pos x="245" y="13"/>
                </a:cxn>
                <a:cxn ang="0">
                  <a:pos x="252" y="10"/>
                </a:cxn>
                <a:cxn ang="0">
                  <a:pos x="259" y="6"/>
                </a:cxn>
                <a:cxn ang="0">
                  <a:pos x="266" y="1"/>
                </a:cxn>
                <a:cxn ang="0">
                  <a:pos x="272" y="12"/>
                </a:cxn>
                <a:cxn ang="0">
                  <a:pos x="279" y="8"/>
                </a:cxn>
                <a:cxn ang="0">
                  <a:pos x="290" y="12"/>
                </a:cxn>
                <a:cxn ang="0">
                  <a:pos x="297" y="10"/>
                </a:cxn>
                <a:cxn ang="0">
                  <a:pos x="307" y="7"/>
                </a:cxn>
                <a:cxn ang="0">
                  <a:pos x="314" y="12"/>
                </a:cxn>
                <a:cxn ang="0">
                  <a:pos x="321" y="7"/>
                </a:cxn>
              </a:cxnLst>
              <a:rect l="0" t="0" r="r" b="b"/>
              <a:pathLst>
                <a:path w="324" h="17">
                  <a:moveTo>
                    <a:pt x="0" y="11"/>
                  </a:moveTo>
                  <a:lnTo>
                    <a:pt x="0" y="15"/>
                  </a:lnTo>
                  <a:lnTo>
                    <a:pt x="4" y="11"/>
                  </a:lnTo>
                  <a:lnTo>
                    <a:pt x="7" y="5"/>
                  </a:lnTo>
                  <a:lnTo>
                    <a:pt x="11" y="15"/>
                  </a:lnTo>
                  <a:lnTo>
                    <a:pt x="11" y="6"/>
                  </a:lnTo>
                  <a:lnTo>
                    <a:pt x="14" y="12"/>
                  </a:lnTo>
                  <a:lnTo>
                    <a:pt x="18" y="11"/>
                  </a:lnTo>
                  <a:lnTo>
                    <a:pt x="21" y="16"/>
                  </a:lnTo>
                  <a:lnTo>
                    <a:pt x="25" y="7"/>
                  </a:lnTo>
                  <a:lnTo>
                    <a:pt x="28" y="11"/>
                  </a:lnTo>
                  <a:lnTo>
                    <a:pt x="28" y="17"/>
                  </a:lnTo>
                  <a:lnTo>
                    <a:pt x="31" y="7"/>
                  </a:lnTo>
                  <a:lnTo>
                    <a:pt x="35" y="6"/>
                  </a:lnTo>
                  <a:lnTo>
                    <a:pt x="38" y="0"/>
                  </a:lnTo>
                  <a:lnTo>
                    <a:pt x="38" y="12"/>
                  </a:lnTo>
                  <a:lnTo>
                    <a:pt x="42" y="11"/>
                  </a:lnTo>
                  <a:lnTo>
                    <a:pt x="45" y="8"/>
                  </a:lnTo>
                  <a:lnTo>
                    <a:pt x="45" y="11"/>
                  </a:lnTo>
                  <a:lnTo>
                    <a:pt x="49" y="8"/>
                  </a:lnTo>
                  <a:lnTo>
                    <a:pt x="52" y="7"/>
                  </a:lnTo>
                  <a:lnTo>
                    <a:pt x="56" y="8"/>
                  </a:lnTo>
                  <a:lnTo>
                    <a:pt x="56" y="0"/>
                  </a:lnTo>
                  <a:lnTo>
                    <a:pt x="59" y="13"/>
                  </a:lnTo>
                  <a:lnTo>
                    <a:pt x="62" y="10"/>
                  </a:lnTo>
                  <a:lnTo>
                    <a:pt x="62" y="8"/>
                  </a:lnTo>
                  <a:lnTo>
                    <a:pt x="66" y="12"/>
                  </a:lnTo>
                  <a:lnTo>
                    <a:pt x="69" y="0"/>
                  </a:lnTo>
                  <a:lnTo>
                    <a:pt x="73" y="10"/>
                  </a:lnTo>
                  <a:lnTo>
                    <a:pt x="73" y="12"/>
                  </a:lnTo>
                  <a:lnTo>
                    <a:pt x="76" y="16"/>
                  </a:lnTo>
                  <a:lnTo>
                    <a:pt x="80" y="7"/>
                  </a:lnTo>
                  <a:lnTo>
                    <a:pt x="83" y="8"/>
                  </a:lnTo>
                  <a:lnTo>
                    <a:pt x="83" y="11"/>
                  </a:lnTo>
                  <a:lnTo>
                    <a:pt x="86" y="5"/>
                  </a:lnTo>
                  <a:lnTo>
                    <a:pt x="90" y="5"/>
                  </a:lnTo>
                  <a:lnTo>
                    <a:pt x="90" y="7"/>
                  </a:lnTo>
                  <a:lnTo>
                    <a:pt x="93" y="12"/>
                  </a:lnTo>
                  <a:lnTo>
                    <a:pt x="97" y="11"/>
                  </a:lnTo>
                  <a:lnTo>
                    <a:pt x="100" y="11"/>
                  </a:lnTo>
                  <a:lnTo>
                    <a:pt x="100" y="3"/>
                  </a:lnTo>
                  <a:lnTo>
                    <a:pt x="104" y="3"/>
                  </a:lnTo>
                  <a:lnTo>
                    <a:pt x="107" y="2"/>
                  </a:lnTo>
                  <a:lnTo>
                    <a:pt x="111" y="13"/>
                  </a:lnTo>
                  <a:lnTo>
                    <a:pt x="114" y="10"/>
                  </a:lnTo>
                  <a:lnTo>
                    <a:pt x="117" y="16"/>
                  </a:lnTo>
                  <a:lnTo>
                    <a:pt x="117" y="3"/>
                  </a:lnTo>
                  <a:lnTo>
                    <a:pt x="121" y="10"/>
                  </a:lnTo>
                  <a:lnTo>
                    <a:pt x="124" y="8"/>
                  </a:lnTo>
                  <a:lnTo>
                    <a:pt x="128" y="6"/>
                  </a:lnTo>
                  <a:lnTo>
                    <a:pt x="128" y="12"/>
                  </a:lnTo>
                  <a:lnTo>
                    <a:pt x="131" y="10"/>
                  </a:lnTo>
                  <a:lnTo>
                    <a:pt x="135" y="8"/>
                  </a:lnTo>
                  <a:lnTo>
                    <a:pt x="138" y="10"/>
                  </a:lnTo>
                  <a:lnTo>
                    <a:pt x="142" y="8"/>
                  </a:lnTo>
                  <a:lnTo>
                    <a:pt x="145" y="10"/>
                  </a:lnTo>
                  <a:lnTo>
                    <a:pt x="145" y="8"/>
                  </a:lnTo>
                  <a:lnTo>
                    <a:pt x="148" y="6"/>
                  </a:lnTo>
                  <a:lnTo>
                    <a:pt x="152" y="10"/>
                  </a:lnTo>
                  <a:lnTo>
                    <a:pt x="155" y="13"/>
                  </a:lnTo>
                  <a:lnTo>
                    <a:pt x="155" y="8"/>
                  </a:lnTo>
                  <a:lnTo>
                    <a:pt x="159" y="8"/>
                  </a:lnTo>
                  <a:lnTo>
                    <a:pt x="162" y="13"/>
                  </a:lnTo>
                  <a:lnTo>
                    <a:pt x="162" y="11"/>
                  </a:lnTo>
                  <a:lnTo>
                    <a:pt x="166" y="5"/>
                  </a:lnTo>
                  <a:lnTo>
                    <a:pt x="169" y="12"/>
                  </a:lnTo>
                  <a:lnTo>
                    <a:pt x="173" y="10"/>
                  </a:lnTo>
                  <a:lnTo>
                    <a:pt x="173" y="11"/>
                  </a:lnTo>
                  <a:lnTo>
                    <a:pt x="176" y="15"/>
                  </a:lnTo>
                  <a:lnTo>
                    <a:pt x="179" y="15"/>
                  </a:lnTo>
                  <a:lnTo>
                    <a:pt x="179" y="10"/>
                  </a:lnTo>
                  <a:lnTo>
                    <a:pt x="183" y="10"/>
                  </a:lnTo>
                  <a:lnTo>
                    <a:pt x="186" y="11"/>
                  </a:lnTo>
                  <a:lnTo>
                    <a:pt x="190" y="5"/>
                  </a:lnTo>
                  <a:lnTo>
                    <a:pt x="190" y="6"/>
                  </a:lnTo>
                  <a:lnTo>
                    <a:pt x="193" y="3"/>
                  </a:lnTo>
                  <a:lnTo>
                    <a:pt x="197" y="5"/>
                  </a:lnTo>
                  <a:lnTo>
                    <a:pt x="200" y="5"/>
                  </a:lnTo>
                  <a:lnTo>
                    <a:pt x="200" y="11"/>
                  </a:lnTo>
                  <a:lnTo>
                    <a:pt x="204" y="10"/>
                  </a:lnTo>
                  <a:lnTo>
                    <a:pt x="207" y="15"/>
                  </a:lnTo>
                  <a:lnTo>
                    <a:pt x="207" y="8"/>
                  </a:lnTo>
                  <a:lnTo>
                    <a:pt x="210" y="12"/>
                  </a:lnTo>
                  <a:lnTo>
                    <a:pt x="214" y="8"/>
                  </a:lnTo>
                  <a:lnTo>
                    <a:pt x="217" y="8"/>
                  </a:lnTo>
                  <a:lnTo>
                    <a:pt x="217" y="0"/>
                  </a:lnTo>
                  <a:lnTo>
                    <a:pt x="221" y="5"/>
                  </a:lnTo>
                  <a:lnTo>
                    <a:pt x="224" y="10"/>
                  </a:lnTo>
                  <a:lnTo>
                    <a:pt x="224" y="15"/>
                  </a:lnTo>
                  <a:lnTo>
                    <a:pt x="228" y="16"/>
                  </a:lnTo>
                  <a:lnTo>
                    <a:pt x="231" y="8"/>
                  </a:lnTo>
                  <a:lnTo>
                    <a:pt x="235" y="5"/>
                  </a:lnTo>
                  <a:lnTo>
                    <a:pt x="235" y="10"/>
                  </a:lnTo>
                  <a:lnTo>
                    <a:pt x="238" y="13"/>
                  </a:lnTo>
                  <a:lnTo>
                    <a:pt x="241" y="16"/>
                  </a:lnTo>
                  <a:lnTo>
                    <a:pt x="245" y="13"/>
                  </a:lnTo>
                  <a:lnTo>
                    <a:pt x="245" y="8"/>
                  </a:lnTo>
                  <a:lnTo>
                    <a:pt x="248" y="10"/>
                  </a:lnTo>
                  <a:lnTo>
                    <a:pt x="252" y="10"/>
                  </a:lnTo>
                  <a:lnTo>
                    <a:pt x="252" y="1"/>
                  </a:lnTo>
                  <a:lnTo>
                    <a:pt x="255" y="5"/>
                  </a:lnTo>
                  <a:lnTo>
                    <a:pt x="259" y="6"/>
                  </a:lnTo>
                  <a:lnTo>
                    <a:pt x="262" y="11"/>
                  </a:lnTo>
                  <a:lnTo>
                    <a:pt x="262" y="2"/>
                  </a:lnTo>
                  <a:lnTo>
                    <a:pt x="266" y="1"/>
                  </a:lnTo>
                  <a:lnTo>
                    <a:pt x="269" y="8"/>
                  </a:lnTo>
                  <a:lnTo>
                    <a:pt x="272" y="7"/>
                  </a:lnTo>
                  <a:lnTo>
                    <a:pt x="272" y="12"/>
                  </a:lnTo>
                  <a:lnTo>
                    <a:pt x="276" y="10"/>
                  </a:lnTo>
                  <a:lnTo>
                    <a:pt x="279" y="6"/>
                  </a:lnTo>
                  <a:lnTo>
                    <a:pt x="279" y="8"/>
                  </a:lnTo>
                  <a:lnTo>
                    <a:pt x="283" y="8"/>
                  </a:lnTo>
                  <a:lnTo>
                    <a:pt x="286" y="2"/>
                  </a:lnTo>
                  <a:lnTo>
                    <a:pt x="290" y="12"/>
                  </a:lnTo>
                  <a:lnTo>
                    <a:pt x="293" y="2"/>
                  </a:lnTo>
                  <a:lnTo>
                    <a:pt x="297" y="8"/>
                  </a:lnTo>
                  <a:lnTo>
                    <a:pt x="297" y="10"/>
                  </a:lnTo>
                  <a:lnTo>
                    <a:pt x="300" y="12"/>
                  </a:lnTo>
                  <a:lnTo>
                    <a:pt x="303" y="5"/>
                  </a:lnTo>
                  <a:lnTo>
                    <a:pt x="307" y="7"/>
                  </a:lnTo>
                  <a:lnTo>
                    <a:pt x="307" y="8"/>
                  </a:lnTo>
                  <a:lnTo>
                    <a:pt x="310" y="11"/>
                  </a:lnTo>
                  <a:lnTo>
                    <a:pt x="314" y="12"/>
                  </a:lnTo>
                  <a:lnTo>
                    <a:pt x="317" y="12"/>
                  </a:lnTo>
                  <a:lnTo>
                    <a:pt x="317" y="8"/>
                  </a:lnTo>
                  <a:lnTo>
                    <a:pt x="321" y="7"/>
                  </a:lnTo>
                  <a:lnTo>
                    <a:pt x="324" y="12"/>
                  </a:lnTo>
                  <a:lnTo>
                    <a:pt x="324" y="8"/>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1"/>
            <p:cNvSpPr>
              <a:spLocks/>
            </p:cNvSpPr>
            <p:nvPr/>
          </p:nvSpPr>
          <p:spPr bwMode="auto">
            <a:xfrm>
              <a:off x="2481263" y="2371725"/>
              <a:ext cx="212725" cy="28575"/>
            </a:xfrm>
            <a:custGeom>
              <a:avLst/>
              <a:gdLst/>
              <a:ahLst/>
              <a:cxnLst>
                <a:cxn ang="0">
                  <a:pos x="0" y="10"/>
                </a:cxn>
                <a:cxn ang="0">
                  <a:pos x="3" y="18"/>
                </a:cxn>
                <a:cxn ang="0">
                  <a:pos x="7" y="13"/>
                </a:cxn>
                <a:cxn ang="0">
                  <a:pos x="10" y="13"/>
                </a:cxn>
                <a:cxn ang="0">
                  <a:pos x="10" y="15"/>
                </a:cxn>
                <a:cxn ang="0">
                  <a:pos x="14" y="10"/>
                </a:cxn>
                <a:cxn ang="0">
                  <a:pos x="17" y="14"/>
                </a:cxn>
                <a:cxn ang="0">
                  <a:pos x="21" y="13"/>
                </a:cxn>
                <a:cxn ang="0">
                  <a:pos x="24" y="12"/>
                </a:cxn>
                <a:cxn ang="0">
                  <a:pos x="28" y="13"/>
                </a:cxn>
                <a:cxn ang="0">
                  <a:pos x="28" y="10"/>
                </a:cxn>
                <a:cxn ang="0">
                  <a:pos x="31" y="17"/>
                </a:cxn>
                <a:cxn ang="0">
                  <a:pos x="34" y="3"/>
                </a:cxn>
                <a:cxn ang="0">
                  <a:pos x="38" y="8"/>
                </a:cxn>
                <a:cxn ang="0">
                  <a:pos x="38" y="18"/>
                </a:cxn>
                <a:cxn ang="0">
                  <a:pos x="41" y="12"/>
                </a:cxn>
                <a:cxn ang="0">
                  <a:pos x="45" y="12"/>
                </a:cxn>
                <a:cxn ang="0">
                  <a:pos x="45" y="5"/>
                </a:cxn>
                <a:cxn ang="0">
                  <a:pos x="48" y="10"/>
                </a:cxn>
                <a:cxn ang="0">
                  <a:pos x="52" y="8"/>
                </a:cxn>
                <a:cxn ang="0">
                  <a:pos x="55" y="14"/>
                </a:cxn>
                <a:cxn ang="0">
                  <a:pos x="55" y="10"/>
                </a:cxn>
                <a:cxn ang="0">
                  <a:pos x="59" y="12"/>
                </a:cxn>
                <a:cxn ang="0">
                  <a:pos x="62" y="12"/>
                </a:cxn>
                <a:cxn ang="0">
                  <a:pos x="65" y="8"/>
                </a:cxn>
                <a:cxn ang="0">
                  <a:pos x="65" y="17"/>
                </a:cxn>
                <a:cxn ang="0">
                  <a:pos x="69" y="12"/>
                </a:cxn>
                <a:cxn ang="0">
                  <a:pos x="72" y="0"/>
                </a:cxn>
                <a:cxn ang="0">
                  <a:pos x="72" y="12"/>
                </a:cxn>
                <a:cxn ang="0">
                  <a:pos x="76" y="5"/>
                </a:cxn>
                <a:cxn ang="0">
                  <a:pos x="79" y="10"/>
                </a:cxn>
                <a:cxn ang="0">
                  <a:pos x="83" y="15"/>
                </a:cxn>
                <a:cxn ang="0">
                  <a:pos x="83" y="13"/>
                </a:cxn>
                <a:cxn ang="0">
                  <a:pos x="86" y="10"/>
                </a:cxn>
                <a:cxn ang="0">
                  <a:pos x="90" y="14"/>
                </a:cxn>
                <a:cxn ang="0">
                  <a:pos x="90" y="10"/>
                </a:cxn>
                <a:cxn ang="0">
                  <a:pos x="93" y="7"/>
                </a:cxn>
                <a:cxn ang="0">
                  <a:pos x="96" y="8"/>
                </a:cxn>
                <a:cxn ang="0">
                  <a:pos x="100" y="17"/>
                </a:cxn>
                <a:cxn ang="0">
                  <a:pos x="100" y="9"/>
                </a:cxn>
                <a:cxn ang="0">
                  <a:pos x="103" y="4"/>
                </a:cxn>
                <a:cxn ang="0">
                  <a:pos x="107" y="8"/>
                </a:cxn>
                <a:cxn ang="0">
                  <a:pos x="110" y="9"/>
                </a:cxn>
                <a:cxn ang="0">
                  <a:pos x="110" y="18"/>
                </a:cxn>
                <a:cxn ang="0">
                  <a:pos x="114" y="14"/>
                </a:cxn>
                <a:cxn ang="0">
                  <a:pos x="117" y="8"/>
                </a:cxn>
                <a:cxn ang="0">
                  <a:pos x="117" y="9"/>
                </a:cxn>
                <a:cxn ang="0">
                  <a:pos x="121" y="12"/>
                </a:cxn>
                <a:cxn ang="0">
                  <a:pos x="124" y="10"/>
                </a:cxn>
                <a:cxn ang="0">
                  <a:pos x="127" y="14"/>
                </a:cxn>
                <a:cxn ang="0">
                  <a:pos x="127" y="9"/>
                </a:cxn>
                <a:cxn ang="0">
                  <a:pos x="131" y="17"/>
                </a:cxn>
                <a:cxn ang="0">
                  <a:pos x="134" y="9"/>
                </a:cxn>
              </a:cxnLst>
              <a:rect l="0" t="0" r="r" b="b"/>
              <a:pathLst>
                <a:path w="134" h="18">
                  <a:moveTo>
                    <a:pt x="0" y="10"/>
                  </a:moveTo>
                  <a:lnTo>
                    <a:pt x="3" y="18"/>
                  </a:lnTo>
                  <a:lnTo>
                    <a:pt x="7" y="13"/>
                  </a:lnTo>
                  <a:lnTo>
                    <a:pt x="10" y="13"/>
                  </a:lnTo>
                  <a:lnTo>
                    <a:pt x="10" y="15"/>
                  </a:lnTo>
                  <a:lnTo>
                    <a:pt x="14" y="10"/>
                  </a:lnTo>
                  <a:lnTo>
                    <a:pt x="17" y="14"/>
                  </a:lnTo>
                  <a:lnTo>
                    <a:pt x="21" y="13"/>
                  </a:lnTo>
                  <a:lnTo>
                    <a:pt x="24" y="12"/>
                  </a:lnTo>
                  <a:lnTo>
                    <a:pt x="28" y="13"/>
                  </a:lnTo>
                  <a:lnTo>
                    <a:pt x="28" y="10"/>
                  </a:lnTo>
                  <a:lnTo>
                    <a:pt x="31" y="17"/>
                  </a:lnTo>
                  <a:lnTo>
                    <a:pt x="34" y="3"/>
                  </a:lnTo>
                  <a:lnTo>
                    <a:pt x="38" y="8"/>
                  </a:lnTo>
                  <a:lnTo>
                    <a:pt x="38" y="18"/>
                  </a:lnTo>
                  <a:lnTo>
                    <a:pt x="41" y="12"/>
                  </a:lnTo>
                  <a:lnTo>
                    <a:pt x="45" y="12"/>
                  </a:lnTo>
                  <a:lnTo>
                    <a:pt x="45" y="5"/>
                  </a:lnTo>
                  <a:lnTo>
                    <a:pt x="48" y="10"/>
                  </a:lnTo>
                  <a:lnTo>
                    <a:pt x="52" y="8"/>
                  </a:lnTo>
                  <a:lnTo>
                    <a:pt x="55" y="14"/>
                  </a:lnTo>
                  <a:lnTo>
                    <a:pt x="55" y="10"/>
                  </a:lnTo>
                  <a:lnTo>
                    <a:pt x="59" y="12"/>
                  </a:lnTo>
                  <a:lnTo>
                    <a:pt x="62" y="12"/>
                  </a:lnTo>
                  <a:lnTo>
                    <a:pt x="65" y="8"/>
                  </a:lnTo>
                  <a:lnTo>
                    <a:pt x="65" y="17"/>
                  </a:lnTo>
                  <a:lnTo>
                    <a:pt x="69" y="12"/>
                  </a:lnTo>
                  <a:lnTo>
                    <a:pt x="72" y="0"/>
                  </a:lnTo>
                  <a:lnTo>
                    <a:pt x="72" y="12"/>
                  </a:lnTo>
                  <a:lnTo>
                    <a:pt x="76" y="5"/>
                  </a:lnTo>
                  <a:lnTo>
                    <a:pt x="79" y="10"/>
                  </a:lnTo>
                  <a:lnTo>
                    <a:pt x="83" y="15"/>
                  </a:lnTo>
                  <a:lnTo>
                    <a:pt x="83" y="13"/>
                  </a:lnTo>
                  <a:lnTo>
                    <a:pt x="86" y="10"/>
                  </a:lnTo>
                  <a:lnTo>
                    <a:pt x="90" y="14"/>
                  </a:lnTo>
                  <a:lnTo>
                    <a:pt x="90" y="10"/>
                  </a:lnTo>
                  <a:lnTo>
                    <a:pt x="93" y="7"/>
                  </a:lnTo>
                  <a:lnTo>
                    <a:pt x="96" y="8"/>
                  </a:lnTo>
                  <a:lnTo>
                    <a:pt x="100" y="17"/>
                  </a:lnTo>
                  <a:lnTo>
                    <a:pt x="100" y="9"/>
                  </a:lnTo>
                  <a:lnTo>
                    <a:pt x="103" y="4"/>
                  </a:lnTo>
                  <a:lnTo>
                    <a:pt x="107" y="8"/>
                  </a:lnTo>
                  <a:lnTo>
                    <a:pt x="110" y="9"/>
                  </a:lnTo>
                  <a:lnTo>
                    <a:pt x="110" y="18"/>
                  </a:lnTo>
                  <a:lnTo>
                    <a:pt x="114" y="14"/>
                  </a:lnTo>
                  <a:lnTo>
                    <a:pt x="117" y="8"/>
                  </a:lnTo>
                  <a:lnTo>
                    <a:pt x="117" y="9"/>
                  </a:lnTo>
                  <a:lnTo>
                    <a:pt x="121" y="12"/>
                  </a:lnTo>
                  <a:lnTo>
                    <a:pt x="124" y="10"/>
                  </a:lnTo>
                  <a:lnTo>
                    <a:pt x="127" y="14"/>
                  </a:lnTo>
                  <a:lnTo>
                    <a:pt x="127" y="9"/>
                  </a:lnTo>
                  <a:lnTo>
                    <a:pt x="131" y="17"/>
                  </a:lnTo>
                  <a:lnTo>
                    <a:pt x="134" y="9"/>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70" name="Straight Arrow Connector 69"/>
          <p:cNvCxnSpPr/>
          <p:nvPr/>
        </p:nvCxnSpPr>
        <p:spPr>
          <a:xfrm>
            <a:off x="6286962" y="2584654"/>
            <a:ext cx="22803" cy="275145"/>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4452333" y="2914829"/>
            <a:ext cx="1362117" cy="27514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a:t>
            </a:r>
            <a:r>
              <a:rPr lang="en-US" sz="1200" dirty="0" smtClean="0">
                <a:solidFill>
                  <a:schemeClr val="tx1"/>
                </a:solidFill>
              </a:rPr>
              <a:t>hape difference</a:t>
            </a:r>
            <a:endParaRPr lang="en-US" sz="1200" dirty="0">
              <a:solidFill>
                <a:schemeClr val="tx1"/>
              </a:solidFill>
            </a:endParaRPr>
          </a:p>
        </p:txBody>
      </p:sp>
      <p:sp>
        <p:nvSpPr>
          <p:cNvPr id="77" name="Rectangle 76"/>
          <p:cNvSpPr/>
          <p:nvPr/>
        </p:nvSpPr>
        <p:spPr>
          <a:xfrm>
            <a:off x="4823819" y="3405249"/>
            <a:ext cx="1362117" cy="27514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shape difference</a:t>
            </a:r>
          </a:p>
        </p:txBody>
      </p:sp>
      <p:sp>
        <p:nvSpPr>
          <p:cNvPr id="78" name="Rectangle 77"/>
          <p:cNvSpPr/>
          <p:nvPr/>
        </p:nvSpPr>
        <p:spPr>
          <a:xfrm>
            <a:off x="4947648" y="3845482"/>
            <a:ext cx="1362117" cy="27514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shape difference</a:t>
            </a:r>
          </a:p>
        </p:txBody>
      </p:sp>
      <p:sp>
        <p:nvSpPr>
          <p:cNvPr id="3" name="TextBox 2"/>
          <p:cNvSpPr txBox="1"/>
          <p:nvPr/>
        </p:nvSpPr>
        <p:spPr>
          <a:xfrm>
            <a:off x="2731015" y="3389615"/>
            <a:ext cx="169434" cy="266719"/>
          </a:xfrm>
          <a:prstGeom prst="rect">
            <a:avLst/>
          </a:prstGeom>
          <a:noFill/>
        </p:spPr>
        <p:txBody>
          <a:bodyPr wrap="square" rtlCol="0">
            <a:spAutoFit/>
          </a:bodyPr>
          <a:lstStyle/>
          <a:p>
            <a:r>
              <a:rPr lang="en-US" dirty="0" smtClean="0"/>
              <a:t>+</a:t>
            </a:r>
            <a:endParaRPr lang="en-US" dirty="0"/>
          </a:p>
        </p:txBody>
      </p:sp>
      <p:sp>
        <p:nvSpPr>
          <p:cNvPr id="64" name="TextBox 63"/>
          <p:cNvSpPr txBox="1"/>
          <p:nvPr/>
        </p:nvSpPr>
        <p:spPr>
          <a:xfrm>
            <a:off x="6202245" y="3405249"/>
            <a:ext cx="169434" cy="266719"/>
          </a:xfrm>
          <a:prstGeom prst="rect">
            <a:avLst/>
          </a:prstGeom>
          <a:noFill/>
        </p:spPr>
        <p:txBody>
          <a:bodyPr wrap="square" rtlCol="0">
            <a:spAutoFit/>
          </a:bodyPr>
          <a:lstStyle/>
          <a:p>
            <a:r>
              <a:rPr lang="en-US" dirty="0" smtClean="0"/>
              <a:t>+</a:t>
            </a:r>
            <a:endParaRPr lang="en-US" dirty="0"/>
          </a:p>
        </p:txBody>
      </p:sp>
      <p:sp>
        <p:nvSpPr>
          <p:cNvPr id="65" name="TextBox 64"/>
          <p:cNvSpPr txBox="1"/>
          <p:nvPr/>
        </p:nvSpPr>
        <p:spPr>
          <a:xfrm>
            <a:off x="7502448" y="3405249"/>
            <a:ext cx="169434" cy="266719"/>
          </a:xfrm>
          <a:prstGeom prst="rect">
            <a:avLst/>
          </a:prstGeom>
          <a:noFill/>
        </p:spPr>
        <p:txBody>
          <a:bodyPr wrap="square" rtlCol="0">
            <a:spAutoFit/>
          </a:bodyPr>
          <a:lstStyle/>
          <a:p>
            <a:r>
              <a:rPr lang="en-US" dirty="0" smtClean="0"/>
              <a:t>+</a:t>
            </a:r>
            <a:endParaRPr lang="en-US" dirty="0"/>
          </a:p>
        </p:txBody>
      </p:sp>
      <p:sp>
        <p:nvSpPr>
          <p:cNvPr id="66" name="TextBox 65"/>
          <p:cNvSpPr txBox="1"/>
          <p:nvPr/>
        </p:nvSpPr>
        <p:spPr>
          <a:xfrm>
            <a:off x="6309765" y="3853908"/>
            <a:ext cx="169434" cy="266719"/>
          </a:xfrm>
          <a:prstGeom prst="rect">
            <a:avLst/>
          </a:prstGeom>
          <a:noFill/>
        </p:spPr>
        <p:txBody>
          <a:bodyPr wrap="square" rtlCol="0">
            <a:spAutoFit/>
          </a:bodyPr>
          <a:lstStyle/>
          <a:p>
            <a:r>
              <a:rPr lang="en-US" dirty="0" smtClean="0"/>
              <a:t>+</a:t>
            </a:r>
            <a:endParaRPr lang="en-US" dirty="0"/>
          </a:p>
        </p:txBody>
      </p:sp>
      <p:sp>
        <p:nvSpPr>
          <p:cNvPr id="67" name="TextBox 66"/>
          <p:cNvSpPr txBox="1"/>
          <p:nvPr/>
        </p:nvSpPr>
        <p:spPr>
          <a:xfrm>
            <a:off x="49986" y="2962764"/>
            <a:ext cx="1559728" cy="276999"/>
          </a:xfrm>
          <a:prstGeom prst="rect">
            <a:avLst/>
          </a:prstGeom>
          <a:noFill/>
        </p:spPr>
        <p:txBody>
          <a:bodyPr wrap="square" rtlCol="0">
            <a:spAutoFit/>
          </a:bodyPr>
          <a:lstStyle/>
          <a:p>
            <a:r>
              <a:rPr lang="en-US" sz="1200" dirty="0" smtClean="0"/>
              <a:t>distance from:</a:t>
            </a:r>
            <a:endParaRPr lang="en-US" sz="1200" dirty="0"/>
          </a:p>
        </p:txBody>
      </p:sp>
      <mc:AlternateContent xmlns:mc="http://schemas.openxmlformats.org/markup-compatibility/2006" xmlns:a14="http://schemas.microsoft.com/office/drawing/2010/main">
        <mc:Choice Requires="a14">
          <p:sp>
            <p:nvSpPr>
              <p:cNvPr id="27" name="TextBox 26"/>
              <p:cNvSpPr txBox="1"/>
              <p:nvPr/>
            </p:nvSpPr>
            <p:spPr>
              <a:xfrm>
                <a:off x="990600" y="4458963"/>
                <a:ext cx="7467600" cy="1484637"/>
              </a:xfrm>
              <a:prstGeom prst="rect">
                <a:avLst/>
              </a:prstGeom>
              <a:noFill/>
            </p:spPr>
            <p:txBody>
              <a:bodyPr wrap="square" rtlCol="0">
                <a:spAutoFit/>
              </a:bodyPr>
              <a:lstStyle/>
              <a:p>
                <a:pPr>
                  <a:spcAft>
                    <a:spcPts val="600"/>
                  </a:spcAft>
                </a:pPr>
                <a14:m>
                  <m:oMath xmlns:m="http://schemas.openxmlformats.org/officeDocument/2006/math">
                    <m:r>
                      <m:rPr>
                        <m:nor/>
                      </m:rPr>
                      <a:rPr lang="en-US" sz="1300" b="1" i="1" dirty="0" smtClean="0"/>
                      <m:t>DTW</m:t>
                    </m:r>
                    <m:r>
                      <m:rPr>
                        <m:nor/>
                      </m:rPr>
                      <a:rPr lang="en-US" sz="1300" b="1" i="1" dirty="0" smtClean="0"/>
                      <m:t>−</m:t>
                    </m:r>
                    <m:r>
                      <m:rPr>
                        <m:nor/>
                      </m:rPr>
                      <a:rPr lang="en-US" sz="1300" b="1" i="1" dirty="0" smtClean="0"/>
                      <m:t>D</m:t>
                    </m:r>
                    <m:d>
                      <m:dPr>
                        <m:ctrlPr>
                          <a:rPr lang="en-US" sz="1300" b="1" i="1">
                            <a:latin typeface="Cambria Math"/>
                          </a:rPr>
                        </m:ctrlPr>
                      </m:dPr>
                      <m:e>
                        <m:r>
                          <a:rPr lang="en-US" sz="1300" b="1" i="1">
                            <a:latin typeface="Cambria Math"/>
                          </a:rPr>
                          <m:t>𝑿</m:t>
                        </m:r>
                        <m:r>
                          <a:rPr lang="en-US" sz="1300" b="1" i="1">
                            <a:latin typeface="Cambria Math"/>
                          </a:rPr>
                          <m:t>,</m:t>
                        </m:r>
                        <m:r>
                          <a:rPr lang="en-US" sz="1300" b="1" i="1">
                            <a:latin typeface="Cambria Math"/>
                          </a:rPr>
                          <m:t>𝒀</m:t>
                        </m:r>
                      </m:e>
                    </m:d>
                    <m:r>
                      <a:rPr lang="en-US" sz="1300" b="1" i="1">
                        <a:latin typeface="Cambria Math"/>
                      </a:rPr>
                      <m:t>=</m:t>
                    </m:r>
                    <m:f>
                      <m:fPr>
                        <m:ctrlPr>
                          <a:rPr lang="en-US" sz="1300" b="1" i="1">
                            <a:latin typeface="Cambria Math"/>
                          </a:rPr>
                        </m:ctrlPr>
                      </m:fPr>
                      <m:num>
                        <m:r>
                          <a:rPr lang="en-US" sz="1300" b="1" i="1">
                            <a:latin typeface="Cambria Math"/>
                          </a:rPr>
                          <m:t>𝑫𝑻𝑾</m:t>
                        </m:r>
                        <m:r>
                          <a:rPr lang="en-US" sz="1300" b="1" i="1">
                            <a:latin typeface="Cambria Math"/>
                          </a:rPr>
                          <m:t>(</m:t>
                        </m:r>
                        <m:r>
                          <a:rPr lang="en-US" sz="1300" b="1" i="1">
                            <a:latin typeface="Cambria Math"/>
                          </a:rPr>
                          <m:t>𝑿</m:t>
                        </m:r>
                        <m:r>
                          <a:rPr lang="en-US" sz="1300" b="1" i="1">
                            <a:latin typeface="Cambria Math"/>
                          </a:rPr>
                          <m:t>,</m:t>
                        </m:r>
                        <m:r>
                          <a:rPr lang="en-US" sz="1300" b="1" i="1">
                            <a:latin typeface="Cambria Math"/>
                          </a:rPr>
                          <m:t>𝒀</m:t>
                        </m:r>
                        <m:r>
                          <a:rPr lang="en-US" sz="1300" b="1" i="1">
                            <a:latin typeface="Cambria Math"/>
                          </a:rPr>
                          <m:t>)</m:t>
                        </m:r>
                      </m:num>
                      <m:den>
                        <m:r>
                          <a:rPr lang="en-US" sz="1300" b="1" i="1">
                            <a:latin typeface="Cambria Math"/>
                          </a:rPr>
                          <m:t>𝑬𝑫</m:t>
                        </m:r>
                        <m:r>
                          <a:rPr lang="en-US" sz="1300" b="1" i="1">
                            <a:latin typeface="Cambria Math"/>
                          </a:rPr>
                          <m:t>(</m:t>
                        </m:r>
                        <m:r>
                          <a:rPr lang="en-US" sz="1300" b="1" i="1">
                            <a:latin typeface="Cambria Math"/>
                          </a:rPr>
                          <m:t>𝑿</m:t>
                        </m:r>
                        <m:r>
                          <a:rPr lang="en-US" sz="1300" b="1" i="1">
                            <a:latin typeface="Cambria Math"/>
                          </a:rPr>
                          <m:t>,</m:t>
                        </m:r>
                        <m:r>
                          <a:rPr lang="en-US" sz="1300" b="1" i="1">
                            <a:latin typeface="Cambria Math"/>
                          </a:rPr>
                          <m:t>𝒀</m:t>
                        </m:r>
                        <m:r>
                          <a:rPr lang="en-US" sz="1300" b="1" i="1">
                            <a:latin typeface="Cambria Math"/>
                          </a:rPr>
                          <m:t>)</m:t>
                        </m:r>
                      </m:den>
                    </m:f>
                  </m:oMath>
                </a14:m>
                <a:r>
                  <a:rPr lang="en-US" sz="1300" b="1" i="1" dirty="0" smtClean="0"/>
                  <a:t> </a:t>
                </a:r>
              </a:p>
              <a:p>
                <a:pPr>
                  <a:spcAft>
                    <a:spcPts val="600"/>
                  </a:spcAft>
                </a:pPr>
                <a:r>
                  <a:rPr lang="en-US" sz="1300" dirty="0" smtClean="0"/>
                  <a:t>For objects from same class:  DTW-D  =  </a:t>
                </a:r>
                <a14:m>
                  <m:oMath xmlns:m="http://schemas.openxmlformats.org/officeDocument/2006/math">
                    <m:f>
                      <m:fPr>
                        <m:ctrlPr>
                          <a:rPr lang="en-US" sz="1300" i="1">
                            <a:latin typeface="Cambria Math"/>
                          </a:rPr>
                        </m:ctrlPr>
                      </m:fPr>
                      <m:num>
                        <m:r>
                          <m:rPr>
                            <m:sty m:val="p"/>
                          </m:rPr>
                          <a:rPr lang="en-US" sz="1300" b="0" i="0" smtClean="0">
                            <a:latin typeface="Cambria Math"/>
                          </a:rPr>
                          <m:t>dis</m:t>
                        </m:r>
                        <m:r>
                          <a:rPr lang="en-US" sz="1300" b="0" i="0" smtClean="0">
                            <a:latin typeface="Cambria Math"/>
                          </a:rPr>
                          <m:t>(</m:t>
                        </m:r>
                        <m:r>
                          <m:rPr>
                            <m:sty m:val="p"/>
                          </m:rPr>
                          <a:rPr lang="en-US" sz="1300" b="0" i="0" smtClean="0">
                            <a:latin typeface="Cambria Math"/>
                          </a:rPr>
                          <m:t>noise</m:t>
                        </m:r>
                        <m:r>
                          <a:rPr lang="en-US" sz="1300" b="0" i="0" smtClean="0">
                            <a:latin typeface="Cambria Math"/>
                          </a:rPr>
                          <m:t>) </m:t>
                        </m:r>
                      </m:num>
                      <m:den>
                        <m:r>
                          <m:rPr>
                            <m:sty m:val="p"/>
                          </m:rPr>
                          <a:rPr lang="en-US" sz="1300" b="0" i="0" smtClean="0">
                            <a:latin typeface="Cambria Math"/>
                          </a:rPr>
                          <m:t>dis</m:t>
                        </m:r>
                        <m:d>
                          <m:dPr>
                            <m:ctrlPr>
                              <a:rPr lang="en-US" sz="1300" i="1" smtClean="0">
                                <a:latin typeface="Cambria Math"/>
                              </a:rPr>
                            </m:ctrlPr>
                          </m:dPr>
                          <m:e>
                            <m:r>
                              <m:rPr>
                                <m:sty m:val="p"/>
                              </m:rPr>
                              <a:rPr lang="en-US" sz="1300" b="0" i="0" smtClean="0">
                                <a:latin typeface="Cambria Math"/>
                              </a:rPr>
                              <m:t>noise</m:t>
                            </m:r>
                          </m:e>
                        </m:d>
                        <m:r>
                          <a:rPr lang="en-US" sz="1300" b="0" i="0" smtClean="0">
                            <a:latin typeface="Cambria Math"/>
                          </a:rPr>
                          <m:t>+</m:t>
                        </m:r>
                        <m:r>
                          <m:rPr>
                            <m:sty m:val="p"/>
                          </m:rPr>
                          <a:rPr lang="en-US" sz="1300" b="0" i="0" smtClean="0">
                            <a:latin typeface="Cambria Math"/>
                          </a:rPr>
                          <m:t>dis</m:t>
                        </m:r>
                        <m:r>
                          <a:rPr lang="en-US" sz="1300" b="0" i="0" smtClean="0">
                            <a:latin typeface="Cambria Math"/>
                          </a:rPr>
                          <m:t>(</m:t>
                        </m:r>
                        <m:r>
                          <m:rPr>
                            <m:sty m:val="p"/>
                          </m:rPr>
                          <a:rPr lang="en-US" sz="1300" b="0" i="0" smtClean="0">
                            <a:latin typeface="Cambria Math"/>
                          </a:rPr>
                          <m:t>warping</m:t>
                        </m:r>
                        <m:r>
                          <a:rPr lang="en-US" sz="1300" b="0" i="0" smtClean="0">
                            <a:latin typeface="Cambria Math"/>
                          </a:rPr>
                          <m:t>)</m:t>
                        </m:r>
                      </m:den>
                    </m:f>
                  </m:oMath>
                </a14:m>
                <a:endParaRPr lang="en-US" sz="1300" dirty="0" smtClean="0"/>
              </a:p>
              <a:p>
                <a:pPr>
                  <a:spcAft>
                    <a:spcPts val="600"/>
                  </a:spcAft>
                </a:pPr>
                <a:r>
                  <a:rPr lang="en-US" sz="1300" dirty="0"/>
                  <a:t>For </a:t>
                </a:r>
                <a:r>
                  <a:rPr lang="en-US" sz="1300" dirty="0" smtClean="0"/>
                  <a:t>objects </a:t>
                </a:r>
                <a:r>
                  <a:rPr lang="en-US" sz="1300" dirty="0"/>
                  <a:t>from </a:t>
                </a:r>
                <a:r>
                  <a:rPr lang="en-US" sz="1300" dirty="0" smtClean="0"/>
                  <a:t>different classes:  </a:t>
                </a:r>
                <a:r>
                  <a:rPr lang="en-US" sz="1300" dirty="0"/>
                  <a:t>DTW-D</a:t>
                </a:r>
                <a:r>
                  <a:rPr lang="en-US" sz="1300" dirty="0" smtClean="0"/>
                  <a:t>  </a:t>
                </a:r>
                <a:r>
                  <a:rPr lang="en-US" sz="1300" dirty="0"/>
                  <a:t>=</a:t>
                </a:r>
                <a:r>
                  <a:rPr lang="en-US" sz="1300" dirty="0" smtClean="0"/>
                  <a:t>  </a:t>
                </a:r>
                <a14:m>
                  <m:oMath xmlns:m="http://schemas.openxmlformats.org/officeDocument/2006/math">
                    <m:f>
                      <m:fPr>
                        <m:ctrlPr>
                          <a:rPr lang="en-US" sz="1300" i="1">
                            <a:latin typeface="Cambria Math"/>
                          </a:rPr>
                        </m:ctrlPr>
                      </m:fPr>
                      <m:num>
                        <m:r>
                          <m:rPr>
                            <m:sty m:val="p"/>
                          </m:rPr>
                          <a:rPr lang="en-US" sz="1300" b="0" i="0">
                            <a:latin typeface="Cambria Math"/>
                          </a:rPr>
                          <m:t>dis</m:t>
                        </m:r>
                        <m:d>
                          <m:dPr>
                            <m:ctrlPr>
                              <a:rPr lang="en-US" sz="1300" i="1">
                                <a:latin typeface="Cambria Math"/>
                              </a:rPr>
                            </m:ctrlPr>
                          </m:dPr>
                          <m:e>
                            <m:r>
                              <m:rPr>
                                <m:sty m:val="p"/>
                              </m:rPr>
                              <a:rPr lang="en-US" sz="1300" b="0" i="0">
                                <a:latin typeface="Cambria Math"/>
                              </a:rPr>
                              <m:t>noise</m:t>
                            </m:r>
                          </m:e>
                        </m:d>
                        <m:r>
                          <a:rPr lang="en-US" sz="1300" b="0" i="0" smtClean="0">
                            <a:latin typeface="Cambria Math"/>
                          </a:rPr>
                          <m:t> + </m:t>
                        </m:r>
                        <m:r>
                          <m:rPr>
                            <m:sty m:val="p"/>
                          </m:rPr>
                          <a:rPr lang="en-US" sz="1300" b="0" i="0" smtClean="0">
                            <a:latin typeface="Cambria Math"/>
                          </a:rPr>
                          <m:t>dis</m:t>
                        </m:r>
                        <m:r>
                          <a:rPr lang="en-US" sz="1300" b="0" i="0" smtClean="0">
                            <a:latin typeface="Cambria Math"/>
                          </a:rPr>
                          <m:t>(</m:t>
                        </m:r>
                        <m:r>
                          <m:rPr>
                            <m:sty m:val="p"/>
                          </m:rPr>
                          <a:rPr lang="en-US" sz="1300" b="0" i="0" smtClean="0">
                            <a:latin typeface="Cambria Math"/>
                          </a:rPr>
                          <m:t>shape</m:t>
                        </m:r>
                        <m:r>
                          <a:rPr lang="en-US" sz="1300" b="0" i="0" smtClean="0">
                            <a:latin typeface="Cambria Math"/>
                          </a:rPr>
                          <m:t> </m:t>
                        </m:r>
                        <m:r>
                          <m:rPr>
                            <m:sty m:val="p"/>
                          </m:rPr>
                          <a:rPr lang="en-US" sz="1300" b="0" i="0" smtClean="0">
                            <a:latin typeface="Cambria Math"/>
                          </a:rPr>
                          <m:t>differenence</m:t>
                        </m:r>
                        <m:r>
                          <a:rPr lang="en-US" sz="1300" b="0" i="0" smtClean="0">
                            <a:latin typeface="Cambria Math"/>
                          </a:rPr>
                          <m:t>)</m:t>
                        </m:r>
                      </m:num>
                      <m:den>
                        <m:r>
                          <m:rPr>
                            <m:sty m:val="p"/>
                          </m:rPr>
                          <a:rPr lang="en-US" sz="1300" b="0" i="0">
                            <a:latin typeface="Cambria Math"/>
                          </a:rPr>
                          <m:t>dis</m:t>
                        </m:r>
                        <m:d>
                          <m:dPr>
                            <m:ctrlPr>
                              <a:rPr lang="en-US" sz="1300" i="1">
                                <a:latin typeface="Cambria Math"/>
                              </a:rPr>
                            </m:ctrlPr>
                          </m:dPr>
                          <m:e>
                            <m:r>
                              <m:rPr>
                                <m:sty m:val="p"/>
                              </m:rPr>
                              <a:rPr lang="en-US" sz="1300" b="0" i="0">
                                <a:latin typeface="Cambria Math"/>
                              </a:rPr>
                              <m:t>noise</m:t>
                            </m:r>
                          </m:e>
                        </m:d>
                        <m:r>
                          <a:rPr lang="en-US" sz="1300" b="0" i="0" smtClean="0">
                            <a:latin typeface="Cambria Math"/>
                          </a:rPr>
                          <m:t> </m:t>
                        </m:r>
                        <m:r>
                          <a:rPr lang="en-US" sz="1300" b="0" i="0">
                            <a:latin typeface="Cambria Math"/>
                          </a:rPr>
                          <m:t>+</m:t>
                        </m:r>
                        <m:r>
                          <a:rPr lang="en-US" sz="1300" b="0" i="0" smtClean="0">
                            <a:latin typeface="Cambria Math"/>
                          </a:rPr>
                          <m:t> </m:t>
                        </m:r>
                        <m:r>
                          <m:rPr>
                            <m:sty m:val="p"/>
                          </m:rPr>
                          <a:rPr lang="en-US" sz="1300" b="0" i="0">
                            <a:latin typeface="Cambria Math"/>
                          </a:rPr>
                          <m:t>dis</m:t>
                        </m:r>
                        <m:d>
                          <m:dPr>
                            <m:ctrlPr>
                              <a:rPr lang="en-US" sz="1300" b="0" i="1">
                                <a:latin typeface="Cambria Math"/>
                              </a:rPr>
                            </m:ctrlPr>
                          </m:dPr>
                          <m:e>
                            <m:r>
                              <m:rPr>
                                <m:sty m:val="p"/>
                              </m:rPr>
                              <a:rPr lang="en-US" sz="1300" b="0" i="0">
                                <a:latin typeface="Cambria Math"/>
                              </a:rPr>
                              <m:t>shape</m:t>
                            </m:r>
                            <m:r>
                              <a:rPr lang="en-US" sz="1300" b="0" i="0">
                                <a:latin typeface="Cambria Math"/>
                              </a:rPr>
                              <m:t> </m:t>
                            </m:r>
                            <m:r>
                              <m:rPr>
                                <m:sty m:val="p"/>
                              </m:rPr>
                              <a:rPr lang="en-US" sz="1300" b="0" i="0">
                                <a:latin typeface="Cambria Math"/>
                              </a:rPr>
                              <m:t>differenence</m:t>
                            </m:r>
                          </m:e>
                        </m:d>
                        <m:r>
                          <a:rPr lang="en-US" sz="1300" b="0" i="0" smtClean="0">
                            <a:latin typeface="Cambria Math"/>
                          </a:rPr>
                          <m:t> + </m:t>
                        </m:r>
                        <m:r>
                          <m:rPr>
                            <m:sty m:val="p"/>
                          </m:rPr>
                          <a:rPr lang="en-US" sz="1300" b="0" i="0">
                            <a:latin typeface="Cambria Math"/>
                          </a:rPr>
                          <m:t>dis</m:t>
                        </m:r>
                        <m:d>
                          <m:dPr>
                            <m:ctrlPr>
                              <a:rPr lang="en-US" sz="1300" b="0" i="1">
                                <a:latin typeface="Cambria Math"/>
                              </a:rPr>
                            </m:ctrlPr>
                          </m:dPr>
                          <m:e>
                            <m:r>
                              <m:rPr>
                                <m:sty m:val="p"/>
                              </m:rPr>
                              <a:rPr lang="en-US" sz="1300" b="0" i="0">
                                <a:latin typeface="Cambria Math"/>
                              </a:rPr>
                              <m:t>warping</m:t>
                            </m:r>
                          </m:e>
                        </m:d>
                      </m:den>
                    </m:f>
                  </m:oMath>
                </a14:m>
                <a:endParaRPr lang="en-US" sz="1300" dirty="0" smtClean="0"/>
              </a:p>
              <a:p>
                <a:pPr>
                  <a:spcAft>
                    <a:spcPts val="600"/>
                  </a:spcAft>
                </a:pPr>
                <a:r>
                  <a:rPr lang="en-US" sz="1300" dirty="0" smtClean="0"/>
                  <a:t>Thus, intra-class distance is smaller than inter-class distance, and a correct nearest neighbor will be found.  </a:t>
                </a:r>
                <a:endParaRPr lang="en-US" sz="1300" dirty="0"/>
              </a:p>
            </p:txBody>
          </p:sp>
        </mc:Choice>
        <mc:Fallback xmlns="">
          <p:sp>
            <p:nvSpPr>
              <p:cNvPr id="27" name="TextBox 26"/>
              <p:cNvSpPr txBox="1">
                <a:spLocks noRot="1" noChangeAspect="1" noMove="1" noResize="1" noEditPoints="1" noAdjustHandles="1" noChangeArrowheads="1" noChangeShapeType="1" noTextEdit="1"/>
              </p:cNvSpPr>
              <p:nvPr/>
            </p:nvSpPr>
            <p:spPr>
              <a:xfrm>
                <a:off x="990600" y="4458963"/>
                <a:ext cx="7467600" cy="1484637"/>
              </a:xfrm>
              <a:prstGeom prst="rect">
                <a:avLst/>
              </a:prstGeom>
              <a:blipFill rotWithShape="1">
                <a:blip r:embed="rId2"/>
                <a:stretch>
                  <a:fillRect l="-163" b="-2459"/>
                </a:stretch>
              </a:blipFill>
            </p:spPr>
            <p:txBody>
              <a:bodyPr/>
              <a:lstStyle/>
              <a:p>
                <a:r>
                  <a:rPr lang="en-US">
                    <a:noFill/>
                  </a:rPr>
                  <a:t> </a:t>
                </a:r>
              </a:p>
            </p:txBody>
          </p:sp>
        </mc:Fallback>
      </mc:AlternateContent>
    </p:spTree>
    <p:extLst>
      <p:ext uri="{BB962C8B-B14F-4D97-AF65-F5344CB8AC3E}">
        <p14:creationId xmlns:p14="http://schemas.microsoft.com/office/powerpoint/2010/main" val="1819184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DTW-D distance</a:t>
            </a:r>
            <a:endParaRPr lang="en-US" dirty="0"/>
          </a:p>
        </p:txBody>
      </p:sp>
      <p:sp>
        <p:nvSpPr>
          <p:cNvPr id="3" name="Content Placeholder 2"/>
          <p:cNvSpPr>
            <a:spLocks noGrp="1"/>
          </p:cNvSpPr>
          <p:nvPr>
            <p:ph idx="1"/>
          </p:nvPr>
        </p:nvSpPr>
        <p:spPr>
          <a:xfrm>
            <a:off x="457200" y="2133600"/>
            <a:ext cx="7772400" cy="761999"/>
          </a:xfrm>
        </p:spPr>
        <p:txBody>
          <a:bodyPr>
            <a:normAutofit/>
          </a:bodyPr>
          <a:lstStyle/>
          <a:p>
            <a:r>
              <a:rPr lang="en-US" sz="2000" b="1" dirty="0" smtClean="0">
                <a:solidFill>
                  <a:srgbClr val="00B0F0"/>
                </a:solidFill>
              </a:rPr>
              <a:t>DTW-D</a:t>
            </a:r>
            <a:r>
              <a:rPr lang="en-US" sz="1800" dirty="0" smtClean="0"/>
              <a:t>: the </a:t>
            </a:r>
            <a:r>
              <a:rPr lang="en-US" sz="1800" dirty="0"/>
              <a:t>amount of </a:t>
            </a:r>
            <a:r>
              <a:rPr lang="en-US" sz="1800" i="1" dirty="0">
                <a:solidFill>
                  <a:srgbClr val="CE02B1"/>
                </a:solidFill>
              </a:rPr>
              <a:t>benefit</a:t>
            </a:r>
            <a:r>
              <a:rPr lang="en-US" sz="1800" dirty="0"/>
              <a:t> from using DTW over </a:t>
            </a:r>
            <a:r>
              <a:rPr lang="en-US" sz="1800" dirty="0" smtClean="0"/>
              <a:t>ED. </a:t>
            </a:r>
          </a:p>
        </p:txBody>
      </p:sp>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fld id="{FC09B38C-BECE-4478-B284-C10820711118}" type="slidenum">
              <a:rPr lang="en-US" smtClean="0"/>
              <a:t>15</a:t>
            </a:fld>
            <a:endParaRPr lang="en-US"/>
          </a:p>
        </p:txBody>
      </p:sp>
      <mc:AlternateContent xmlns:mc="http://schemas.openxmlformats.org/markup-compatibility/2006" xmlns:a14="http://schemas.microsoft.com/office/drawing/2010/main">
        <mc:Choice Requires="a14">
          <p:sp>
            <p:nvSpPr>
              <p:cNvPr id="8" name="Content Placeholder 2"/>
              <p:cNvSpPr txBox="1">
                <a:spLocks/>
              </p:cNvSpPr>
              <p:nvPr/>
            </p:nvSpPr>
            <p:spPr>
              <a:xfrm>
                <a:off x="533400" y="3962400"/>
                <a:ext cx="77724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r>
                  <a:rPr lang="en-US" sz="1800" dirty="0" smtClean="0"/>
                  <a:t>Property:  </a:t>
                </a:r>
                <a14:m>
                  <m:oMath xmlns:m="http://schemas.openxmlformats.org/officeDocument/2006/math">
                    <m:r>
                      <a:rPr lang="en-US" sz="1800" i="1">
                        <a:solidFill>
                          <a:srgbClr val="CE02B1"/>
                        </a:solidFill>
                        <a:latin typeface="Cambria Math"/>
                      </a:rPr>
                      <m:t>0≤</m:t>
                    </m:r>
                    <m:r>
                      <m:rPr>
                        <m:sty m:val="p"/>
                      </m:rPr>
                      <a:rPr lang="en-US" sz="1800" smtClean="0">
                        <a:solidFill>
                          <a:srgbClr val="CE02B1"/>
                        </a:solidFill>
                        <a:latin typeface="Cambria Math"/>
                      </a:rPr>
                      <m:t>DTW</m:t>
                    </m:r>
                    <m:r>
                      <m:rPr>
                        <m:nor/>
                      </m:rPr>
                      <a:rPr lang="en-US" sz="1800" dirty="0">
                        <a:solidFill>
                          <a:srgbClr val="CE02B1"/>
                        </a:solidFill>
                      </a:rPr>
                      <m:t>−</m:t>
                    </m:r>
                    <m:r>
                      <m:rPr>
                        <m:sty m:val="p"/>
                      </m:rPr>
                      <a:rPr lang="en-US" sz="1800">
                        <a:solidFill>
                          <a:srgbClr val="CE02B1"/>
                        </a:solidFill>
                        <a:latin typeface="Cambria Math"/>
                      </a:rPr>
                      <m:t>D</m:t>
                    </m:r>
                    <m:d>
                      <m:dPr>
                        <m:ctrlPr>
                          <a:rPr lang="en-US" sz="1800" i="1">
                            <a:solidFill>
                              <a:srgbClr val="CE02B1"/>
                            </a:solidFill>
                            <a:latin typeface="Cambria Math"/>
                          </a:rPr>
                        </m:ctrlPr>
                      </m:dPr>
                      <m:e>
                        <m:r>
                          <a:rPr lang="en-US" sz="1800" i="1">
                            <a:solidFill>
                              <a:srgbClr val="CE02B1"/>
                            </a:solidFill>
                            <a:latin typeface="Cambria Math"/>
                          </a:rPr>
                          <m:t>𝑥</m:t>
                        </m:r>
                        <m:r>
                          <a:rPr lang="en-US" sz="1800" i="1">
                            <a:solidFill>
                              <a:srgbClr val="CE02B1"/>
                            </a:solidFill>
                            <a:latin typeface="Cambria Math"/>
                          </a:rPr>
                          <m:t>,</m:t>
                        </m:r>
                        <m:r>
                          <a:rPr lang="en-US" sz="1800" i="1">
                            <a:solidFill>
                              <a:srgbClr val="CE02B1"/>
                            </a:solidFill>
                            <a:latin typeface="Cambria Math"/>
                          </a:rPr>
                          <m:t>𝑦</m:t>
                        </m:r>
                      </m:e>
                    </m:d>
                    <m:r>
                      <a:rPr lang="en-US" sz="1800" i="1">
                        <a:solidFill>
                          <a:srgbClr val="CE02B1"/>
                        </a:solidFill>
                        <a:latin typeface="Cambria Math"/>
                      </a:rPr>
                      <m:t>≤1</m:t>
                    </m:r>
                  </m:oMath>
                </a14:m>
                <a:endParaRPr lang="en-US" sz="1800" i="1" dirty="0">
                  <a:solidFill>
                    <a:srgbClr val="CE02B1"/>
                  </a:solidFill>
                  <a:latin typeface="Cambria Math"/>
                </a:endParaRPr>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533400" y="3962400"/>
                <a:ext cx="7772400" cy="1143000"/>
              </a:xfrm>
              <a:prstGeom prst="rect">
                <a:avLst/>
              </a:prstGeom>
              <a:blipFill rotWithShape="1">
                <a:blip r:embed="rId2"/>
                <a:stretch>
                  <a:fillRect l="-5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438400" y="2743200"/>
                <a:ext cx="2762551" cy="630044"/>
              </a:xfrm>
              <a:prstGeom prst="rect">
                <a:avLst/>
              </a:prstGeom>
            </p:spPr>
            <p:txBody>
              <a:bodyPr wrap="none">
                <a:spAutoFit/>
              </a:bodyPr>
              <a:lstStyle/>
              <a:p>
                <a14:m>
                  <m:oMath xmlns:m="http://schemas.openxmlformats.org/officeDocument/2006/math">
                    <m:r>
                      <m:rPr>
                        <m:sty m:val="p"/>
                      </m:rPr>
                      <a:rPr lang="en-US" i="0" smtClean="0">
                        <a:latin typeface="Cambria Math"/>
                      </a:rPr>
                      <m:t>DTW</m:t>
                    </m:r>
                  </m:oMath>
                </a14:m>
                <a:r>
                  <a:rPr lang="en-US" dirty="0"/>
                  <a:t>-</a:t>
                </a:r>
                <a14:m>
                  <m:oMath xmlns:m="http://schemas.openxmlformats.org/officeDocument/2006/math">
                    <m:r>
                      <m:rPr>
                        <m:sty m:val="p"/>
                      </m:rPr>
                      <a:rPr lang="en-US" i="0">
                        <a:latin typeface="Cambria Math"/>
                      </a:rPr>
                      <m:t>D</m:t>
                    </m:r>
                    <m:d>
                      <m:dPr>
                        <m:ctrlPr>
                          <a:rPr lang="en-US" i="1">
                            <a:latin typeface="Cambria Math"/>
                          </a:rPr>
                        </m:ctrlPr>
                      </m:dPr>
                      <m:e>
                        <m:r>
                          <a:rPr lang="en-US" i="1">
                            <a:latin typeface="Cambria Math"/>
                          </a:rPr>
                          <m:t>𝑥</m:t>
                        </m:r>
                        <m:r>
                          <a:rPr lang="en-US" i="1">
                            <a:latin typeface="Cambria Math"/>
                          </a:rPr>
                          <m:t>,</m:t>
                        </m:r>
                        <m:r>
                          <a:rPr lang="en-US" i="1">
                            <a:latin typeface="Cambria Math"/>
                          </a:rPr>
                          <m:t>𝑦</m:t>
                        </m:r>
                      </m:e>
                    </m:d>
                    <m:r>
                      <a:rPr lang="en-US" i="1">
                        <a:latin typeface="Cambria Math"/>
                      </a:rPr>
                      <m:t>=</m:t>
                    </m:r>
                  </m:oMath>
                </a14:m>
                <a:r>
                  <a:rPr lang="en-US" dirty="0"/>
                  <a:t> </a:t>
                </a:r>
                <a14:m>
                  <m:oMath xmlns:m="http://schemas.openxmlformats.org/officeDocument/2006/math">
                    <m:f>
                      <m:fPr>
                        <m:ctrlPr>
                          <a:rPr lang="en-US" sz="2200" i="1">
                            <a:latin typeface="Cambria Math"/>
                          </a:rPr>
                        </m:ctrlPr>
                      </m:fPr>
                      <m:num>
                        <m:r>
                          <m:rPr>
                            <m:sty m:val="p"/>
                          </m:rPr>
                          <a:rPr lang="en-US" sz="2200" i="0">
                            <a:latin typeface="Cambria Math"/>
                          </a:rPr>
                          <m:t>DTW</m:t>
                        </m:r>
                        <m:r>
                          <a:rPr lang="en-US" sz="2200" i="1">
                            <a:latin typeface="Cambria Math"/>
                          </a:rPr>
                          <m:t>(</m:t>
                        </m:r>
                        <m:r>
                          <a:rPr lang="en-US" sz="2200" i="1">
                            <a:latin typeface="Cambria Math"/>
                          </a:rPr>
                          <m:t>𝑥</m:t>
                        </m:r>
                        <m:r>
                          <a:rPr lang="en-US" sz="2200" i="1">
                            <a:latin typeface="Cambria Math"/>
                          </a:rPr>
                          <m:t>,</m:t>
                        </m:r>
                        <m:r>
                          <a:rPr lang="en-US" sz="2200" i="1">
                            <a:latin typeface="Cambria Math"/>
                          </a:rPr>
                          <m:t>𝑦</m:t>
                        </m:r>
                        <m:r>
                          <a:rPr lang="en-US" sz="2200" i="1">
                            <a:latin typeface="Cambria Math"/>
                          </a:rPr>
                          <m:t>)</m:t>
                        </m:r>
                      </m:num>
                      <m:den>
                        <m:r>
                          <m:rPr>
                            <m:sty m:val="p"/>
                          </m:rPr>
                          <a:rPr lang="en-US" sz="2200" i="0">
                            <a:latin typeface="Cambria Math"/>
                          </a:rPr>
                          <m:t>ED</m:t>
                        </m:r>
                        <m:d>
                          <m:dPr>
                            <m:ctrlPr>
                              <a:rPr lang="en-US" sz="2200" i="1">
                                <a:latin typeface="Cambria Math"/>
                              </a:rPr>
                            </m:ctrlPr>
                          </m:dPr>
                          <m:e>
                            <m:r>
                              <a:rPr lang="en-US" sz="2200" i="1">
                                <a:latin typeface="Cambria Math"/>
                              </a:rPr>
                              <m:t>𝑥</m:t>
                            </m:r>
                            <m:r>
                              <a:rPr lang="en-US" sz="2200" i="1">
                                <a:latin typeface="Cambria Math"/>
                              </a:rPr>
                              <m:t>,</m:t>
                            </m:r>
                            <m:r>
                              <a:rPr lang="en-US" sz="2200" i="1">
                                <a:latin typeface="Cambria Math"/>
                              </a:rPr>
                              <m:t>𝑦</m:t>
                            </m:r>
                          </m:e>
                        </m:d>
                        <m:r>
                          <a:rPr lang="en-US" sz="2200" b="0" i="1" smtClean="0">
                            <a:latin typeface="Cambria Math"/>
                          </a:rPr>
                          <m:t> </m:t>
                        </m:r>
                        <m:r>
                          <a:rPr lang="en-US" sz="2200" i="1">
                            <a:latin typeface="Cambria Math"/>
                          </a:rPr>
                          <m:t>+</m:t>
                        </m:r>
                        <m:r>
                          <a:rPr lang="en-US" sz="2200" b="0" i="1" smtClean="0">
                            <a:latin typeface="Cambria Math"/>
                          </a:rPr>
                          <m:t> </m:t>
                        </m:r>
                        <m:r>
                          <a:rPr lang="en-US" sz="2200" i="1">
                            <a:latin typeface="Cambria Math"/>
                          </a:rPr>
                          <m:t>𝜖</m:t>
                        </m:r>
                      </m:den>
                    </m:f>
                  </m:oMath>
                </a14:m>
                <a:endParaRPr lang="en-US" sz="2200" dirty="0"/>
              </a:p>
            </p:txBody>
          </p:sp>
        </mc:Choice>
        <mc:Fallback xmlns="">
          <p:sp>
            <p:nvSpPr>
              <p:cNvPr id="9" name="Rectangle 8"/>
              <p:cNvSpPr>
                <a:spLocks noRot="1" noChangeAspect="1" noMove="1" noResize="1" noEditPoints="1" noAdjustHandles="1" noChangeArrowheads="1" noChangeShapeType="1" noTextEdit="1"/>
              </p:cNvSpPr>
              <p:nvPr/>
            </p:nvSpPr>
            <p:spPr>
              <a:xfrm>
                <a:off x="2438400" y="2743200"/>
                <a:ext cx="2762551" cy="630044"/>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7897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The proposed method</a:t>
            </a:r>
          </a:p>
          <a:p>
            <a:pPr lvl="1"/>
            <a:r>
              <a:rPr lang="en-US" sz="3200" dirty="0"/>
              <a:t>The key idea</a:t>
            </a:r>
          </a:p>
          <a:p>
            <a:pPr lvl="1"/>
            <a:r>
              <a:rPr lang="en-US" b="1" dirty="0">
                <a:solidFill>
                  <a:srgbClr val="00B0F0"/>
                </a:solidFill>
              </a:rPr>
              <a:t>When the idea works</a:t>
            </a:r>
          </a:p>
          <a:p>
            <a:r>
              <a:rPr lang="en-US" dirty="0" smtClean="0"/>
              <a:t>Experiment</a:t>
            </a:r>
          </a:p>
          <a:p>
            <a:endParaRPr lang="en-US" dirty="0"/>
          </a:p>
        </p:txBody>
      </p:sp>
      <p:sp>
        <p:nvSpPr>
          <p:cNvPr id="4" name="Slide Number Placeholder 3"/>
          <p:cNvSpPr>
            <a:spLocks noGrp="1"/>
          </p:cNvSpPr>
          <p:nvPr>
            <p:ph type="sldNum" sz="quarter" idx="12"/>
          </p:nvPr>
        </p:nvSpPr>
        <p:spPr/>
        <p:txBody>
          <a:bodyPr/>
          <a:lstStyle/>
          <a:p>
            <a:fld id="{FC09B38C-BECE-4478-B284-C10820711118}" type="slidenum">
              <a:rPr lang="en-US" smtClean="0"/>
              <a:t>16</a:t>
            </a:fld>
            <a:endParaRPr lang="en-US"/>
          </a:p>
        </p:txBody>
      </p:sp>
    </p:spTree>
    <p:extLst>
      <p:ext uri="{BB962C8B-B14F-4D97-AF65-F5344CB8AC3E}">
        <p14:creationId xmlns:p14="http://schemas.microsoft.com/office/powerpoint/2010/main" val="989148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does DTW-D help?</a:t>
            </a:r>
            <a:endParaRPr lang="en-US" dirty="0"/>
          </a:p>
        </p:txBody>
      </p:sp>
      <p:sp>
        <p:nvSpPr>
          <p:cNvPr id="4" name="Rectangle 3"/>
          <p:cNvSpPr/>
          <p:nvPr/>
        </p:nvSpPr>
        <p:spPr>
          <a:xfrm>
            <a:off x="457200" y="1600200"/>
            <a:ext cx="3200400" cy="461665"/>
          </a:xfrm>
          <a:prstGeom prst="rect">
            <a:avLst/>
          </a:prstGeom>
        </p:spPr>
        <p:txBody>
          <a:bodyPr wrap="square">
            <a:spAutoFit/>
          </a:bodyPr>
          <a:lstStyle/>
          <a:p>
            <a:r>
              <a:rPr lang="en-US" sz="2400" b="1" dirty="0"/>
              <a:t>Two assumptions</a:t>
            </a:r>
          </a:p>
        </p:txBody>
      </p:sp>
      <p:sp>
        <p:nvSpPr>
          <p:cNvPr id="7" name="Rectangle 6"/>
          <p:cNvSpPr/>
          <p:nvPr/>
        </p:nvSpPr>
        <p:spPr>
          <a:xfrm>
            <a:off x="609600" y="3657600"/>
            <a:ext cx="5257800" cy="1200329"/>
          </a:xfrm>
          <a:prstGeom prst="rect">
            <a:avLst/>
          </a:prstGeom>
        </p:spPr>
        <p:txBody>
          <a:bodyPr wrap="square">
            <a:spAutoFit/>
          </a:bodyPr>
          <a:lstStyle/>
          <a:p>
            <a:pPr marL="742950" lvl="1" indent="-285750">
              <a:buFont typeface="Symbol" pitchFamily="18" charset="2"/>
              <a:buChar char="-"/>
            </a:pPr>
            <a:r>
              <a:rPr lang="en-US" b="1" dirty="0"/>
              <a:t>Assumption 2: </a:t>
            </a:r>
            <a:r>
              <a:rPr lang="en-US" dirty="0"/>
              <a:t>The negative class </a:t>
            </a:r>
            <a:r>
              <a:rPr lang="en-US" dirty="0" smtClean="0"/>
              <a:t>is </a:t>
            </a:r>
            <a:r>
              <a:rPr lang="en-US" dirty="0" smtClean="0">
                <a:solidFill>
                  <a:srgbClr val="FF0000"/>
                </a:solidFill>
              </a:rPr>
              <a:t>diverse</a:t>
            </a:r>
            <a:r>
              <a:rPr lang="en-US" dirty="0" smtClean="0"/>
              <a:t>, and occasionally produces </a:t>
            </a:r>
            <a:r>
              <a:rPr lang="en-US" dirty="0"/>
              <a:t>objects close to a member of the positive class, even under DTW. </a:t>
            </a:r>
          </a:p>
        </p:txBody>
      </p:sp>
      <p:sp>
        <p:nvSpPr>
          <p:cNvPr id="8" name="Rectangle 7"/>
          <p:cNvSpPr/>
          <p:nvPr/>
        </p:nvSpPr>
        <p:spPr>
          <a:xfrm>
            <a:off x="762000" y="5105400"/>
            <a:ext cx="6934200" cy="1031051"/>
          </a:xfrm>
          <a:prstGeom prst="rect">
            <a:avLst/>
          </a:prstGeom>
        </p:spPr>
        <p:txBody>
          <a:bodyPr wrap="square">
            <a:spAutoFit/>
          </a:bodyPr>
          <a:lstStyle/>
          <a:p>
            <a:r>
              <a:rPr lang="en-US" sz="2000" dirty="0">
                <a:solidFill>
                  <a:srgbClr val="0000FF"/>
                </a:solidFill>
              </a:rPr>
              <a:t>Our claim: if the two assumptions are true for a given problem, DTW-D will be better than either ED or DTW. </a:t>
            </a:r>
          </a:p>
          <a:p>
            <a:pPr lvl="1"/>
            <a:endParaRPr lang="en-US" sz="1200" dirty="0"/>
          </a:p>
          <a:p>
            <a:pPr lvl="1"/>
            <a:endParaRPr lang="en-US" sz="900" dirty="0"/>
          </a:p>
        </p:txBody>
      </p:sp>
      <p:sp>
        <p:nvSpPr>
          <p:cNvPr id="3" name="Slide Number Placeholder 2"/>
          <p:cNvSpPr>
            <a:spLocks noGrp="1"/>
          </p:cNvSpPr>
          <p:nvPr>
            <p:ph type="sldNum" sz="quarter" idx="12"/>
          </p:nvPr>
        </p:nvSpPr>
        <p:spPr/>
        <p:txBody>
          <a:bodyPr/>
          <a:lstStyle/>
          <a:p>
            <a:fld id="{FC09B38C-BECE-4478-B284-C10820711118}" type="slidenum">
              <a:rPr lang="en-US" smtClean="0"/>
              <a:t>17</a:t>
            </a:fld>
            <a:endParaRPr lang="en-US"/>
          </a:p>
        </p:txBody>
      </p:sp>
      <p:grpSp>
        <p:nvGrpSpPr>
          <p:cNvPr id="19" name="Group 18"/>
          <p:cNvGrpSpPr/>
          <p:nvPr/>
        </p:nvGrpSpPr>
        <p:grpSpPr>
          <a:xfrm>
            <a:off x="609600" y="2057400"/>
            <a:ext cx="8196313" cy="1295400"/>
            <a:chOff x="609600" y="2057400"/>
            <a:chExt cx="8196313" cy="1295400"/>
          </a:xfrm>
        </p:grpSpPr>
        <p:grpSp>
          <p:nvGrpSpPr>
            <p:cNvPr id="147" name="Group 226"/>
            <p:cNvGrpSpPr/>
            <p:nvPr/>
          </p:nvGrpSpPr>
          <p:grpSpPr>
            <a:xfrm>
              <a:off x="6248400" y="2682042"/>
              <a:ext cx="1676400" cy="365959"/>
              <a:chOff x="398463" y="1252538"/>
              <a:chExt cx="2295525" cy="685801"/>
            </a:xfrm>
          </p:grpSpPr>
          <p:sp>
            <p:nvSpPr>
              <p:cNvPr id="154" name="Freeform 122"/>
              <p:cNvSpPr>
                <a:spLocks/>
              </p:cNvSpPr>
              <p:nvPr/>
            </p:nvSpPr>
            <p:spPr bwMode="auto">
              <a:xfrm>
                <a:off x="398463" y="1527176"/>
                <a:ext cx="541338" cy="263525"/>
              </a:xfrm>
              <a:custGeom>
                <a:avLst/>
                <a:gdLst/>
                <a:ahLst/>
                <a:cxnLst>
                  <a:cxn ang="0">
                    <a:pos x="7" y="48"/>
                  </a:cxn>
                  <a:cxn ang="0">
                    <a:pos x="18" y="47"/>
                  </a:cxn>
                  <a:cxn ang="0">
                    <a:pos x="24" y="43"/>
                  </a:cxn>
                  <a:cxn ang="0">
                    <a:pos x="31" y="41"/>
                  </a:cxn>
                  <a:cxn ang="0">
                    <a:pos x="38" y="37"/>
                  </a:cxn>
                  <a:cxn ang="0">
                    <a:pos x="45" y="33"/>
                  </a:cxn>
                  <a:cxn ang="0">
                    <a:pos x="52" y="31"/>
                  </a:cxn>
                  <a:cxn ang="0">
                    <a:pos x="62" y="27"/>
                  </a:cxn>
                  <a:cxn ang="0">
                    <a:pos x="69" y="22"/>
                  </a:cxn>
                  <a:cxn ang="0">
                    <a:pos x="76" y="15"/>
                  </a:cxn>
                  <a:cxn ang="0">
                    <a:pos x="83" y="10"/>
                  </a:cxn>
                  <a:cxn ang="0">
                    <a:pos x="90" y="5"/>
                  </a:cxn>
                  <a:cxn ang="0">
                    <a:pos x="97" y="3"/>
                  </a:cxn>
                  <a:cxn ang="0">
                    <a:pos x="107" y="2"/>
                  </a:cxn>
                  <a:cxn ang="0">
                    <a:pos x="117" y="0"/>
                  </a:cxn>
                  <a:cxn ang="0">
                    <a:pos x="128" y="2"/>
                  </a:cxn>
                  <a:cxn ang="0">
                    <a:pos x="138" y="3"/>
                  </a:cxn>
                  <a:cxn ang="0">
                    <a:pos x="148" y="4"/>
                  </a:cxn>
                  <a:cxn ang="0">
                    <a:pos x="159" y="7"/>
                  </a:cxn>
                  <a:cxn ang="0">
                    <a:pos x="169" y="9"/>
                  </a:cxn>
                  <a:cxn ang="0">
                    <a:pos x="179" y="12"/>
                  </a:cxn>
                  <a:cxn ang="0">
                    <a:pos x="186" y="15"/>
                  </a:cxn>
                  <a:cxn ang="0">
                    <a:pos x="193" y="22"/>
                  </a:cxn>
                  <a:cxn ang="0">
                    <a:pos x="200" y="31"/>
                  </a:cxn>
                  <a:cxn ang="0">
                    <a:pos x="207" y="39"/>
                  </a:cxn>
                  <a:cxn ang="0">
                    <a:pos x="214" y="51"/>
                  </a:cxn>
                  <a:cxn ang="0">
                    <a:pos x="224" y="61"/>
                  </a:cxn>
                  <a:cxn ang="0">
                    <a:pos x="231" y="68"/>
                  </a:cxn>
                  <a:cxn ang="0">
                    <a:pos x="238" y="73"/>
                  </a:cxn>
                  <a:cxn ang="0">
                    <a:pos x="245" y="78"/>
                  </a:cxn>
                  <a:cxn ang="0">
                    <a:pos x="252" y="84"/>
                  </a:cxn>
                  <a:cxn ang="0">
                    <a:pos x="259" y="90"/>
                  </a:cxn>
                  <a:cxn ang="0">
                    <a:pos x="269" y="96"/>
                  </a:cxn>
                  <a:cxn ang="0">
                    <a:pos x="276" y="104"/>
                  </a:cxn>
                  <a:cxn ang="0">
                    <a:pos x="283" y="115"/>
                  </a:cxn>
                  <a:cxn ang="0">
                    <a:pos x="290" y="128"/>
                  </a:cxn>
                  <a:cxn ang="0">
                    <a:pos x="296" y="139"/>
                  </a:cxn>
                  <a:cxn ang="0">
                    <a:pos x="303" y="147"/>
                  </a:cxn>
                  <a:cxn ang="0">
                    <a:pos x="317" y="153"/>
                  </a:cxn>
                  <a:cxn ang="0">
                    <a:pos x="321" y="154"/>
                  </a:cxn>
                  <a:cxn ang="0">
                    <a:pos x="327" y="158"/>
                  </a:cxn>
                  <a:cxn ang="0">
                    <a:pos x="334" y="163"/>
                  </a:cxn>
                </a:cxnLst>
                <a:rect l="0" t="0" r="r" b="b"/>
                <a:pathLst>
                  <a:path w="341" h="166">
                    <a:moveTo>
                      <a:pt x="0" y="49"/>
                    </a:moveTo>
                    <a:lnTo>
                      <a:pt x="4" y="49"/>
                    </a:lnTo>
                    <a:lnTo>
                      <a:pt x="7" y="48"/>
                    </a:lnTo>
                    <a:lnTo>
                      <a:pt x="11" y="48"/>
                    </a:lnTo>
                    <a:lnTo>
                      <a:pt x="14" y="48"/>
                    </a:lnTo>
                    <a:lnTo>
                      <a:pt x="18" y="47"/>
                    </a:lnTo>
                    <a:lnTo>
                      <a:pt x="18" y="46"/>
                    </a:lnTo>
                    <a:lnTo>
                      <a:pt x="21" y="44"/>
                    </a:lnTo>
                    <a:lnTo>
                      <a:pt x="24" y="43"/>
                    </a:lnTo>
                    <a:lnTo>
                      <a:pt x="24" y="42"/>
                    </a:lnTo>
                    <a:lnTo>
                      <a:pt x="28" y="41"/>
                    </a:lnTo>
                    <a:lnTo>
                      <a:pt x="31" y="41"/>
                    </a:lnTo>
                    <a:lnTo>
                      <a:pt x="35" y="39"/>
                    </a:lnTo>
                    <a:lnTo>
                      <a:pt x="35" y="38"/>
                    </a:lnTo>
                    <a:lnTo>
                      <a:pt x="38" y="37"/>
                    </a:lnTo>
                    <a:lnTo>
                      <a:pt x="42" y="36"/>
                    </a:lnTo>
                    <a:lnTo>
                      <a:pt x="49" y="33"/>
                    </a:lnTo>
                    <a:lnTo>
                      <a:pt x="45" y="33"/>
                    </a:lnTo>
                    <a:lnTo>
                      <a:pt x="49" y="33"/>
                    </a:lnTo>
                    <a:lnTo>
                      <a:pt x="52" y="32"/>
                    </a:lnTo>
                    <a:lnTo>
                      <a:pt x="52" y="31"/>
                    </a:lnTo>
                    <a:lnTo>
                      <a:pt x="55" y="29"/>
                    </a:lnTo>
                    <a:lnTo>
                      <a:pt x="59" y="28"/>
                    </a:lnTo>
                    <a:lnTo>
                      <a:pt x="62" y="27"/>
                    </a:lnTo>
                    <a:lnTo>
                      <a:pt x="62" y="25"/>
                    </a:lnTo>
                    <a:lnTo>
                      <a:pt x="66" y="23"/>
                    </a:lnTo>
                    <a:lnTo>
                      <a:pt x="69" y="22"/>
                    </a:lnTo>
                    <a:lnTo>
                      <a:pt x="69" y="19"/>
                    </a:lnTo>
                    <a:lnTo>
                      <a:pt x="73" y="18"/>
                    </a:lnTo>
                    <a:lnTo>
                      <a:pt x="76" y="15"/>
                    </a:lnTo>
                    <a:lnTo>
                      <a:pt x="80" y="14"/>
                    </a:lnTo>
                    <a:lnTo>
                      <a:pt x="80" y="12"/>
                    </a:lnTo>
                    <a:lnTo>
                      <a:pt x="83" y="10"/>
                    </a:lnTo>
                    <a:lnTo>
                      <a:pt x="86" y="8"/>
                    </a:lnTo>
                    <a:lnTo>
                      <a:pt x="93" y="5"/>
                    </a:lnTo>
                    <a:lnTo>
                      <a:pt x="90" y="5"/>
                    </a:lnTo>
                    <a:lnTo>
                      <a:pt x="93" y="5"/>
                    </a:lnTo>
                    <a:lnTo>
                      <a:pt x="100" y="3"/>
                    </a:lnTo>
                    <a:lnTo>
                      <a:pt x="97" y="3"/>
                    </a:lnTo>
                    <a:lnTo>
                      <a:pt x="100" y="3"/>
                    </a:lnTo>
                    <a:lnTo>
                      <a:pt x="104" y="3"/>
                    </a:lnTo>
                    <a:lnTo>
                      <a:pt x="107" y="2"/>
                    </a:lnTo>
                    <a:lnTo>
                      <a:pt x="110" y="2"/>
                    </a:lnTo>
                    <a:lnTo>
                      <a:pt x="114" y="0"/>
                    </a:lnTo>
                    <a:lnTo>
                      <a:pt x="117" y="0"/>
                    </a:lnTo>
                    <a:lnTo>
                      <a:pt x="121" y="0"/>
                    </a:lnTo>
                    <a:lnTo>
                      <a:pt x="124" y="0"/>
                    </a:lnTo>
                    <a:lnTo>
                      <a:pt x="128" y="2"/>
                    </a:lnTo>
                    <a:lnTo>
                      <a:pt x="131" y="2"/>
                    </a:lnTo>
                    <a:lnTo>
                      <a:pt x="135" y="2"/>
                    </a:lnTo>
                    <a:lnTo>
                      <a:pt x="138" y="3"/>
                    </a:lnTo>
                    <a:lnTo>
                      <a:pt x="141" y="3"/>
                    </a:lnTo>
                    <a:lnTo>
                      <a:pt x="145" y="4"/>
                    </a:lnTo>
                    <a:lnTo>
                      <a:pt x="148" y="4"/>
                    </a:lnTo>
                    <a:lnTo>
                      <a:pt x="152" y="5"/>
                    </a:lnTo>
                    <a:lnTo>
                      <a:pt x="155" y="7"/>
                    </a:lnTo>
                    <a:lnTo>
                      <a:pt x="159" y="7"/>
                    </a:lnTo>
                    <a:lnTo>
                      <a:pt x="162" y="8"/>
                    </a:lnTo>
                    <a:lnTo>
                      <a:pt x="166" y="8"/>
                    </a:lnTo>
                    <a:lnTo>
                      <a:pt x="169" y="9"/>
                    </a:lnTo>
                    <a:lnTo>
                      <a:pt x="172" y="10"/>
                    </a:lnTo>
                    <a:lnTo>
                      <a:pt x="176" y="10"/>
                    </a:lnTo>
                    <a:lnTo>
                      <a:pt x="179" y="12"/>
                    </a:lnTo>
                    <a:lnTo>
                      <a:pt x="179" y="13"/>
                    </a:lnTo>
                    <a:lnTo>
                      <a:pt x="183" y="14"/>
                    </a:lnTo>
                    <a:lnTo>
                      <a:pt x="186" y="15"/>
                    </a:lnTo>
                    <a:lnTo>
                      <a:pt x="186" y="18"/>
                    </a:lnTo>
                    <a:lnTo>
                      <a:pt x="190" y="20"/>
                    </a:lnTo>
                    <a:lnTo>
                      <a:pt x="193" y="22"/>
                    </a:lnTo>
                    <a:lnTo>
                      <a:pt x="197" y="24"/>
                    </a:lnTo>
                    <a:lnTo>
                      <a:pt x="197" y="28"/>
                    </a:lnTo>
                    <a:lnTo>
                      <a:pt x="200" y="31"/>
                    </a:lnTo>
                    <a:lnTo>
                      <a:pt x="203" y="33"/>
                    </a:lnTo>
                    <a:lnTo>
                      <a:pt x="207" y="37"/>
                    </a:lnTo>
                    <a:lnTo>
                      <a:pt x="207" y="39"/>
                    </a:lnTo>
                    <a:lnTo>
                      <a:pt x="210" y="43"/>
                    </a:lnTo>
                    <a:lnTo>
                      <a:pt x="214" y="47"/>
                    </a:lnTo>
                    <a:lnTo>
                      <a:pt x="214" y="51"/>
                    </a:lnTo>
                    <a:lnTo>
                      <a:pt x="217" y="55"/>
                    </a:lnTo>
                    <a:lnTo>
                      <a:pt x="221" y="57"/>
                    </a:lnTo>
                    <a:lnTo>
                      <a:pt x="224" y="61"/>
                    </a:lnTo>
                    <a:lnTo>
                      <a:pt x="224" y="63"/>
                    </a:lnTo>
                    <a:lnTo>
                      <a:pt x="228" y="66"/>
                    </a:lnTo>
                    <a:lnTo>
                      <a:pt x="231" y="68"/>
                    </a:lnTo>
                    <a:lnTo>
                      <a:pt x="231" y="70"/>
                    </a:lnTo>
                    <a:lnTo>
                      <a:pt x="234" y="72"/>
                    </a:lnTo>
                    <a:lnTo>
                      <a:pt x="238" y="73"/>
                    </a:lnTo>
                    <a:lnTo>
                      <a:pt x="241" y="75"/>
                    </a:lnTo>
                    <a:lnTo>
                      <a:pt x="241" y="76"/>
                    </a:lnTo>
                    <a:lnTo>
                      <a:pt x="245" y="78"/>
                    </a:lnTo>
                    <a:lnTo>
                      <a:pt x="248" y="80"/>
                    </a:lnTo>
                    <a:lnTo>
                      <a:pt x="252" y="82"/>
                    </a:lnTo>
                    <a:lnTo>
                      <a:pt x="252" y="84"/>
                    </a:lnTo>
                    <a:lnTo>
                      <a:pt x="255" y="86"/>
                    </a:lnTo>
                    <a:lnTo>
                      <a:pt x="259" y="87"/>
                    </a:lnTo>
                    <a:lnTo>
                      <a:pt x="259" y="90"/>
                    </a:lnTo>
                    <a:lnTo>
                      <a:pt x="262" y="91"/>
                    </a:lnTo>
                    <a:lnTo>
                      <a:pt x="265" y="94"/>
                    </a:lnTo>
                    <a:lnTo>
                      <a:pt x="269" y="96"/>
                    </a:lnTo>
                    <a:lnTo>
                      <a:pt x="269" y="97"/>
                    </a:lnTo>
                    <a:lnTo>
                      <a:pt x="272" y="101"/>
                    </a:lnTo>
                    <a:lnTo>
                      <a:pt x="276" y="104"/>
                    </a:lnTo>
                    <a:lnTo>
                      <a:pt x="279" y="106"/>
                    </a:lnTo>
                    <a:lnTo>
                      <a:pt x="279" y="110"/>
                    </a:lnTo>
                    <a:lnTo>
                      <a:pt x="283" y="115"/>
                    </a:lnTo>
                    <a:lnTo>
                      <a:pt x="286" y="119"/>
                    </a:lnTo>
                    <a:lnTo>
                      <a:pt x="286" y="124"/>
                    </a:lnTo>
                    <a:lnTo>
                      <a:pt x="290" y="128"/>
                    </a:lnTo>
                    <a:lnTo>
                      <a:pt x="293" y="131"/>
                    </a:lnTo>
                    <a:lnTo>
                      <a:pt x="296" y="137"/>
                    </a:lnTo>
                    <a:lnTo>
                      <a:pt x="296" y="139"/>
                    </a:lnTo>
                    <a:lnTo>
                      <a:pt x="300" y="143"/>
                    </a:lnTo>
                    <a:lnTo>
                      <a:pt x="303" y="145"/>
                    </a:lnTo>
                    <a:lnTo>
                      <a:pt x="303" y="147"/>
                    </a:lnTo>
                    <a:lnTo>
                      <a:pt x="307" y="149"/>
                    </a:lnTo>
                    <a:lnTo>
                      <a:pt x="310" y="150"/>
                    </a:lnTo>
                    <a:lnTo>
                      <a:pt x="317" y="153"/>
                    </a:lnTo>
                    <a:lnTo>
                      <a:pt x="314" y="153"/>
                    </a:lnTo>
                    <a:lnTo>
                      <a:pt x="317" y="153"/>
                    </a:lnTo>
                    <a:lnTo>
                      <a:pt x="321" y="154"/>
                    </a:lnTo>
                    <a:lnTo>
                      <a:pt x="324" y="155"/>
                    </a:lnTo>
                    <a:lnTo>
                      <a:pt x="324" y="157"/>
                    </a:lnTo>
                    <a:lnTo>
                      <a:pt x="327" y="158"/>
                    </a:lnTo>
                    <a:lnTo>
                      <a:pt x="331" y="159"/>
                    </a:lnTo>
                    <a:lnTo>
                      <a:pt x="331" y="162"/>
                    </a:lnTo>
                    <a:lnTo>
                      <a:pt x="334" y="163"/>
                    </a:lnTo>
                    <a:lnTo>
                      <a:pt x="338" y="164"/>
                    </a:lnTo>
                    <a:lnTo>
                      <a:pt x="341" y="166"/>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23"/>
              <p:cNvSpPr>
                <a:spLocks/>
              </p:cNvSpPr>
              <p:nvPr/>
            </p:nvSpPr>
            <p:spPr bwMode="auto">
              <a:xfrm>
                <a:off x="939800" y="1428751"/>
                <a:ext cx="530225" cy="379413"/>
              </a:xfrm>
              <a:custGeom>
                <a:avLst/>
                <a:gdLst/>
                <a:ahLst/>
                <a:cxnLst>
                  <a:cxn ang="0">
                    <a:pos x="4" y="231"/>
                  </a:cxn>
                  <a:cxn ang="0">
                    <a:pos x="10" y="235"/>
                  </a:cxn>
                  <a:cxn ang="0">
                    <a:pos x="21" y="239"/>
                  </a:cxn>
                  <a:cxn ang="0">
                    <a:pos x="31" y="239"/>
                  </a:cxn>
                  <a:cxn ang="0">
                    <a:pos x="41" y="236"/>
                  </a:cxn>
                  <a:cxn ang="0">
                    <a:pos x="48" y="233"/>
                  </a:cxn>
                  <a:cxn ang="0">
                    <a:pos x="55" y="228"/>
                  </a:cxn>
                  <a:cxn ang="0">
                    <a:pos x="62" y="221"/>
                  </a:cxn>
                  <a:cxn ang="0">
                    <a:pos x="72" y="215"/>
                  </a:cxn>
                  <a:cxn ang="0">
                    <a:pos x="79" y="207"/>
                  </a:cxn>
                  <a:cxn ang="0">
                    <a:pos x="86" y="199"/>
                  </a:cxn>
                  <a:cxn ang="0">
                    <a:pos x="93" y="191"/>
                  </a:cxn>
                  <a:cxn ang="0">
                    <a:pos x="100" y="185"/>
                  </a:cxn>
                  <a:cxn ang="0">
                    <a:pos x="107" y="180"/>
                  </a:cxn>
                  <a:cxn ang="0">
                    <a:pos x="117" y="176"/>
                  </a:cxn>
                  <a:cxn ang="0">
                    <a:pos x="124" y="172"/>
                  </a:cxn>
                  <a:cxn ang="0">
                    <a:pos x="134" y="167"/>
                  </a:cxn>
                  <a:cxn ang="0">
                    <a:pos x="141" y="161"/>
                  </a:cxn>
                  <a:cxn ang="0">
                    <a:pos x="148" y="154"/>
                  </a:cxn>
                  <a:cxn ang="0">
                    <a:pos x="155" y="147"/>
                  </a:cxn>
                  <a:cxn ang="0">
                    <a:pos x="162" y="142"/>
                  </a:cxn>
                  <a:cxn ang="0">
                    <a:pos x="172" y="134"/>
                  </a:cxn>
                  <a:cxn ang="0">
                    <a:pos x="179" y="123"/>
                  </a:cxn>
                  <a:cxn ang="0">
                    <a:pos x="186" y="108"/>
                  </a:cxn>
                  <a:cxn ang="0">
                    <a:pos x="193" y="96"/>
                  </a:cxn>
                  <a:cxn ang="0">
                    <a:pos x="200" y="87"/>
                  </a:cxn>
                  <a:cxn ang="0">
                    <a:pos x="207" y="80"/>
                  </a:cxn>
                  <a:cxn ang="0">
                    <a:pos x="217" y="69"/>
                  </a:cxn>
                  <a:cxn ang="0">
                    <a:pos x="224" y="56"/>
                  </a:cxn>
                  <a:cxn ang="0">
                    <a:pos x="231" y="42"/>
                  </a:cxn>
                  <a:cxn ang="0">
                    <a:pos x="238" y="31"/>
                  </a:cxn>
                  <a:cxn ang="0">
                    <a:pos x="245" y="22"/>
                  </a:cxn>
                  <a:cxn ang="0">
                    <a:pos x="251" y="14"/>
                  </a:cxn>
                  <a:cxn ang="0">
                    <a:pos x="262" y="9"/>
                  </a:cxn>
                  <a:cxn ang="0">
                    <a:pos x="269" y="5"/>
                  </a:cxn>
                  <a:cxn ang="0">
                    <a:pos x="276" y="3"/>
                  </a:cxn>
                  <a:cxn ang="0">
                    <a:pos x="286" y="2"/>
                  </a:cxn>
                  <a:cxn ang="0">
                    <a:pos x="296" y="2"/>
                  </a:cxn>
                  <a:cxn ang="0">
                    <a:pos x="307" y="4"/>
                  </a:cxn>
                  <a:cxn ang="0">
                    <a:pos x="313" y="8"/>
                  </a:cxn>
                  <a:cxn ang="0">
                    <a:pos x="320" y="13"/>
                  </a:cxn>
                  <a:cxn ang="0">
                    <a:pos x="327" y="19"/>
                  </a:cxn>
                </a:cxnLst>
                <a:rect l="0" t="0" r="r" b="b"/>
                <a:pathLst>
                  <a:path w="334" h="239">
                    <a:moveTo>
                      <a:pt x="0" y="228"/>
                    </a:moveTo>
                    <a:lnTo>
                      <a:pt x="0" y="230"/>
                    </a:lnTo>
                    <a:lnTo>
                      <a:pt x="4" y="231"/>
                    </a:lnTo>
                    <a:lnTo>
                      <a:pt x="7" y="233"/>
                    </a:lnTo>
                    <a:lnTo>
                      <a:pt x="7" y="234"/>
                    </a:lnTo>
                    <a:lnTo>
                      <a:pt x="10" y="235"/>
                    </a:lnTo>
                    <a:lnTo>
                      <a:pt x="14" y="236"/>
                    </a:lnTo>
                    <a:lnTo>
                      <a:pt x="17" y="238"/>
                    </a:lnTo>
                    <a:lnTo>
                      <a:pt x="21" y="239"/>
                    </a:lnTo>
                    <a:lnTo>
                      <a:pt x="24" y="239"/>
                    </a:lnTo>
                    <a:lnTo>
                      <a:pt x="28" y="239"/>
                    </a:lnTo>
                    <a:lnTo>
                      <a:pt x="31" y="239"/>
                    </a:lnTo>
                    <a:lnTo>
                      <a:pt x="35" y="238"/>
                    </a:lnTo>
                    <a:lnTo>
                      <a:pt x="38" y="236"/>
                    </a:lnTo>
                    <a:lnTo>
                      <a:pt x="41" y="236"/>
                    </a:lnTo>
                    <a:lnTo>
                      <a:pt x="45" y="235"/>
                    </a:lnTo>
                    <a:lnTo>
                      <a:pt x="45" y="234"/>
                    </a:lnTo>
                    <a:lnTo>
                      <a:pt x="48" y="233"/>
                    </a:lnTo>
                    <a:lnTo>
                      <a:pt x="52" y="230"/>
                    </a:lnTo>
                    <a:lnTo>
                      <a:pt x="55" y="229"/>
                    </a:lnTo>
                    <a:lnTo>
                      <a:pt x="55" y="228"/>
                    </a:lnTo>
                    <a:lnTo>
                      <a:pt x="59" y="225"/>
                    </a:lnTo>
                    <a:lnTo>
                      <a:pt x="62" y="224"/>
                    </a:lnTo>
                    <a:lnTo>
                      <a:pt x="62" y="221"/>
                    </a:lnTo>
                    <a:lnTo>
                      <a:pt x="66" y="220"/>
                    </a:lnTo>
                    <a:lnTo>
                      <a:pt x="69" y="217"/>
                    </a:lnTo>
                    <a:lnTo>
                      <a:pt x="72" y="215"/>
                    </a:lnTo>
                    <a:lnTo>
                      <a:pt x="72" y="212"/>
                    </a:lnTo>
                    <a:lnTo>
                      <a:pt x="76" y="210"/>
                    </a:lnTo>
                    <a:lnTo>
                      <a:pt x="79" y="207"/>
                    </a:lnTo>
                    <a:lnTo>
                      <a:pt x="79" y="205"/>
                    </a:lnTo>
                    <a:lnTo>
                      <a:pt x="83" y="201"/>
                    </a:lnTo>
                    <a:lnTo>
                      <a:pt x="86" y="199"/>
                    </a:lnTo>
                    <a:lnTo>
                      <a:pt x="90" y="196"/>
                    </a:lnTo>
                    <a:lnTo>
                      <a:pt x="90" y="193"/>
                    </a:lnTo>
                    <a:lnTo>
                      <a:pt x="93" y="191"/>
                    </a:lnTo>
                    <a:lnTo>
                      <a:pt x="97" y="188"/>
                    </a:lnTo>
                    <a:lnTo>
                      <a:pt x="100" y="186"/>
                    </a:lnTo>
                    <a:lnTo>
                      <a:pt x="100" y="185"/>
                    </a:lnTo>
                    <a:lnTo>
                      <a:pt x="103" y="183"/>
                    </a:lnTo>
                    <a:lnTo>
                      <a:pt x="107" y="181"/>
                    </a:lnTo>
                    <a:lnTo>
                      <a:pt x="107" y="180"/>
                    </a:lnTo>
                    <a:lnTo>
                      <a:pt x="110" y="178"/>
                    </a:lnTo>
                    <a:lnTo>
                      <a:pt x="114" y="177"/>
                    </a:lnTo>
                    <a:lnTo>
                      <a:pt x="117" y="176"/>
                    </a:lnTo>
                    <a:lnTo>
                      <a:pt x="121" y="175"/>
                    </a:lnTo>
                    <a:lnTo>
                      <a:pt x="124" y="173"/>
                    </a:lnTo>
                    <a:lnTo>
                      <a:pt x="124" y="172"/>
                    </a:lnTo>
                    <a:lnTo>
                      <a:pt x="128" y="171"/>
                    </a:lnTo>
                    <a:lnTo>
                      <a:pt x="131" y="170"/>
                    </a:lnTo>
                    <a:lnTo>
                      <a:pt x="134" y="167"/>
                    </a:lnTo>
                    <a:lnTo>
                      <a:pt x="134" y="166"/>
                    </a:lnTo>
                    <a:lnTo>
                      <a:pt x="138" y="163"/>
                    </a:lnTo>
                    <a:lnTo>
                      <a:pt x="141" y="161"/>
                    </a:lnTo>
                    <a:lnTo>
                      <a:pt x="145" y="158"/>
                    </a:lnTo>
                    <a:lnTo>
                      <a:pt x="145" y="157"/>
                    </a:lnTo>
                    <a:lnTo>
                      <a:pt x="148" y="154"/>
                    </a:lnTo>
                    <a:lnTo>
                      <a:pt x="152" y="152"/>
                    </a:lnTo>
                    <a:lnTo>
                      <a:pt x="152" y="149"/>
                    </a:lnTo>
                    <a:lnTo>
                      <a:pt x="155" y="147"/>
                    </a:lnTo>
                    <a:lnTo>
                      <a:pt x="159" y="146"/>
                    </a:lnTo>
                    <a:lnTo>
                      <a:pt x="162" y="144"/>
                    </a:lnTo>
                    <a:lnTo>
                      <a:pt x="162" y="142"/>
                    </a:lnTo>
                    <a:lnTo>
                      <a:pt x="165" y="139"/>
                    </a:lnTo>
                    <a:lnTo>
                      <a:pt x="169" y="137"/>
                    </a:lnTo>
                    <a:lnTo>
                      <a:pt x="172" y="134"/>
                    </a:lnTo>
                    <a:lnTo>
                      <a:pt x="172" y="130"/>
                    </a:lnTo>
                    <a:lnTo>
                      <a:pt x="176" y="127"/>
                    </a:lnTo>
                    <a:lnTo>
                      <a:pt x="179" y="123"/>
                    </a:lnTo>
                    <a:lnTo>
                      <a:pt x="179" y="118"/>
                    </a:lnTo>
                    <a:lnTo>
                      <a:pt x="183" y="113"/>
                    </a:lnTo>
                    <a:lnTo>
                      <a:pt x="186" y="108"/>
                    </a:lnTo>
                    <a:lnTo>
                      <a:pt x="190" y="104"/>
                    </a:lnTo>
                    <a:lnTo>
                      <a:pt x="190" y="100"/>
                    </a:lnTo>
                    <a:lnTo>
                      <a:pt x="193" y="96"/>
                    </a:lnTo>
                    <a:lnTo>
                      <a:pt x="196" y="93"/>
                    </a:lnTo>
                    <a:lnTo>
                      <a:pt x="196" y="90"/>
                    </a:lnTo>
                    <a:lnTo>
                      <a:pt x="200" y="87"/>
                    </a:lnTo>
                    <a:lnTo>
                      <a:pt x="203" y="85"/>
                    </a:lnTo>
                    <a:lnTo>
                      <a:pt x="207" y="82"/>
                    </a:lnTo>
                    <a:lnTo>
                      <a:pt x="207" y="80"/>
                    </a:lnTo>
                    <a:lnTo>
                      <a:pt x="210" y="76"/>
                    </a:lnTo>
                    <a:lnTo>
                      <a:pt x="214" y="72"/>
                    </a:lnTo>
                    <a:lnTo>
                      <a:pt x="217" y="69"/>
                    </a:lnTo>
                    <a:lnTo>
                      <a:pt x="217" y="65"/>
                    </a:lnTo>
                    <a:lnTo>
                      <a:pt x="221" y="61"/>
                    </a:lnTo>
                    <a:lnTo>
                      <a:pt x="224" y="56"/>
                    </a:lnTo>
                    <a:lnTo>
                      <a:pt x="224" y="51"/>
                    </a:lnTo>
                    <a:lnTo>
                      <a:pt x="227" y="46"/>
                    </a:lnTo>
                    <a:lnTo>
                      <a:pt x="231" y="42"/>
                    </a:lnTo>
                    <a:lnTo>
                      <a:pt x="234" y="38"/>
                    </a:lnTo>
                    <a:lnTo>
                      <a:pt x="234" y="34"/>
                    </a:lnTo>
                    <a:lnTo>
                      <a:pt x="238" y="31"/>
                    </a:lnTo>
                    <a:lnTo>
                      <a:pt x="241" y="27"/>
                    </a:lnTo>
                    <a:lnTo>
                      <a:pt x="241" y="24"/>
                    </a:lnTo>
                    <a:lnTo>
                      <a:pt x="245" y="22"/>
                    </a:lnTo>
                    <a:lnTo>
                      <a:pt x="248" y="19"/>
                    </a:lnTo>
                    <a:lnTo>
                      <a:pt x="251" y="17"/>
                    </a:lnTo>
                    <a:lnTo>
                      <a:pt x="251" y="14"/>
                    </a:lnTo>
                    <a:lnTo>
                      <a:pt x="255" y="12"/>
                    </a:lnTo>
                    <a:lnTo>
                      <a:pt x="258" y="11"/>
                    </a:lnTo>
                    <a:lnTo>
                      <a:pt x="262" y="9"/>
                    </a:lnTo>
                    <a:lnTo>
                      <a:pt x="262" y="8"/>
                    </a:lnTo>
                    <a:lnTo>
                      <a:pt x="265" y="7"/>
                    </a:lnTo>
                    <a:lnTo>
                      <a:pt x="269" y="5"/>
                    </a:lnTo>
                    <a:lnTo>
                      <a:pt x="269" y="4"/>
                    </a:lnTo>
                    <a:lnTo>
                      <a:pt x="272" y="3"/>
                    </a:lnTo>
                    <a:lnTo>
                      <a:pt x="276" y="3"/>
                    </a:lnTo>
                    <a:lnTo>
                      <a:pt x="279" y="2"/>
                    </a:lnTo>
                    <a:lnTo>
                      <a:pt x="282" y="2"/>
                    </a:lnTo>
                    <a:lnTo>
                      <a:pt x="286" y="2"/>
                    </a:lnTo>
                    <a:lnTo>
                      <a:pt x="289" y="0"/>
                    </a:lnTo>
                    <a:lnTo>
                      <a:pt x="293" y="0"/>
                    </a:lnTo>
                    <a:lnTo>
                      <a:pt x="296" y="2"/>
                    </a:lnTo>
                    <a:lnTo>
                      <a:pt x="300" y="2"/>
                    </a:lnTo>
                    <a:lnTo>
                      <a:pt x="303" y="3"/>
                    </a:lnTo>
                    <a:lnTo>
                      <a:pt x="307" y="4"/>
                    </a:lnTo>
                    <a:lnTo>
                      <a:pt x="307" y="5"/>
                    </a:lnTo>
                    <a:lnTo>
                      <a:pt x="310" y="7"/>
                    </a:lnTo>
                    <a:lnTo>
                      <a:pt x="313" y="8"/>
                    </a:lnTo>
                    <a:lnTo>
                      <a:pt x="313" y="11"/>
                    </a:lnTo>
                    <a:lnTo>
                      <a:pt x="317" y="12"/>
                    </a:lnTo>
                    <a:lnTo>
                      <a:pt x="320" y="13"/>
                    </a:lnTo>
                    <a:lnTo>
                      <a:pt x="324" y="16"/>
                    </a:lnTo>
                    <a:lnTo>
                      <a:pt x="324" y="18"/>
                    </a:lnTo>
                    <a:lnTo>
                      <a:pt x="327" y="19"/>
                    </a:lnTo>
                    <a:lnTo>
                      <a:pt x="331" y="22"/>
                    </a:lnTo>
                    <a:lnTo>
                      <a:pt x="334" y="24"/>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24"/>
              <p:cNvSpPr>
                <a:spLocks/>
              </p:cNvSpPr>
              <p:nvPr/>
            </p:nvSpPr>
            <p:spPr bwMode="auto">
              <a:xfrm>
                <a:off x="1470025" y="1466851"/>
                <a:ext cx="508000" cy="471488"/>
              </a:xfrm>
              <a:custGeom>
                <a:avLst/>
                <a:gdLst/>
                <a:ahLst/>
                <a:cxnLst>
                  <a:cxn ang="0">
                    <a:pos x="4" y="8"/>
                  </a:cxn>
                  <a:cxn ang="0">
                    <a:pos x="10" y="23"/>
                  </a:cxn>
                  <a:cxn ang="0">
                    <a:pos x="17" y="40"/>
                  </a:cxn>
                  <a:cxn ang="0">
                    <a:pos x="24" y="57"/>
                  </a:cxn>
                  <a:cxn ang="0">
                    <a:pos x="35" y="80"/>
                  </a:cxn>
                  <a:cxn ang="0">
                    <a:pos x="41" y="111"/>
                  </a:cxn>
                  <a:cxn ang="0">
                    <a:pos x="48" y="156"/>
                  </a:cxn>
                  <a:cxn ang="0">
                    <a:pos x="55" y="195"/>
                  </a:cxn>
                  <a:cxn ang="0">
                    <a:pos x="62" y="221"/>
                  </a:cxn>
                  <a:cxn ang="0">
                    <a:pos x="72" y="233"/>
                  </a:cxn>
                  <a:cxn ang="0">
                    <a:pos x="79" y="236"/>
                  </a:cxn>
                  <a:cxn ang="0">
                    <a:pos x="86" y="240"/>
                  </a:cxn>
                  <a:cxn ang="0">
                    <a:pos x="93" y="244"/>
                  </a:cxn>
                  <a:cxn ang="0">
                    <a:pos x="100" y="252"/>
                  </a:cxn>
                  <a:cxn ang="0">
                    <a:pos x="107" y="260"/>
                  </a:cxn>
                  <a:cxn ang="0">
                    <a:pos x="117" y="268"/>
                  </a:cxn>
                  <a:cxn ang="0">
                    <a:pos x="128" y="275"/>
                  </a:cxn>
                  <a:cxn ang="0">
                    <a:pos x="131" y="277"/>
                  </a:cxn>
                  <a:cxn ang="0">
                    <a:pos x="138" y="281"/>
                  </a:cxn>
                  <a:cxn ang="0">
                    <a:pos x="145" y="287"/>
                  </a:cxn>
                  <a:cxn ang="0">
                    <a:pos x="152" y="292"/>
                  </a:cxn>
                  <a:cxn ang="0">
                    <a:pos x="162" y="296"/>
                  </a:cxn>
                  <a:cxn ang="0">
                    <a:pos x="172" y="294"/>
                  </a:cxn>
                  <a:cxn ang="0">
                    <a:pos x="179" y="291"/>
                  </a:cxn>
                  <a:cxn ang="0">
                    <a:pos x="186" y="287"/>
                  </a:cxn>
                  <a:cxn ang="0">
                    <a:pos x="196" y="283"/>
                  </a:cxn>
                  <a:cxn ang="0">
                    <a:pos x="203" y="278"/>
                  </a:cxn>
                  <a:cxn ang="0">
                    <a:pos x="210" y="273"/>
                  </a:cxn>
                  <a:cxn ang="0">
                    <a:pos x="217" y="265"/>
                  </a:cxn>
                  <a:cxn ang="0">
                    <a:pos x="224" y="259"/>
                  </a:cxn>
                  <a:cxn ang="0">
                    <a:pos x="234" y="254"/>
                  </a:cxn>
                  <a:cxn ang="0">
                    <a:pos x="241" y="249"/>
                  </a:cxn>
                  <a:cxn ang="0">
                    <a:pos x="248" y="239"/>
                  </a:cxn>
                  <a:cxn ang="0">
                    <a:pos x="255" y="221"/>
                  </a:cxn>
                  <a:cxn ang="0">
                    <a:pos x="262" y="197"/>
                  </a:cxn>
                  <a:cxn ang="0">
                    <a:pos x="269" y="173"/>
                  </a:cxn>
                  <a:cxn ang="0">
                    <a:pos x="279" y="157"/>
                  </a:cxn>
                  <a:cxn ang="0">
                    <a:pos x="286" y="146"/>
                  </a:cxn>
                  <a:cxn ang="0">
                    <a:pos x="293" y="132"/>
                  </a:cxn>
                  <a:cxn ang="0">
                    <a:pos x="300" y="110"/>
                  </a:cxn>
                  <a:cxn ang="0">
                    <a:pos x="307" y="84"/>
                  </a:cxn>
                  <a:cxn ang="0">
                    <a:pos x="313" y="58"/>
                  </a:cxn>
                </a:cxnLst>
                <a:rect l="0" t="0" r="r" b="b"/>
                <a:pathLst>
                  <a:path w="320" h="297">
                    <a:moveTo>
                      <a:pt x="0" y="0"/>
                    </a:moveTo>
                    <a:lnTo>
                      <a:pt x="0" y="4"/>
                    </a:lnTo>
                    <a:lnTo>
                      <a:pt x="4" y="8"/>
                    </a:lnTo>
                    <a:lnTo>
                      <a:pt x="7" y="12"/>
                    </a:lnTo>
                    <a:lnTo>
                      <a:pt x="7" y="17"/>
                    </a:lnTo>
                    <a:lnTo>
                      <a:pt x="10" y="23"/>
                    </a:lnTo>
                    <a:lnTo>
                      <a:pt x="14" y="28"/>
                    </a:lnTo>
                    <a:lnTo>
                      <a:pt x="17" y="34"/>
                    </a:lnTo>
                    <a:lnTo>
                      <a:pt x="17" y="40"/>
                    </a:lnTo>
                    <a:lnTo>
                      <a:pt x="21" y="46"/>
                    </a:lnTo>
                    <a:lnTo>
                      <a:pt x="24" y="52"/>
                    </a:lnTo>
                    <a:lnTo>
                      <a:pt x="24" y="57"/>
                    </a:lnTo>
                    <a:lnTo>
                      <a:pt x="28" y="65"/>
                    </a:lnTo>
                    <a:lnTo>
                      <a:pt x="31" y="71"/>
                    </a:lnTo>
                    <a:lnTo>
                      <a:pt x="35" y="80"/>
                    </a:lnTo>
                    <a:lnTo>
                      <a:pt x="35" y="89"/>
                    </a:lnTo>
                    <a:lnTo>
                      <a:pt x="38" y="100"/>
                    </a:lnTo>
                    <a:lnTo>
                      <a:pt x="41" y="111"/>
                    </a:lnTo>
                    <a:lnTo>
                      <a:pt x="45" y="125"/>
                    </a:lnTo>
                    <a:lnTo>
                      <a:pt x="45" y="139"/>
                    </a:lnTo>
                    <a:lnTo>
                      <a:pt x="48" y="156"/>
                    </a:lnTo>
                    <a:lnTo>
                      <a:pt x="52" y="169"/>
                    </a:lnTo>
                    <a:lnTo>
                      <a:pt x="52" y="183"/>
                    </a:lnTo>
                    <a:lnTo>
                      <a:pt x="55" y="195"/>
                    </a:lnTo>
                    <a:lnTo>
                      <a:pt x="59" y="205"/>
                    </a:lnTo>
                    <a:lnTo>
                      <a:pt x="62" y="214"/>
                    </a:lnTo>
                    <a:lnTo>
                      <a:pt x="62" y="221"/>
                    </a:lnTo>
                    <a:lnTo>
                      <a:pt x="66" y="226"/>
                    </a:lnTo>
                    <a:lnTo>
                      <a:pt x="69" y="230"/>
                    </a:lnTo>
                    <a:lnTo>
                      <a:pt x="72" y="233"/>
                    </a:lnTo>
                    <a:lnTo>
                      <a:pt x="72" y="234"/>
                    </a:lnTo>
                    <a:lnTo>
                      <a:pt x="76" y="235"/>
                    </a:lnTo>
                    <a:lnTo>
                      <a:pt x="79" y="236"/>
                    </a:lnTo>
                    <a:lnTo>
                      <a:pt x="79" y="238"/>
                    </a:lnTo>
                    <a:lnTo>
                      <a:pt x="83" y="239"/>
                    </a:lnTo>
                    <a:lnTo>
                      <a:pt x="86" y="240"/>
                    </a:lnTo>
                    <a:lnTo>
                      <a:pt x="90" y="241"/>
                    </a:lnTo>
                    <a:lnTo>
                      <a:pt x="90" y="243"/>
                    </a:lnTo>
                    <a:lnTo>
                      <a:pt x="93" y="244"/>
                    </a:lnTo>
                    <a:lnTo>
                      <a:pt x="97" y="246"/>
                    </a:lnTo>
                    <a:lnTo>
                      <a:pt x="97" y="249"/>
                    </a:lnTo>
                    <a:lnTo>
                      <a:pt x="100" y="252"/>
                    </a:lnTo>
                    <a:lnTo>
                      <a:pt x="103" y="254"/>
                    </a:lnTo>
                    <a:lnTo>
                      <a:pt x="107" y="257"/>
                    </a:lnTo>
                    <a:lnTo>
                      <a:pt x="107" y="260"/>
                    </a:lnTo>
                    <a:lnTo>
                      <a:pt x="110" y="263"/>
                    </a:lnTo>
                    <a:lnTo>
                      <a:pt x="114" y="265"/>
                    </a:lnTo>
                    <a:lnTo>
                      <a:pt x="117" y="268"/>
                    </a:lnTo>
                    <a:lnTo>
                      <a:pt x="117" y="270"/>
                    </a:lnTo>
                    <a:lnTo>
                      <a:pt x="121" y="272"/>
                    </a:lnTo>
                    <a:lnTo>
                      <a:pt x="128" y="275"/>
                    </a:lnTo>
                    <a:lnTo>
                      <a:pt x="124" y="275"/>
                    </a:lnTo>
                    <a:lnTo>
                      <a:pt x="128" y="275"/>
                    </a:lnTo>
                    <a:lnTo>
                      <a:pt x="131" y="277"/>
                    </a:lnTo>
                    <a:lnTo>
                      <a:pt x="134" y="278"/>
                    </a:lnTo>
                    <a:lnTo>
                      <a:pt x="134" y="279"/>
                    </a:lnTo>
                    <a:lnTo>
                      <a:pt x="138" y="281"/>
                    </a:lnTo>
                    <a:lnTo>
                      <a:pt x="141" y="283"/>
                    </a:lnTo>
                    <a:lnTo>
                      <a:pt x="141" y="284"/>
                    </a:lnTo>
                    <a:lnTo>
                      <a:pt x="145" y="287"/>
                    </a:lnTo>
                    <a:lnTo>
                      <a:pt x="148" y="288"/>
                    </a:lnTo>
                    <a:lnTo>
                      <a:pt x="152" y="291"/>
                    </a:lnTo>
                    <a:lnTo>
                      <a:pt x="152" y="292"/>
                    </a:lnTo>
                    <a:lnTo>
                      <a:pt x="155" y="293"/>
                    </a:lnTo>
                    <a:lnTo>
                      <a:pt x="158" y="294"/>
                    </a:lnTo>
                    <a:lnTo>
                      <a:pt x="162" y="296"/>
                    </a:lnTo>
                    <a:lnTo>
                      <a:pt x="165" y="297"/>
                    </a:lnTo>
                    <a:lnTo>
                      <a:pt x="169" y="296"/>
                    </a:lnTo>
                    <a:lnTo>
                      <a:pt x="172" y="294"/>
                    </a:lnTo>
                    <a:lnTo>
                      <a:pt x="176" y="293"/>
                    </a:lnTo>
                    <a:lnTo>
                      <a:pt x="179" y="292"/>
                    </a:lnTo>
                    <a:lnTo>
                      <a:pt x="179" y="291"/>
                    </a:lnTo>
                    <a:lnTo>
                      <a:pt x="183" y="289"/>
                    </a:lnTo>
                    <a:lnTo>
                      <a:pt x="186" y="288"/>
                    </a:lnTo>
                    <a:lnTo>
                      <a:pt x="186" y="287"/>
                    </a:lnTo>
                    <a:lnTo>
                      <a:pt x="189" y="286"/>
                    </a:lnTo>
                    <a:lnTo>
                      <a:pt x="193" y="284"/>
                    </a:lnTo>
                    <a:lnTo>
                      <a:pt x="196" y="283"/>
                    </a:lnTo>
                    <a:lnTo>
                      <a:pt x="196" y="282"/>
                    </a:lnTo>
                    <a:lnTo>
                      <a:pt x="200" y="281"/>
                    </a:lnTo>
                    <a:lnTo>
                      <a:pt x="203" y="278"/>
                    </a:lnTo>
                    <a:lnTo>
                      <a:pt x="207" y="277"/>
                    </a:lnTo>
                    <a:lnTo>
                      <a:pt x="207" y="274"/>
                    </a:lnTo>
                    <a:lnTo>
                      <a:pt x="210" y="273"/>
                    </a:lnTo>
                    <a:lnTo>
                      <a:pt x="214" y="270"/>
                    </a:lnTo>
                    <a:lnTo>
                      <a:pt x="214" y="268"/>
                    </a:lnTo>
                    <a:lnTo>
                      <a:pt x="217" y="265"/>
                    </a:lnTo>
                    <a:lnTo>
                      <a:pt x="220" y="263"/>
                    </a:lnTo>
                    <a:lnTo>
                      <a:pt x="224" y="262"/>
                    </a:lnTo>
                    <a:lnTo>
                      <a:pt x="224" y="259"/>
                    </a:lnTo>
                    <a:lnTo>
                      <a:pt x="227" y="257"/>
                    </a:lnTo>
                    <a:lnTo>
                      <a:pt x="231" y="255"/>
                    </a:lnTo>
                    <a:lnTo>
                      <a:pt x="234" y="254"/>
                    </a:lnTo>
                    <a:lnTo>
                      <a:pt x="234" y="253"/>
                    </a:lnTo>
                    <a:lnTo>
                      <a:pt x="238" y="250"/>
                    </a:lnTo>
                    <a:lnTo>
                      <a:pt x="241" y="249"/>
                    </a:lnTo>
                    <a:lnTo>
                      <a:pt x="241" y="246"/>
                    </a:lnTo>
                    <a:lnTo>
                      <a:pt x="245" y="243"/>
                    </a:lnTo>
                    <a:lnTo>
                      <a:pt x="248" y="239"/>
                    </a:lnTo>
                    <a:lnTo>
                      <a:pt x="251" y="234"/>
                    </a:lnTo>
                    <a:lnTo>
                      <a:pt x="251" y="228"/>
                    </a:lnTo>
                    <a:lnTo>
                      <a:pt x="255" y="221"/>
                    </a:lnTo>
                    <a:lnTo>
                      <a:pt x="258" y="212"/>
                    </a:lnTo>
                    <a:lnTo>
                      <a:pt x="258" y="205"/>
                    </a:lnTo>
                    <a:lnTo>
                      <a:pt x="262" y="197"/>
                    </a:lnTo>
                    <a:lnTo>
                      <a:pt x="265" y="188"/>
                    </a:lnTo>
                    <a:lnTo>
                      <a:pt x="269" y="181"/>
                    </a:lnTo>
                    <a:lnTo>
                      <a:pt x="269" y="173"/>
                    </a:lnTo>
                    <a:lnTo>
                      <a:pt x="272" y="167"/>
                    </a:lnTo>
                    <a:lnTo>
                      <a:pt x="276" y="162"/>
                    </a:lnTo>
                    <a:lnTo>
                      <a:pt x="279" y="157"/>
                    </a:lnTo>
                    <a:lnTo>
                      <a:pt x="279" y="153"/>
                    </a:lnTo>
                    <a:lnTo>
                      <a:pt x="282" y="149"/>
                    </a:lnTo>
                    <a:lnTo>
                      <a:pt x="286" y="146"/>
                    </a:lnTo>
                    <a:lnTo>
                      <a:pt x="286" y="142"/>
                    </a:lnTo>
                    <a:lnTo>
                      <a:pt x="289" y="137"/>
                    </a:lnTo>
                    <a:lnTo>
                      <a:pt x="293" y="132"/>
                    </a:lnTo>
                    <a:lnTo>
                      <a:pt x="296" y="125"/>
                    </a:lnTo>
                    <a:lnTo>
                      <a:pt x="296" y="118"/>
                    </a:lnTo>
                    <a:lnTo>
                      <a:pt x="300" y="110"/>
                    </a:lnTo>
                    <a:lnTo>
                      <a:pt x="303" y="101"/>
                    </a:lnTo>
                    <a:lnTo>
                      <a:pt x="303" y="94"/>
                    </a:lnTo>
                    <a:lnTo>
                      <a:pt x="307" y="84"/>
                    </a:lnTo>
                    <a:lnTo>
                      <a:pt x="310" y="75"/>
                    </a:lnTo>
                    <a:lnTo>
                      <a:pt x="313" y="67"/>
                    </a:lnTo>
                    <a:lnTo>
                      <a:pt x="313" y="58"/>
                    </a:lnTo>
                    <a:lnTo>
                      <a:pt x="317" y="51"/>
                    </a:lnTo>
                    <a:lnTo>
                      <a:pt x="320" y="43"/>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25"/>
              <p:cNvSpPr>
                <a:spLocks/>
              </p:cNvSpPr>
              <p:nvPr/>
            </p:nvSpPr>
            <p:spPr bwMode="auto">
              <a:xfrm>
                <a:off x="1978025" y="1252538"/>
                <a:ext cx="508000" cy="355600"/>
              </a:xfrm>
              <a:custGeom>
                <a:avLst/>
                <a:gdLst/>
                <a:ahLst/>
                <a:cxnLst>
                  <a:cxn ang="0">
                    <a:pos x="4" y="164"/>
                  </a:cxn>
                  <a:cxn ang="0">
                    <a:pos x="11" y="145"/>
                  </a:cxn>
                  <a:cxn ang="0">
                    <a:pos x="21" y="130"/>
                  </a:cxn>
                  <a:cxn ang="0">
                    <a:pos x="28" y="118"/>
                  </a:cxn>
                  <a:cxn ang="0">
                    <a:pos x="35" y="105"/>
                  </a:cxn>
                  <a:cxn ang="0">
                    <a:pos x="42" y="91"/>
                  </a:cxn>
                  <a:cxn ang="0">
                    <a:pos x="49" y="80"/>
                  </a:cxn>
                  <a:cxn ang="0">
                    <a:pos x="55" y="69"/>
                  </a:cxn>
                  <a:cxn ang="0">
                    <a:pos x="66" y="60"/>
                  </a:cxn>
                  <a:cxn ang="0">
                    <a:pos x="73" y="52"/>
                  </a:cxn>
                  <a:cxn ang="0">
                    <a:pos x="79" y="43"/>
                  </a:cxn>
                  <a:cxn ang="0">
                    <a:pos x="86" y="36"/>
                  </a:cxn>
                  <a:cxn ang="0">
                    <a:pos x="93" y="29"/>
                  </a:cxn>
                  <a:cxn ang="0">
                    <a:pos x="100" y="24"/>
                  </a:cxn>
                  <a:cxn ang="0">
                    <a:pos x="110" y="19"/>
                  </a:cxn>
                  <a:cxn ang="0">
                    <a:pos x="117" y="14"/>
                  </a:cxn>
                  <a:cxn ang="0">
                    <a:pos x="124" y="9"/>
                  </a:cxn>
                  <a:cxn ang="0">
                    <a:pos x="131" y="4"/>
                  </a:cxn>
                  <a:cxn ang="0">
                    <a:pos x="138" y="2"/>
                  </a:cxn>
                  <a:cxn ang="0">
                    <a:pos x="148" y="0"/>
                  </a:cxn>
                  <a:cxn ang="0">
                    <a:pos x="159" y="0"/>
                  </a:cxn>
                  <a:cxn ang="0">
                    <a:pos x="166" y="4"/>
                  </a:cxn>
                  <a:cxn ang="0">
                    <a:pos x="172" y="9"/>
                  </a:cxn>
                  <a:cxn ang="0">
                    <a:pos x="183" y="18"/>
                  </a:cxn>
                  <a:cxn ang="0">
                    <a:pos x="190" y="28"/>
                  </a:cxn>
                  <a:cxn ang="0">
                    <a:pos x="197" y="37"/>
                  </a:cxn>
                  <a:cxn ang="0">
                    <a:pos x="203" y="42"/>
                  </a:cxn>
                  <a:cxn ang="0">
                    <a:pos x="210" y="47"/>
                  </a:cxn>
                  <a:cxn ang="0">
                    <a:pos x="217" y="52"/>
                  </a:cxn>
                  <a:cxn ang="0">
                    <a:pos x="228" y="58"/>
                  </a:cxn>
                  <a:cxn ang="0">
                    <a:pos x="234" y="65"/>
                  </a:cxn>
                  <a:cxn ang="0">
                    <a:pos x="241" y="75"/>
                  </a:cxn>
                  <a:cxn ang="0">
                    <a:pos x="248" y="91"/>
                  </a:cxn>
                  <a:cxn ang="0">
                    <a:pos x="255" y="109"/>
                  </a:cxn>
                  <a:cxn ang="0">
                    <a:pos x="265" y="124"/>
                  </a:cxn>
                  <a:cxn ang="0">
                    <a:pos x="272" y="138"/>
                  </a:cxn>
                  <a:cxn ang="0">
                    <a:pos x="279" y="153"/>
                  </a:cxn>
                  <a:cxn ang="0">
                    <a:pos x="286" y="172"/>
                  </a:cxn>
                  <a:cxn ang="0">
                    <a:pos x="293" y="188"/>
                  </a:cxn>
                  <a:cxn ang="0">
                    <a:pos x="300" y="201"/>
                  </a:cxn>
                  <a:cxn ang="0">
                    <a:pos x="310" y="212"/>
                  </a:cxn>
                  <a:cxn ang="0">
                    <a:pos x="317" y="220"/>
                  </a:cxn>
                </a:cxnLst>
                <a:rect l="0" t="0" r="r" b="b"/>
                <a:pathLst>
                  <a:path w="320" h="224">
                    <a:moveTo>
                      <a:pt x="0" y="178"/>
                    </a:moveTo>
                    <a:lnTo>
                      <a:pt x="4" y="171"/>
                    </a:lnTo>
                    <a:lnTo>
                      <a:pt x="4" y="164"/>
                    </a:lnTo>
                    <a:lnTo>
                      <a:pt x="7" y="157"/>
                    </a:lnTo>
                    <a:lnTo>
                      <a:pt x="11" y="152"/>
                    </a:lnTo>
                    <a:lnTo>
                      <a:pt x="11" y="145"/>
                    </a:lnTo>
                    <a:lnTo>
                      <a:pt x="14" y="140"/>
                    </a:lnTo>
                    <a:lnTo>
                      <a:pt x="18" y="135"/>
                    </a:lnTo>
                    <a:lnTo>
                      <a:pt x="21" y="130"/>
                    </a:lnTo>
                    <a:lnTo>
                      <a:pt x="21" y="127"/>
                    </a:lnTo>
                    <a:lnTo>
                      <a:pt x="24" y="122"/>
                    </a:lnTo>
                    <a:lnTo>
                      <a:pt x="28" y="118"/>
                    </a:lnTo>
                    <a:lnTo>
                      <a:pt x="31" y="114"/>
                    </a:lnTo>
                    <a:lnTo>
                      <a:pt x="31" y="109"/>
                    </a:lnTo>
                    <a:lnTo>
                      <a:pt x="35" y="105"/>
                    </a:lnTo>
                    <a:lnTo>
                      <a:pt x="38" y="100"/>
                    </a:lnTo>
                    <a:lnTo>
                      <a:pt x="38" y="96"/>
                    </a:lnTo>
                    <a:lnTo>
                      <a:pt x="42" y="91"/>
                    </a:lnTo>
                    <a:lnTo>
                      <a:pt x="45" y="87"/>
                    </a:lnTo>
                    <a:lnTo>
                      <a:pt x="49" y="84"/>
                    </a:lnTo>
                    <a:lnTo>
                      <a:pt x="49" y="80"/>
                    </a:lnTo>
                    <a:lnTo>
                      <a:pt x="52" y="76"/>
                    </a:lnTo>
                    <a:lnTo>
                      <a:pt x="55" y="72"/>
                    </a:lnTo>
                    <a:lnTo>
                      <a:pt x="55" y="69"/>
                    </a:lnTo>
                    <a:lnTo>
                      <a:pt x="59" y="66"/>
                    </a:lnTo>
                    <a:lnTo>
                      <a:pt x="62" y="62"/>
                    </a:lnTo>
                    <a:lnTo>
                      <a:pt x="66" y="60"/>
                    </a:lnTo>
                    <a:lnTo>
                      <a:pt x="66" y="57"/>
                    </a:lnTo>
                    <a:lnTo>
                      <a:pt x="69" y="55"/>
                    </a:lnTo>
                    <a:lnTo>
                      <a:pt x="73" y="52"/>
                    </a:lnTo>
                    <a:lnTo>
                      <a:pt x="76" y="50"/>
                    </a:lnTo>
                    <a:lnTo>
                      <a:pt x="76" y="47"/>
                    </a:lnTo>
                    <a:lnTo>
                      <a:pt x="79" y="43"/>
                    </a:lnTo>
                    <a:lnTo>
                      <a:pt x="83" y="41"/>
                    </a:lnTo>
                    <a:lnTo>
                      <a:pt x="83" y="38"/>
                    </a:lnTo>
                    <a:lnTo>
                      <a:pt x="86" y="36"/>
                    </a:lnTo>
                    <a:lnTo>
                      <a:pt x="90" y="34"/>
                    </a:lnTo>
                    <a:lnTo>
                      <a:pt x="93" y="32"/>
                    </a:lnTo>
                    <a:lnTo>
                      <a:pt x="93" y="29"/>
                    </a:lnTo>
                    <a:lnTo>
                      <a:pt x="97" y="27"/>
                    </a:lnTo>
                    <a:lnTo>
                      <a:pt x="100" y="26"/>
                    </a:lnTo>
                    <a:lnTo>
                      <a:pt x="100" y="24"/>
                    </a:lnTo>
                    <a:lnTo>
                      <a:pt x="104" y="22"/>
                    </a:lnTo>
                    <a:lnTo>
                      <a:pt x="107" y="21"/>
                    </a:lnTo>
                    <a:lnTo>
                      <a:pt x="110" y="19"/>
                    </a:lnTo>
                    <a:lnTo>
                      <a:pt x="110" y="17"/>
                    </a:lnTo>
                    <a:lnTo>
                      <a:pt x="114" y="16"/>
                    </a:lnTo>
                    <a:lnTo>
                      <a:pt x="117" y="14"/>
                    </a:lnTo>
                    <a:lnTo>
                      <a:pt x="121" y="12"/>
                    </a:lnTo>
                    <a:lnTo>
                      <a:pt x="121" y="10"/>
                    </a:lnTo>
                    <a:lnTo>
                      <a:pt x="124" y="9"/>
                    </a:lnTo>
                    <a:lnTo>
                      <a:pt x="128" y="8"/>
                    </a:lnTo>
                    <a:lnTo>
                      <a:pt x="128" y="7"/>
                    </a:lnTo>
                    <a:lnTo>
                      <a:pt x="131" y="4"/>
                    </a:lnTo>
                    <a:lnTo>
                      <a:pt x="135" y="4"/>
                    </a:lnTo>
                    <a:lnTo>
                      <a:pt x="138" y="3"/>
                    </a:lnTo>
                    <a:lnTo>
                      <a:pt x="138" y="2"/>
                    </a:lnTo>
                    <a:lnTo>
                      <a:pt x="141" y="0"/>
                    </a:lnTo>
                    <a:lnTo>
                      <a:pt x="145" y="0"/>
                    </a:lnTo>
                    <a:lnTo>
                      <a:pt x="148" y="0"/>
                    </a:lnTo>
                    <a:lnTo>
                      <a:pt x="152" y="0"/>
                    </a:lnTo>
                    <a:lnTo>
                      <a:pt x="155" y="0"/>
                    </a:lnTo>
                    <a:lnTo>
                      <a:pt x="159" y="0"/>
                    </a:lnTo>
                    <a:lnTo>
                      <a:pt x="162" y="2"/>
                    </a:lnTo>
                    <a:lnTo>
                      <a:pt x="166" y="3"/>
                    </a:lnTo>
                    <a:lnTo>
                      <a:pt x="166" y="4"/>
                    </a:lnTo>
                    <a:lnTo>
                      <a:pt x="169" y="5"/>
                    </a:lnTo>
                    <a:lnTo>
                      <a:pt x="172" y="8"/>
                    </a:lnTo>
                    <a:lnTo>
                      <a:pt x="172" y="9"/>
                    </a:lnTo>
                    <a:lnTo>
                      <a:pt x="176" y="12"/>
                    </a:lnTo>
                    <a:lnTo>
                      <a:pt x="179" y="16"/>
                    </a:lnTo>
                    <a:lnTo>
                      <a:pt x="183" y="18"/>
                    </a:lnTo>
                    <a:lnTo>
                      <a:pt x="183" y="22"/>
                    </a:lnTo>
                    <a:lnTo>
                      <a:pt x="186" y="26"/>
                    </a:lnTo>
                    <a:lnTo>
                      <a:pt x="190" y="28"/>
                    </a:lnTo>
                    <a:lnTo>
                      <a:pt x="193" y="31"/>
                    </a:lnTo>
                    <a:lnTo>
                      <a:pt x="193" y="34"/>
                    </a:lnTo>
                    <a:lnTo>
                      <a:pt x="197" y="37"/>
                    </a:lnTo>
                    <a:lnTo>
                      <a:pt x="200" y="38"/>
                    </a:lnTo>
                    <a:lnTo>
                      <a:pt x="200" y="41"/>
                    </a:lnTo>
                    <a:lnTo>
                      <a:pt x="203" y="42"/>
                    </a:lnTo>
                    <a:lnTo>
                      <a:pt x="207" y="43"/>
                    </a:lnTo>
                    <a:lnTo>
                      <a:pt x="210" y="46"/>
                    </a:lnTo>
                    <a:lnTo>
                      <a:pt x="210" y="47"/>
                    </a:lnTo>
                    <a:lnTo>
                      <a:pt x="214" y="48"/>
                    </a:lnTo>
                    <a:lnTo>
                      <a:pt x="217" y="51"/>
                    </a:lnTo>
                    <a:lnTo>
                      <a:pt x="217" y="52"/>
                    </a:lnTo>
                    <a:lnTo>
                      <a:pt x="221" y="55"/>
                    </a:lnTo>
                    <a:lnTo>
                      <a:pt x="224" y="56"/>
                    </a:lnTo>
                    <a:lnTo>
                      <a:pt x="228" y="58"/>
                    </a:lnTo>
                    <a:lnTo>
                      <a:pt x="228" y="60"/>
                    </a:lnTo>
                    <a:lnTo>
                      <a:pt x="231" y="62"/>
                    </a:lnTo>
                    <a:lnTo>
                      <a:pt x="234" y="65"/>
                    </a:lnTo>
                    <a:lnTo>
                      <a:pt x="238" y="67"/>
                    </a:lnTo>
                    <a:lnTo>
                      <a:pt x="238" y="71"/>
                    </a:lnTo>
                    <a:lnTo>
                      <a:pt x="241" y="75"/>
                    </a:lnTo>
                    <a:lnTo>
                      <a:pt x="245" y="80"/>
                    </a:lnTo>
                    <a:lnTo>
                      <a:pt x="245" y="85"/>
                    </a:lnTo>
                    <a:lnTo>
                      <a:pt x="248" y="91"/>
                    </a:lnTo>
                    <a:lnTo>
                      <a:pt x="252" y="96"/>
                    </a:lnTo>
                    <a:lnTo>
                      <a:pt x="255" y="103"/>
                    </a:lnTo>
                    <a:lnTo>
                      <a:pt x="255" y="109"/>
                    </a:lnTo>
                    <a:lnTo>
                      <a:pt x="259" y="114"/>
                    </a:lnTo>
                    <a:lnTo>
                      <a:pt x="262" y="120"/>
                    </a:lnTo>
                    <a:lnTo>
                      <a:pt x="265" y="124"/>
                    </a:lnTo>
                    <a:lnTo>
                      <a:pt x="265" y="129"/>
                    </a:lnTo>
                    <a:lnTo>
                      <a:pt x="269" y="133"/>
                    </a:lnTo>
                    <a:lnTo>
                      <a:pt x="272" y="138"/>
                    </a:lnTo>
                    <a:lnTo>
                      <a:pt x="272" y="143"/>
                    </a:lnTo>
                    <a:lnTo>
                      <a:pt x="276" y="148"/>
                    </a:lnTo>
                    <a:lnTo>
                      <a:pt x="279" y="153"/>
                    </a:lnTo>
                    <a:lnTo>
                      <a:pt x="283" y="159"/>
                    </a:lnTo>
                    <a:lnTo>
                      <a:pt x="283" y="166"/>
                    </a:lnTo>
                    <a:lnTo>
                      <a:pt x="286" y="172"/>
                    </a:lnTo>
                    <a:lnTo>
                      <a:pt x="290" y="178"/>
                    </a:lnTo>
                    <a:lnTo>
                      <a:pt x="290" y="183"/>
                    </a:lnTo>
                    <a:lnTo>
                      <a:pt x="293" y="188"/>
                    </a:lnTo>
                    <a:lnTo>
                      <a:pt x="296" y="193"/>
                    </a:lnTo>
                    <a:lnTo>
                      <a:pt x="300" y="197"/>
                    </a:lnTo>
                    <a:lnTo>
                      <a:pt x="300" y="201"/>
                    </a:lnTo>
                    <a:lnTo>
                      <a:pt x="303" y="205"/>
                    </a:lnTo>
                    <a:lnTo>
                      <a:pt x="307" y="209"/>
                    </a:lnTo>
                    <a:lnTo>
                      <a:pt x="310" y="212"/>
                    </a:lnTo>
                    <a:lnTo>
                      <a:pt x="310" y="215"/>
                    </a:lnTo>
                    <a:lnTo>
                      <a:pt x="314" y="217"/>
                    </a:lnTo>
                    <a:lnTo>
                      <a:pt x="317" y="220"/>
                    </a:lnTo>
                    <a:lnTo>
                      <a:pt x="317" y="222"/>
                    </a:lnTo>
                    <a:lnTo>
                      <a:pt x="320" y="224"/>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26"/>
              <p:cNvSpPr>
                <a:spLocks/>
              </p:cNvSpPr>
              <p:nvPr/>
            </p:nvSpPr>
            <p:spPr bwMode="auto">
              <a:xfrm>
                <a:off x="2486025" y="1595438"/>
                <a:ext cx="207963" cy="12700"/>
              </a:xfrm>
              <a:custGeom>
                <a:avLst/>
                <a:gdLst/>
                <a:ahLst/>
                <a:cxnLst>
                  <a:cxn ang="0">
                    <a:pos x="0" y="8"/>
                  </a:cxn>
                  <a:cxn ang="0">
                    <a:pos x="4" y="8"/>
                  </a:cxn>
                  <a:cxn ang="0">
                    <a:pos x="7" y="8"/>
                  </a:cxn>
                  <a:cxn ang="0">
                    <a:pos x="11" y="6"/>
                  </a:cxn>
                  <a:cxn ang="0">
                    <a:pos x="14" y="5"/>
                  </a:cxn>
                  <a:cxn ang="0">
                    <a:pos x="14" y="4"/>
                  </a:cxn>
                  <a:cxn ang="0">
                    <a:pos x="18" y="3"/>
                  </a:cxn>
                  <a:cxn ang="0">
                    <a:pos x="21" y="3"/>
                  </a:cxn>
                  <a:cxn ang="0">
                    <a:pos x="25" y="1"/>
                  </a:cxn>
                  <a:cxn ang="0">
                    <a:pos x="28" y="0"/>
                  </a:cxn>
                  <a:cxn ang="0">
                    <a:pos x="31" y="0"/>
                  </a:cxn>
                  <a:cxn ang="0">
                    <a:pos x="35" y="0"/>
                  </a:cxn>
                  <a:cxn ang="0">
                    <a:pos x="38" y="0"/>
                  </a:cxn>
                  <a:cxn ang="0">
                    <a:pos x="42" y="0"/>
                  </a:cxn>
                  <a:cxn ang="0">
                    <a:pos x="45" y="0"/>
                  </a:cxn>
                  <a:cxn ang="0">
                    <a:pos x="49" y="0"/>
                  </a:cxn>
                  <a:cxn ang="0">
                    <a:pos x="52" y="0"/>
                  </a:cxn>
                  <a:cxn ang="0">
                    <a:pos x="56" y="0"/>
                  </a:cxn>
                  <a:cxn ang="0">
                    <a:pos x="59" y="0"/>
                  </a:cxn>
                  <a:cxn ang="0">
                    <a:pos x="62" y="0"/>
                  </a:cxn>
                  <a:cxn ang="0">
                    <a:pos x="66" y="0"/>
                  </a:cxn>
                  <a:cxn ang="0">
                    <a:pos x="69" y="0"/>
                  </a:cxn>
                  <a:cxn ang="0">
                    <a:pos x="73" y="0"/>
                  </a:cxn>
                  <a:cxn ang="0">
                    <a:pos x="76" y="0"/>
                  </a:cxn>
                  <a:cxn ang="0">
                    <a:pos x="80" y="0"/>
                  </a:cxn>
                  <a:cxn ang="0">
                    <a:pos x="83" y="0"/>
                  </a:cxn>
                  <a:cxn ang="0">
                    <a:pos x="87" y="0"/>
                  </a:cxn>
                  <a:cxn ang="0">
                    <a:pos x="90" y="0"/>
                  </a:cxn>
                  <a:cxn ang="0">
                    <a:pos x="93" y="0"/>
                  </a:cxn>
                  <a:cxn ang="0">
                    <a:pos x="97" y="0"/>
                  </a:cxn>
                  <a:cxn ang="0">
                    <a:pos x="100" y="0"/>
                  </a:cxn>
                  <a:cxn ang="0">
                    <a:pos x="104" y="0"/>
                  </a:cxn>
                  <a:cxn ang="0">
                    <a:pos x="107" y="0"/>
                  </a:cxn>
                  <a:cxn ang="0">
                    <a:pos x="111" y="0"/>
                  </a:cxn>
                  <a:cxn ang="0">
                    <a:pos x="114" y="0"/>
                  </a:cxn>
                  <a:cxn ang="0">
                    <a:pos x="118" y="0"/>
                  </a:cxn>
                  <a:cxn ang="0">
                    <a:pos x="121" y="0"/>
                  </a:cxn>
                  <a:cxn ang="0">
                    <a:pos x="124" y="0"/>
                  </a:cxn>
                  <a:cxn ang="0">
                    <a:pos x="128" y="0"/>
                  </a:cxn>
                  <a:cxn ang="0">
                    <a:pos x="131" y="0"/>
                  </a:cxn>
                </a:cxnLst>
                <a:rect l="0" t="0" r="r" b="b"/>
                <a:pathLst>
                  <a:path w="131" h="8">
                    <a:moveTo>
                      <a:pt x="0" y="8"/>
                    </a:moveTo>
                    <a:lnTo>
                      <a:pt x="4" y="8"/>
                    </a:lnTo>
                    <a:lnTo>
                      <a:pt x="7" y="8"/>
                    </a:lnTo>
                    <a:lnTo>
                      <a:pt x="11" y="6"/>
                    </a:lnTo>
                    <a:lnTo>
                      <a:pt x="14" y="5"/>
                    </a:lnTo>
                    <a:lnTo>
                      <a:pt x="14" y="4"/>
                    </a:lnTo>
                    <a:lnTo>
                      <a:pt x="18" y="3"/>
                    </a:lnTo>
                    <a:lnTo>
                      <a:pt x="21" y="3"/>
                    </a:lnTo>
                    <a:lnTo>
                      <a:pt x="25" y="1"/>
                    </a:lnTo>
                    <a:lnTo>
                      <a:pt x="28" y="0"/>
                    </a:lnTo>
                    <a:lnTo>
                      <a:pt x="31" y="0"/>
                    </a:lnTo>
                    <a:lnTo>
                      <a:pt x="35" y="0"/>
                    </a:lnTo>
                    <a:lnTo>
                      <a:pt x="38" y="0"/>
                    </a:lnTo>
                    <a:lnTo>
                      <a:pt x="42" y="0"/>
                    </a:lnTo>
                    <a:lnTo>
                      <a:pt x="45" y="0"/>
                    </a:lnTo>
                    <a:lnTo>
                      <a:pt x="49" y="0"/>
                    </a:lnTo>
                    <a:lnTo>
                      <a:pt x="52" y="0"/>
                    </a:lnTo>
                    <a:lnTo>
                      <a:pt x="56" y="0"/>
                    </a:lnTo>
                    <a:lnTo>
                      <a:pt x="59" y="0"/>
                    </a:lnTo>
                    <a:lnTo>
                      <a:pt x="62" y="0"/>
                    </a:lnTo>
                    <a:lnTo>
                      <a:pt x="66" y="0"/>
                    </a:lnTo>
                    <a:lnTo>
                      <a:pt x="69" y="0"/>
                    </a:lnTo>
                    <a:lnTo>
                      <a:pt x="73" y="0"/>
                    </a:lnTo>
                    <a:lnTo>
                      <a:pt x="76" y="0"/>
                    </a:lnTo>
                    <a:lnTo>
                      <a:pt x="80" y="0"/>
                    </a:lnTo>
                    <a:lnTo>
                      <a:pt x="83" y="0"/>
                    </a:lnTo>
                    <a:lnTo>
                      <a:pt x="87" y="0"/>
                    </a:lnTo>
                    <a:lnTo>
                      <a:pt x="90" y="0"/>
                    </a:lnTo>
                    <a:lnTo>
                      <a:pt x="93" y="0"/>
                    </a:lnTo>
                    <a:lnTo>
                      <a:pt x="97" y="0"/>
                    </a:lnTo>
                    <a:lnTo>
                      <a:pt x="100" y="0"/>
                    </a:lnTo>
                    <a:lnTo>
                      <a:pt x="104" y="0"/>
                    </a:lnTo>
                    <a:lnTo>
                      <a:pt x="107" y="0"/>
                    </a:lnTo>
                    <a:lnTo>
                      <a:pt x="111" y="0"/>
                    </a:lnTo>
                    <a:lnTo>
                      <a:pt x="114" y="0"/>
                    </a:lnTo>
                    <a:lnTo>
                      <a:pt x="118" y="0"/>
                    </a:lnTo>
                    <a:lnTo>
                      <a:pt x="121" y="0"/>
                    </a:lnTo>
                    <a:lnTo>
                      <a:pt x="124" y="0"/>
                    </a:lnTo>
                    <a:lnTo>
                      <a:pt x="128" y="0"/>
                    </a:lnTo>
                    <a:lnTo>
                      <a:pt x="131"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 name="Rectangle 4"/>
            <p:cNvSpPr/>
            <p:nvPr/>
          </p:nvSpPr>
          <p:spPr>
            <a:xfrm>
              <a:off x="609600" y="2209800"/>
              <a:ext cx="5257800" cy="923330"/>
            </a:xfrm>
            <a:prstGeom prst="rect">
              <a:avLst/>
            </a:prstGeom>
          </p:spPr>
          <p:txBody>
            <a:bodyPr wrap="square">
              <a:spAutoFit/>
            </a:bodyPr>
            <a:lstStyle/>
            <a:p>
              <a:pPr marL="742950" lvl="1" indent="-285750">
                <a:buFont typeface="Symbol" pitchFamily="18" charset="2"/>
                <a:buChar char="-"/>
              </a:pPr>
              <a:r>
                <a:rPr lang="en-US" b="1" dirty="0"/>
                <a:t>Assumption 1:</a:t>
              </a:r>
              <a:r>
                <a:rPr lang="en-US" dirty="0"/>
                <a:t> The positive </a:t>
              </a:r>
              <a:r>
                <a:rPr lang="en-US" dirty="0" smtClean="0"/>
                <a:t>class contains </a:t>
              </a:r>
              <a:r>
                <a:rPr lang="en-US" dirty="0">
                  <a:solidFill>
                    <a:srgbClr val="FF0000"/>
                  </a:solidFill>
                </a:rPr>
                <a:t>warped versions of</a:t>
              </a:r>
              <a:r>
                <a:rPr lang="en-US" dirty="0"/>
                <a:t> </a:t>
              </a:r>
              <a:r>
                <a:rPr lang="en-US" dirty="0">
                  <a:solidFill>
                    <a:srgbClr val="FF0000"/>
                  </a:solidFill>
                </a:rPr>
                <a:t>some </a:t>
              </a:r>
              <a:r>
                <a:rPr lang="en-US" dirty="0" smtClean="0">
                  <a:solidFill>
                    <a:srgbClr val="FF0000"/>
                  </a:solidFill>
                </a:rPr>
                <a:t>platonic ideal</a:t>
              </a:r>
              <a:r>
                <a:rPr lang="en-US" dirty="0" smtClean="0"/>
                <a:t>, </a:t>
              </a:r>
              <a:r>
                <a:rPr lang="en-US" dirty="0"/>
                <a:t>possibly with other types of noise/distortions.</a:t>
              </a:r>
            </a:p>
          </p:txBody>
        </p:sp>
        <p:grpSp>
          <p:nvGrpSpPr>
            <p:cNvPr id="148" name="Group 227"/>
            <p:cNvGrpSpPr/>
            <p:nvPr/>
          </p:nvGrpSpPr>
          <p:grpSpPr>
            <a:xfrm>
              <a:off x="6096000" y="2986842"/>
              <a:ext cx="1676400" cy="365958"/>
              <a:chOff x="398463" y="1252538"/>
              <a:chExt cx="2295525" cy="685800"/>
            </a:xfrm>
          </p:grpSpPr>
          <p:sp>
            <p:nvSpPr>
              <p:cNvPr id="149" name="Freeform 117"/>
              <p:cNvSpPr>
                <a:spLocks/>
              </p:cNvSpPr>
              <p:nvPr/>
            </p:nvSpPr>
            <p:spPr bwMode="auto">
              <a:xfrm>
                <a:off x="398463" y="1252538"/>
                <a:ext cx="574675" cy="344488"/>
              </a:xfrm>
              <a:custGeom>
                <a:avLst/>
                <a:gdLst/>
                <a:ahLst/>
                <a:cxnLst>
                  <a:cxn ang="0">
                    <a:pos x="7" y="217"/>
                  </a:cxn>
                  <a:cxn ang="0">
                    <a:pos x="18" y="217"/>
                  </a:cxn>
                  <a:cxn ang="0">
                    <a:pos x="28" y="217"/>
                  </a:cxn>
                  <a:cxn ang="0">
                    <a:pos x="38" y="217"/>
                  </a:cxn>
                  <a:cxn ang="0">
                    <a:pos x="49" y="217"/>
                  </a:cxn>
                  <a:cxn ang="0">
                    <a:pos x="59" y="217"/>
                  </a:cxn>
                  <a:cxn ang="0">
                    <a:pos x="69" y="217"/>
                  </a:cxn>
                  <a:cxn ang="0">
                    <a:pos x="80" y="217"/>
                  </a:cxn>
                  <a:cxn ang="0">
                    <a:pos x="90" y="217"/>
                  </a:cxn>
                  <a:cxn ang="0">
                    <a:pos x="100" y="217"/>
                  </a:cxn>
                  <a:cxn ang="0">
                    <a:pos x="110" y="217"/>
                  </a:cxn>
                  <a:cxn ang="0">
                    <a:pos x="117" y="214"/>
                  </a:cxn>
                  <a:cxn ang="0">
                    <a:pos x="124" y="202"/>
                  </a:cxn>
                  <a:cxn ang="0">
                    <a:pos x="135" y="182"/>
                  </a:cxn>
                  <a:cxn ang="0">
                    <a:pos x="141" y="161"/>
                  </a:cxn>
                  <a:cxn ang="0">
                    <a:pos x="148" y="143"/>
                  </a:cxn>
                  <a:cxn ang="0">
                    <a:pos x="155" y="129"/>
                  </a:cxn>
                  <a:cxn ang="0">
                    <a:pos x="162" y="116"/>
                  </a:cxn>
                  <a:cxn ang="0">
                    <a:pos x="169" y="100"/>
                  </a:cxn>
                  <a:cxn ang="0">
                    <a:pos x="179" y="86"/>
                  </a:cxn>
                  <a:cxn ang="0">
                    <a:pos x="186" y="75"/>
                  </a:cxn>
                  <a:cxn ang="0">
                    <a:pos x="193" y="69"/>
                  </a:cxn>
                  <a:cxn ang="0">
                    <a:pos x="200" y="62"/>
                  </a:cxn>
                  <a:cxn ang="0">
                    <a:pos x="207" y="57"/>
                  </a:cxn>
                  <a:cxn ang="0">
                    <a:pos x="214" y="53"/>
                  </a:cxn>
                  <a:cxn ang="0">
                    <a:pos x="224" y="50"/>
                  </a:cxn>
                  <a:cxn ang="0">
                    <a:pos x="231" y="46"/>
                  </a:cxn>
                  <a:cxn ang="0">
                    <a:pos x="238" y="41"/>
                  </a:cxn>
                  <a:cxn ang="0">
                    <a:pos x="245" y="34"/>
                  </a:cxn>
                  <a:cxn ang="0">
                    <a:pos x="252" y="26"/>
                  </a:cxn>
                  <a:cxn ang="0">
                    <a:pos x="259" y="18"/>
                  </a:cxn>
                  <a:cxn ang="0">
                    <a:pos x="272" y="12"/>
                  </a:cxn>
                  <a:cxn ang="0">
                    <a:pos x="276" y="10"/>
                  </a:cxn>
                  <a:cxn ang="0">
                    <a:pos x="283" y="8"/>
                  </a:cxn>
                  <a:cxn ang="0">
                    <a:pos x="293" y="4"/>
                  </a:cxn>
                  <a:cxn ang="0">
                    <a:pos x="303" y="2"/>
                  </a:cxn>
                  <a:cxn ang="0">
                    <a:pos x="314" y="0"/>
                  </a:cxn>
                  <a:cxn ang="0">
                    <a:pos x="324" y="0"/>
                  </a:cxn>
                  <a:cxn ang="0">
                    <a:pos x="334" y="4"/>
                  </a:cxn>
                  <a:cxn ang="0">
                    <a:pos x="341" y="9"/>
                  </a:cxn>
                  <a:cxn ang="0">
                    <a:pos x="348" y="13"/>
                  </a:cxn>
                  <a:cxn ang="0">
                    <a:pos x="358" y="21"/>
                  </a:cxn>
                </a:cxnLst>
                <a:rect l="0" t="0" r="r" b="b"/>
                <a:pathLst>
                  <a:path w="362" h="217">
                    <a:moveTo>
                      <a:pt x="0" y="217"/>
                    </a:moveTo>
                    <a:lnTo>
                      <a:pt x="4" y="217"/>
                    </a:lnTo>
                    <a:lnTo>
                      <a:pt x="7" y="217"/>
                    </a:lnTo>
                    <a:lnTo>
                      <a:pt x="11" y="217"/>
                    </a:lnTo>
                    <a:lnTo>
                      <a:pt x="14" y="217"/>
                    </a:lnTo>
                    <a:lnTo>
                      <a:pt x="18" y="217"/>
                    </a:lnTo>
                    <a:lnTo>
                      <a:pt x="21" y="217"/>
                    </a:lnTo>
                    <a:lnTo>
                      <a:pt x="24" y="217"/>
                    </a:lnTo>
                    <a:lnTo>
                      <a:pt x="28" y="217"/>
                    </a:lnTo>
                    <a:lnTo>
                      <a:pt x="31" y="217"/>
                    </a:lnTo>
                    <a:lnTo>
                      <a:pt x="35" y="217"/>
                    </a:lnTo>
                    <a:lnTo>
                      <a:pt x="38" y="217"/>
                    </a:lnTo>
                    <a:lnTo>
                      <a:pt x="42" y="217"/>
                    </a:lnTo>
                    <a:lnTo>
                      <a:pt x="45" y="217"/>
                    </a:lnTo>
                    <a:lnTo>
                      <a:pt x="49" y="217"/>
                    </a:lnTo>
                    <a:lnTo>
                      <a:pt x="52" y="217"/>
                    </a:lnTo>
                    <a:lnTo>
                      <a:pt x="55" y="217"/>
                    </a:lnTo>
                    <a:lnTo>
                      <a:pt x="59" y="217"/>
                    </a:lnTo>
                    <a:lnTo>
                      <a:pt x="62" y="217"/>
                    </a:lnTo>
                    <a:lnTo>
                      <a:pt x="66" y="217"/>
                    </a:lnTo>
                    <a:lnTo>
                      <a:pt x="69" y="217"/>
                    </a:lnTo>
                    <a:lnTo>
                      <a:pt x="73" y="217"/>
                    </a:lnTo>
                    <a:lnTo>
                      <a:pt x="76" y="217"/>
                    </a:lnTo>
                    <a:lnTo>
                      <a:pt x="80" y="217"/>
                    </a:lnTo>
                    <a:lnTo>
                      <a:pt x="83" y="217"/>
                    </a:lnTo>
                    <a:lnTo>
                      <a:pt x="86" y="217"/>
                    </a:lnTo>
                    <a:lnTo>
                      <a:pt x="90" y="217"/>
                    </a:lnTo>
                    <a:lnTo>
                      <a:pt x="93" y="217"/>
                    </a:lnTo>
                    <a:lnTo>
                      <a:pt x="97" y="217"/>
                    </a:lnTo>
                    <a:lnTo>
                      <a:pt x="100" y="217"/>
                    </a:lnTo>
                    <a:lnTo>
                      <a:pt x="104" y="217"/>
                    </a:lnTo>
                    <a:lnTo>
                      <a:pt x="107" y="217"/>
                    </a:lnTo>
                    <a:lnTo>
                      <a:pt x="110" y="217"/>
                    </a:lnTo>
                    <a:lnTo>
                      <a:pt x="114" y="216"/>
                    </a:lnTo>
                    <a:lnTo>
                      <a:pt x="114" y="215"/>
                    </a:lnTo>
                    <a:lnTo>
                      <a:pt x="117" y="214"/>
                    </a:lnTo>
                    <a:lnTo>
                      <a:pt x="121" y="211"/>
                    </a:lnTo>
                    <a:lnTo>
                      <a:pt x="124" y="207"/>
                    </a:lnTo>
                    <a:lnTo>
                      <a:pt x="124" y="202"/>
                    </a:lnTo>
                    <a:lnTo>
                      <a:pt x="128" y="197"/>
                    </a:lnTo>
                    <a:lnTo>
                      <a:pt x="131" y="190"/>
                    </a:lnTo>
                    <a:lnTo>
                      <a:pt x="135" y="182"/>
                    </a:lnTo>
                    <a:lnTo>
                      <a:pt x="135" y="175"/>
                    </a:lnTo>
                    <a:lnTo>
                      <a:pt x="138" y="167"/>
                    </a:lnTo>
                    <a:lnTo>
                      <a:pt x="141" y="161"/>
                    </a:lnTo>
                    <a:lnTo>
                      <a:pt x="141" y="153"/>
                    </a:lnTo>
                    <a:lnTo>
                      <a:pt x="145" y="148"/>
                    </a:lnTo>
                    <a:lnTo>
                      <a:pt x="148" y="143"/>
                    </a:lnTo>
                    <a:lnTo>
                      <a:pt x="152" y="138"/>
                    </a:lnTo>
                    <a:lnTo>
                      <a:pt x="152" y="134"/>
                    </a:lnTo>
                    <a:lnTo>
                      <a:pt x="155" y="129"/>
                    </a:lnTo>
                    <a:lnTo>
                      <a:pt x="159" y="125"/>
                    </a:lnTo>
                    <a:lnTo>
                      <a:pt x="162" y="122"/>
                    </a:lnTo>
                    <a:lnTo>
                      <a:pt x="162" y="116"/>
                    </a:lnTo>
                    <a:lnTo>
                      <a:pt x="166" y="111"/>
                    </a:lnTo>
                    <a:lnTo>
                      <a:pt x="169" y="106"/>
                    </a:lnTo>
                    <a:lnTo>
                      <a:pt x="169" y="100"/>
                    </a:lnTo>
                    <a:lnTo>
                      <a:pt x="172" y="95"/>
                    </a:lnTo>
                    <a:lnTo>
                      <a:pt x="176" y="90"/>
                    </a:lnTo>
                    <a:lnTo>
                      <a:pt x="179" y="86"/>
                    </a:lnTo>
                    <a:lnTo>
                      <a:pt x="179" y="82"/>
                    </a:lnTo>
                    <a:lnTo>
                      <a:pt x="183" y="79"/>
                    </a:lnTo>
                    <a:lnTo>
                      <a:pt x="186" y="75"/>
                    </a:lnTo>
                    <a:lnTo>
                      <a:pt x="186" y="72"/>
                    </a:lnTo>
                    <a:lnTo>
                      <a:pt x="190" y="70"/>
                    </a:lnTo>
                    <a:lnTo>
                      <a:pt x="193" y="69"/>
                    </a:lnTo>
                    <a:lnTo>
                      <a:pt x="197" y="66"/>
                    </a:lnTo>
                    <a:lnTo>
                      <a:pt x="197" y="65"/>
                    </a:lnTo>
                    <a:lnTo>
                      <a:pt x="200" y="62"/>
                    </a:lnTo>
                    <a:lnTo>
                      <a:pt x="203" y="61"/>
                    </a:lnTo>
                    <a:lnTo>
                      <a:pt x="207" y="58"/>
                    </a:lnTo>
                    <a:lnTo>
                      <a:pt x="207" y="57"/>
                    </a:lnTo>
                    <a:lnTo>
                      <a:pt x="210" y="56"/>
                    </a:lnTo>
                    <a:lnTo>
                      <a:pt x="214" y="55"/>
                    </a:lnTo>
                    <a:lnTo>
                      <a:pt x="214" y="53"/>
                    </a:lnTo>
                    <a:lnTo>
                      <a:pt x="217" y="52"/>
                    </a:lnTo>
                    <a:lnTo>
                      <a:pt x="221" y="51"/>
                    </a:lnTo>
                    <a:lnTo>
                      <a:pt x="224" y="50"/>
                    </a:lnTo>
                    <a:lnTo>
                      <a:pt x="224" y="48"/>
                    </a:lnTo>
                    <a:lnTo>
                      <a:pt x="228" y="47"/>
                    </a:lnTo>
                    <a:lnTo>
                      <a:pt x="231" y="46"/>
                    </a:lnTo>
                    <a:lnTo>
                      <a:pt x="231" y="45"/>
                    </a:lnTo>
                    <a:lnTo>
                      <a:pt x="234" y="43"/>
                    </a:lnTo>
                    <a:lnTo>
                      <a:pt x="238" y="41"/>
                    </a:lnTo>
                    <a:lnTo>
                      <a:pt x="241" y="39"/>
                    </a:lnTo>
                    <a:lnTo>
                      <a:pt x="241" y="37"/>
                    </a:lnTo>
                    <a:lnTo>
                      <a:pt x="245" y="34"/>
                    </a:lnTo>
                    <a:lnTo>
                      <a:pt x="248" y="32"/>
                    </a:lnTo>
                    <a:lnTo>
                      <a:pt x="252" y="29"/>
                    </a:lnTo>
                    <a:lnTo>
                      <a:pt x="252" y="26"/>
                    </a:lnTo>
                    <a:lnTo>
                      <a:pt x="255" y="23"/>
                    </a:lnTo>
                    <a:lnTo>
                      <a:pt x="259" y="21"/>
                    </a:lnTo>
                    <a:lnTo>
                      <a:pt x="259" y="18"/>
                    </a:lnTo>
                    <a:lnTo>
                      <a:pt x="262" y="17"/>
                    </a:lnTo>
                    <a:lnTo>
                      <a:pt x="265" y="16"/>
                    </a:lnTo>
                    <a:lnTo>
                      <a:pt x="272" y="12"/>
                    </a:lnTo>
                    <a:lnTo>
                      <a:pt x="269" y="12"/>
                    </a:lnTo>
                    <a:lnTo>
                      <a:pt x="272" y="12"/>
                    </a:lnTo>
                    <a:lnTo>
                      <a:pt x="276" y="10"/>
                    </a:lnTo>
                    <a:lnTo>
                      <a:pt x="283" y="8"/>
                    </a:lnTo>
                    <a:lnTo>
                      <a:pt x="279" y="8"/>
                    </a:lnTo>
                    <a:lnTo>
                      <a:pt x="283" y="8"/>
                    </a:lnTo>
                    <a:lnTo>
                      <a:pt x="286" y="7"/>
                    </a:lnTo>
                    <a:lnTo>
                      <a:pt x="290" y="5"/>
                    </a:lnTo>
                    <a:lnTo>
                      <a:pt x="293" y="4"/>
                    </a:lnTo>
                    <a:lnTo>
                      <a:pt x="296" y="3"/>
                    </a:lnTo>
                    <a:lnTo>
                      <a:pt x="300" y="3"/>
                    </a:lnTo>
                    <a:lnTo>
                      <a:pt x="303" y="2"/>
                    </a:lnTo>
                    <a:lnTo>
                      <a:pt x="307" y="0"/>
                    </a:lnTo>
                    <a:lnTo>
                      <a:pt x="310" y="0"/>
                    </a:lnTo>
                    <a:lnTo>
                      <a:pt x="314" y="0"/>
                    </a:lnTo>
                    <a:lnTo>
                      <a:pt x="317" y="0"/>
                    </a:lnTo>
                    <a:lnTo>
                      <a:pt x="321" y="0"/>
                    </a:lnTo>
                    <a:lnTo>
                      <a:pt x="324" y="0"/>
                    </a:lnTo>
                    <a:lnTo>
                      <a:pt x="327" y="2"/>
                    </a:lnTo>
                    <a:lnTo>
                      <a:pt x="331" y="3"/>
                    </a:lnTo>
                    <a:lnTo>
                      <a:pt x="334" y="4"/>
                    </a:lnTo>
                    <a:lnTo>
                      <a:pt x="338" y="5"/>
                    </a:lnTo>
                    <a:lnTo>
                      <a:pt x="341" y="8"/>
                    </a:lnTo>
                    <a:lnTo>
                      <a:pt x="341" y="9"/>
                    </a:lnTo>
                    <a:lnTo>
                      <a:pt x="345" y="10"/>
                    </a:lnTo>
                    <a:lnTo>
                      <a:pt x="348" y="12"/>
                    </a:lnTo>
                    <a:lnTo>
                      <a:pt x="348" y="13"/>
                    </a:lnTo>
                    <a:lnTo>
                      <a:pt x="351" y="16"/>
                    </a:lnTo>
                    <a:lnTo>
                      <a:pt x="355" y="18"/>
                    </a:lnTo>
                    <a:lnTo>
                      <a:pt x="358" y="21"/>
                    </a:lnTo>
                    <a:lnTo>
                      <a:pt x="358" y="23"/>
                    </a:lnTo>
                    <a:lnTo>
                      <a:pt x="362" y="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18"/>
              <p:cNvSpPr>
                <a:spLocks/>
              </p:cNvSpPr>
              <p:nvPr/>
            </p:nvSpPr>
            <p:spPr bwMode="auto">
              <a:xfrm>
                <a:off x="973138" y="1293813"/>
                <a:ext cx="512763" cy="644525"/>
              </a:xfrm>
              <a:custGeom>
                <a:avLst/>
                <a:gdLst/>
                <a:ahLst/>
                <a:cxnLst>
                  <a:cxn ang="0">
                    <a:pos x="7" y="6"/>
                  </a:cxn>
                  <a:cxn ang="0">
                    <a:pos x="14" y="20"/>
                  </a:cxn>
                  <a:cxn ang="0">
                    <a:pos x="20" y="39"/>
                  </a:cxn>
                  <a:cxn ang="0">
                    <a:pos x="27" y="60"/>
                  </a:cxn>
                  <a:cxn ang="0">
                    <a:pos x="34" y="79"/>
                  </a:cxn>
                  <a:cxn ang="0">
                    <a:pos x="41" y="96"/>
                  </a:cxn>
                  <a:cxn ang="0">
                    <a:pos x="51" y="109"/>
                  </a:cxn>
                  <a:cxn ang="0">
                    <a:pos x="58" y="126"/>
                  </a:cxn>
                  <a:cxn ang="0">
                    <a:pos x="65" y="145"/>
                  </a:cxn>
                  <a:cxn ang="0">
                    <a:pos x="72" y="174"/>
                  </a:cxn>
                  <a:cxn ang="0">
                    <a:pos x="79" y="213"/>
                  </a:cxn>
                  <a:cxn ang="0">
                    <a:pos x="86" y="258"/>
                  </a:cxn>
                  <a:cxn ang="0">
                    <a:pos x="96" y="296"/>
                  </a:cxn>
                  <a:cxn ang="0">
                    <a:pos x="103" y="325"/>
                  </a:cxn>
                  <a:cxn ang="0">
                    <a:pos x="110" y="345"/>
                  </a:cxn>
                  <a:cxn ang="0">
                    <a:pos x="117" y="366"/>
                  </a:cxn>
                  <a:cxn ang="0">
                    <a:pos x="124" y="382"/>
                  </a:cxn>
                  <a:cxn ang="0">
                    <a:pos x="131" y="393"/>
                  </a:cxn>
                  <a:cxn ang="0">
                    <a:pos x="141" y="400"/>
                  </a:cxn>
                  <a:cxn ang="0">
                    <a:pos x="148" y="403"/>
                  </a:cxn>
                  <a:cxn ang="0">
                    <a:pos x="158" y="406"/>
                  </a:cxn>
                  <a:cxn ang="0">
                    <a:pos x="169" y="403"/>
                  </a:cxn>
                  <a:cxn ang="0">
                    <a:pos x="175" y="398"/>
                  </a:cxn>
                  <a:cxn ang="0">
                    <a:pos x="186" y="390"/>
                  </a:cxn>
                  <a:cxn ang="0">
                    <a:pos x="193" y="379"/>
                  </a:cxn>
                  <a:cxn ang="0">
                    <a:pos x="200" y="367"/>
                  </a:cxn>
                  <a:cxn ang="0">
                    <a:pos x="206" y="354"/>
                  </a:cxn>
                  <a:cxn ang="0">
                    <a:pos x="213" y="343"/>
                  </a:cxn>
                  <a:cxn ang="0">
                    <a:pos x="220" y="331"/>
                  </a:cxn>
                  <a:cxn ang="0">
                    <a:pos x="230" y="320"/>
                  </a:cxn>
                  <a:cxn ang="0">
                    <a:pos x="237" y="309"/>
                  </a:cxn>
                  <a:cxn ang="0">
                    <a:pos x="244" y="299"/>
                  </a:cxn>
                  <a:cxn ang="0">
                    <a:pos x="251" y="285"/>
                  </a:cxn>
                  <a:cxn ang="0">
                    <a:pos x="258" y="267"/>
                  </a:cxn>
                  <a:cxn ang="0">
                    <a:pos x="268" y="244"/>
                  </a:cxn>
                  <a:cxn ang="0">
                    <a:pos x="275" y="222"/>
                  </a:cxn>
                  <a:cxn ang="0">
                    <a:pos x="282" y="200"/>
                  </a:cxn>
                  <a:cxn ang="0">
                    <a:pos x="289" y="180"/>
                  </a:cxn>
                  <a:cxn ang="0">
                    <a:pos x="296" y="165"/>
                  </a:cxn>
                  <a:cxn ang="0">
                    <a:pos x="303" y="154"/>
                  </a:cxn>
                  <a:cxn ang="0">
                    <a:pos x="313" y="143"/>
                  </a:cxn>
                  <a:cxn ang="0">
                    <a:pos x="320" y="133"/>
                  </a:cxn>
                </a:cxnLst>
                <a:rect l="0" t="0" r="r" b="b"/>
                <a:pathLst>
                  <a:path w="323" h="406">
                    <a:moveTo>
                      <a:pt x="0" y="0"/>
                    </a:moveTo>
                    <a:lnTo>
                      <a:pt x="3" y="2"/>
                    </a:lnTo>
                    <a:lnTo>
                      <a:pt x="7" y="6"/>
                    </a:lnTo>
                    <a:lnTo>
                      <a:pt x="7" y="11"/>
                    </a:lnTo>
                    <a:lnTo>
                      <a:pt x="10" y="15"/>
                    </a:lnTo>
                    <a:lnTo>
                      <a:pt x="14" y="20"/>
                    </a:lnTo>
                    <a:lnTo>
                      <a:pt x="14" y="26"/>
                    </a:lnTo>
                    <a:lnTo>
                      <a:pt x="17" y="32"/>
                    </a:lnTo>
                    <a:lnTo>
                      <a:pt x="20" y="39"/>
                    </a:lnTo>
                    <a:lnTo>
                      <a:pt x="24" y="45"/>
                    </a:lnTo>
                    <a:lnTo>
                      <a:pt x="24" y="51"/>
                    </a:lnTo>
                    <a:lnTo>
                      <a:pt x="27" y="60"/>
                    </a:lnTo>
                    <a:lnTo>
                      <a:pt x="31" y="66"/>
                    </a:lnTo>
                    <a:lnTo>
                      <a:pt x="34" y="73"/>
                    </a:lnTo>
                    <a:lnTo>
                      <a:pt x="34" y="79"/>
                    </a:lnTo>
                    <a:lnTo>
                      <a:pt x="38" y="85"/>
                    </a:lnTo>
                    <a:lnTo>
                      <a:pt x="41" y="90"/>
                    </a:lnTo>
                    <a:lnTo>
                      <a:pt x="41" y="96"/>
                    </a:lnTo>
                    <a:lnTo>
                      <a:pt x="45" y="101"/>
                    </a:lnTo>
                    <a:lnTo>
                      <a:pt x="48" y="106"/>
                    </a:lnTo>
                    <a:lnTo>
                      <a:pt x="51" y="109"/>
                    </a:lnTo>
                    <a:lnTo>
                      <a:pt x="51" y="114"/>
                    </a:lnTo>
                    <a:lnTo>
                      <a:pt x="55" y="119"/>
                    </a:lnTo>
                    <a:lnTo>
                      <a:pt x="58" y="126"/>
                    </a:lnTo>
                    <a:lnTo>
                      <a:pt x="58" y="132"/>
                    </a:lnTo>
                    <a:lnTo>
                      <a:pt x="62" y="138"/>
                    </a:lnTo>
                    <a:lnTo>
                      <a:pt x="65" y="145"/>
                    </a:lnTo>
                    <a:lnTo>
                      <a:pt x="69" y="154"/>
                    </a:lnTo>
                    <a:lnTo>
                      <a:pt x="69" y="164"/>
                    </a:lnTo>
                    <a:lnTo>
                      <a:pt x="72" y="174"/>
                    </a:lnTo>
                    <a:lnTo>
                      <a:pt x="76" y="186"/>
                    </a:lnTo>
                    <a:lnTo>
                      <a:pt x="79" y="199"/>
                    </a:lnTo>
                    <a:lnTo>
                      <a:pt x="79" y="213"/>
                    </a:lnTo>
                    <a:lnTo>
                      <a:pt x="82" y="227"/>
                    </a:lnTo>
                    <a:lnTo>
                      <a:pt x="86" y="242"/>
                    </a:lnTo>
                    <a:lnTo>
                      <a:pt x="86" y="258"/>
                    </a:lnTo>
                    <a:lnTo>
                      <a:pt x="89" y="272"/>
                    </a:lnTo>
                    <a:lnTo>
                      <a:pt x="93" y="285"/>
                    </a:lnTo>
                    <a:lnTo>
                      <a:pt x="96" y="296"/>
                    </a:lnTo>
                    <a:lnTo>
                      <a:pt x="96" y="306"/>
                    </a:lnTo>
                    <a:lnTo>
                      <a:pt x="100" y="316"/>
                    </a:lnTo>
                    <a:lnTo>
                      <a:pt x="103" y="325"/>
                    </a:lnTo>
                    <a:lnTo>
                      <a:pt x="103" y="333"/>
                    </a:lnTo>
                    <a:lnTo>
                      <a:pt x="107" y="339"/>
                    </a:lnTo>
                    <a:lnTo>
                      <a:pt x="110" y="345"/>
                    </a:lnTo>
                    <a:lnTo>
                      <a:pt x="113" y="352"/>
                    </a:lnTo>
                    <a:lnTo>
                      <a:pt x="113" y="358"/>
                    </a:lnTo>
                    <a:lnTo>
                      <a:pt x="117" y="366"/>
                    </a:lnTo>
                    <a:lnTo>
                      <a:pt x="120" y="371"/>
                    </a:lnTo>
                    <a:lnTo>
                      <a:pt x="124" y="377"/>
                    </a:lnTo>
                    <a:lnTo>
                      <a:pt x="124" y="382"/>
                    </a:lnTo>
                    <a:lnTo>
                      <a:pt x="127" y="387"/>
                    </a:lnTo>
                    <a:lnTo>
                      <a:pt x="131" y="390"/>
                    </a:lnTo>
                    <a:lnTo>
                      <a:pt x="131" y="393"/>
                    </a:lnTo>
                    <a:lnTo>
                      <a:pt x="134" y="396"/>
                    </a:lnTo>
                    <a:lnTo>
                      <a:pt x="138" y="398"/>
                    </a:lnTo>
                    <a:lnTo>
                      <a:pt x="141" y="400"/>
                    </a:lnTo>
                    <a:lnTo>
                      <a:pt x="141" y="401"/>
                    </a:lnTo>
                    <a:lnTo>
                      <a:pt x="144" y="402"/>
                    </a:lnTo>
                    <a:lnTo>
                      <a:pt x="148" y="403"/>
                    </a:lnTo>
                    <a:lnTo>
                      <a:pt x="151" y="405"/>
                    </a:lnTo>
                    <a:lnTo>
                      <a:pt x="155" y="405"/>
                    </a:lnTo>
                    <a:lnTo>
                      <a:pt x="158" y="406"/>
                    </a:lnTo>
                    <a:lnTo>
                      <a:pt x="162" y="405"/>
                    </a:lnTo>
                    <a:lnTo>
                      <a:pt x="165" y="405"/>
                    </a:lnTo>
                    <a:lnTo>
                      <a:pt x="169" y="403"/>
                    </a:lnTo>
                    <a:lnTo>
                      <a:pt x="172" y="402"/>
                    </a:lnTo>
                    <a:lnTo>
                      <a:pt x="175" y="401"/>
                    </a:lnTo>
                    <a:lnTo>
                      <a:pt x="175" y="398"/>
                    </a:lnTo>
                    <a:lnTo>
                      <a:pt x="179" y="396"/>
                    </a:lnTo>
                    <a:lnTo>
                      <a:pt x="182" y="393"/>
                    </a:lnTo>
                    <a:lnTo>
                      <a:pt x="186" y="390"/>
                    </a:lnTo>
                    <a:lnTo>
                      <a:pt x="186" y="386"/>
                    </a:lnTo>
                    <a:lnTo>
                      <a:pt x="189" y="383"/>
                    </a:lnTo>
                    <a:lnTo>
                      <a:pt x="193" y="379"/>
                    </a:lnTo>
                    <a:lnTo>
                      <a:pt x="196" y="374"/>
                    </a:lnTo>
                    <a:lnTo>
                      <a:pt x="196" y="371"/>
                    </a:lnTo>
                    <a:lnTo>
                      <a:pt x="200" y="367"/>
                    </a:lnTo>
                    <a:lnTo>
                      <a:pt x="203" y="362"/>
                    </a:lnTo>
                    <a:lnTo>
                      <a:pt x="203" y="358"/>
                    </a:lnTo>
                    <a:lnTo>
                      <a:pt x="206" y="354"/>
                    </a:lnTo>
                    <a:lnTo>
                      <a:pt x="210" y="350"/>
                    </a:lnTo>
                    <a:lnTo>
                      <a:pt x="213" y="347"/>
                    </a:lnTo>
                    <a:lnTo>
                      <a:pt x="213" y="343"/>
                    </a:lnTo>
                    <a:lnTo>
                      <a:pt x="217" y="339"/>
                    </a:lnTo>
                    <a:lnTo>
                      <a:pt x="220" y="335"/>
                    </a:lnTo>
                    <a:lnTo>
                      <a:pt x="220" y="331"/>
                    </a:lnTo>
                    <a:lnTo>
                      <a:pt x="224" y="328"/>
                    </a:lnTo>
                    <a:lnTo>
                      <a:pt x="227" y="324"/>
                    </a:lnTo>
                    <a:lnTo>
                      <a:pt x="230" y="320"/>
                    </a:lnTo>
                    <a:lnTo>
                      <a:pt x="230" y="316"/>
                    </a:lnTo>
                    <a:lnTo>
                      <a:pt x="234" y="313"/>
                    </a:lnTo>
                    <a:lnTo>
                      <a:pt x="237" y="309"/>
                    </a:lnTo>
                    <a:lnTo>
                      <a:pt x="241" y="305"/>
                    </a:lnTo>
                    <a:lnTo>
                      <a:pt x="241" y="302"/>
                    </a:lnTo>
                    <a:lnTo>
                      <a:pt x="244" y="299"/>
                    </a:lnTo>
                    <a:lnTo>
                      <a:pt x="248" y="295"/>
                    </a:lnTo>
                    <a:lnTo>
                      <a:pt x="248" y="290"/>
                    </a:lnTo>
                    <a:lnTo>
                      <a:pt x="251" y="285"/>
                    </a:lnTo>
                    <a:lnTo>
                      <a:pt x="255" y="280"/>
                    </a:lnTo>
                    <a:lnTo>
                      <a:pt x="258" y="273"/>
                    </a:lnTo>
                    <a:lnTo>
                      <a:pt x="258" y="267"/>
                    </a:lnTo>
                    <a:lnTo>
                      <a:pt x="261" y="261"/>
                    </a:lnTo>
                    <a:lnTo>
                      <a:pt x="265" y="253"/>
                    </a:lnTo>
                    <a:lnTo>
                      <a:pt x="268" y="244"/>
                    </a:lnTo>
                    <a:lnTo>
                      <a:pt x="268" y="237"/>
                    </a:lnTo>
                    <a:lnTo>
                      <a:pt x="272" y="229"/>
                    </a:lnTo>
                    <a:lnTo>
                      <a:pt x="275" y="222"/>
                    </a:lnTo>
                    <a:lnTo>
                      <a:pt x="275" y="214"/>
                    </a:lnTo>
                    <a:lnTo>
                      <a:pt x="279" y="207"/>
                    </a:lnTo>
                    <a:lnTo>
                      <a:pt x="282" y="200"/>
                    </a:lnTo>
                    <a:lnTo>
                      <a:pt x="286" y="193"/>
                    </a:lnTo>
                    <a:lnTo>
                      <a:pt x="286" y="186"/>
                    </a:lnTo>
                    <a:lnTo>
                      <a:pt x="289" y="180"/>
                    </a:lnTo>
                    <a:lnTo>
                      <a:pt x="292" y="175"/>
                    </a:lnTo>
                    <a:lnTo>
                      <a:pt x="292" y="170"/>
                    </a:lnTo>
                    <a:lnTo>
                      <a:pt x="296" y="165"/>
                    </a:lnTo>
                    <a:lnTo>
                      <a:pt x="299" y="161"/>
                    </a:lnTo>
                    <a:lnTo>
                      <a:pt x="303" y="156"/>
                    </a:lnTo>
                    <a:lnTo>
                      <a:pt x="303" y="154"/>
                    </a:lnTo>
                    <a:lnTo>
                      <a:pt x="306" y="150"/>
                    </a:lnTo>
                    <a:lnTo>
                      <a:pt x="310" y="147"/>
                    </a:lnTo>
                    <a:lnTo>
                      <a:pt x="313" y="143"/>
                    </a:lnTo>
                    <a:lnTo>
                      <a:pt x="313" y="141"/>
                    </a:lnTo>
                    <a:lnTo>
                      <a:pt x="317" y="137"/>
                    </a:lnTo>
                    <a:lnTo>
                      <a:pt x="320" y="133"/>
                    </a:lnTo>
                    <a:lnTo>
                      <a:pt x="320" y="130"/>
                    </a:lnTo>
                    <a:lnTo>
                      <a:pt x="323" y="1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19"/>
              <p:cNvSpPr>
                <a:spLocks/>
              </p:cNvSpPr>
              <p:nvPr/>
            </p:nvSpPr>
            <p:spPr bwMode="auto">
              <a:xfrm>
                <a:off x="1485900" y="1349376"/>
                <a:ext cx="525463" cy="511175"/>
              </a:xfrm>
              <a:custGeom>
                <a:avLst/>
                <a:gdLst/>
                <a:ahLst/>
                <a:cxnLst>
                  <a:cxn ang="0">
                    <a:pos x="7" y="82"/>
                  </a:cxn>
                  <a:cxn ang="0">
                    <a:pos x="14" y="69"/>
                  </a:cxn>
                  <a:cxn ang="0">
                    <a:pos x="21" y="59"/>
                  </a:cxn>
                  <a:cxn ang="0">
                    <a:pos x="28" y="52"/>
                  </a:cxn>
                  <a:cxn ang="0">
                    <a:pos x="35" y="48"/>
                  </a:cxn>
                  <a:cxn ang="0">
                    <a:pos x="42" y="44"/>
                  </a:cxn>
                  <a:cxn ang="0">
                    <a:pos x="52" y="40"/>
                  </a:cxn>
                  <a:cxn ang="0">
                    <a:pos x="59" y="35"/>
                  </a:cxn>
                  <a:cxn ang="0">
                    <a:pos x="66" y="30"/>
                  </a:cxn>
                  <a:cxn ang="0">
                    <a:pos x="73" y="24"/>
                  </a:cxn>
                  <a:cxn ang="0">
                    <a:pos x="80" y="18"/>
                  </a:cxn>
                  <a:cxn ang="0">
                    <a:pos x="87" y="13"/>
                  </a:cxn>
                  <a:cxn ang="0">
                    <a:pos x="100" y="6"/>
                  </a:cxn>
                  <a:cxn ang="0">
                    <a:pos x="104" y="5"/>
                  </a:cxn>
                  <a:cxn ang="0">
                    <a:pos x="111" y="2"/>
                  </a:cxn>
                  <a:cxn ang="0">
                    <a:pos x="121" y="0"/>
                  </a:cxn>
                  <a:cxn ang="0">
                    <a:pos x="131" y="0"/>
                  </a:cxn>
                  <a:cxn ang="0">
                    <a:pos x="142" y="1"/>
                  </a:cxn>
                  <a:cxn ang="0">
                    <a:pos x="152" y="4"/>
                  </a:cxn>
                  <a:cxn ang="0">
                    <a:pos x="159" y="9"/>
                  </a:cxn>
                  <a:cxn ang="0">
                    <a:pos x="166" y="20"/>
                  </a:cxn>
                  <a:cxn ang="0">
                    <a:pos x="173" y="38"/>
                  </a:cxn>
                  <a:cxn ang="0">
                    <a:pos x="179" y="55"/>
                  </a:cxn>
                  <a:cxn ang="0">
                    <a:pos x="186" y="73"/>
                  </a:cxn>
                  <a:cxn ang="0">
                    <a:pos x="197" y="90"/>
                  </a:cxn>
                  <a:cxn ang="0">
                    <a:pos x="204" y="107"/>
                  </a:cxn>
                  <a:cxn ang="0">
                    <a:pos x="210" y="124"/>
                  </a:cxn>
                  <a:cxn ang="0">
                    <a:pos x="217" y="139"/>
                  </a:cxn>
                  <a:cxn ang="0">
                    <a:pos x="224" y="153"/>
                  </a:cxn>
                  <a:cxn ang="0">
                    <a:pos x="231" y="167"/>
                  </a:cxn>
                  <a:cxn ang="0">
                    <a:pos x="241" y="182"/>
                  </a:cxn>
                  <a:cxn ang="0">
                    <a:pos x="248" y="198"/>
                  </a:cxn>
                  <a:cxn ang="0">
                    <a:pos x="255" y="214"/>
                  </a:cxn>
                  <a:cxn ang="0">
                    <a:pos x="262" y="232"/>
                  </a:cxn>
                  <a:cxn ang="0">
                    <a:pos x="269" y="250"/>
                  </a:cxn>
                  <a:cxn ang="0">
                    <a:pos x="276" y="270"/>
                  </a:cxn>
                  <a:cxn ang="0">
                    <a:pos x="286" y="286"/>
                  </a:cxn>
                  <a:cxn ang="0">
                    <a:pos x="293" y="300"/>
                  </a:cxn>
                  <a:cxn ang="0">
                    <a:pos x="300" y="309"/>
                  </a:cxn>
                  <a:cxn ang="0">
                    <a:pos x="307" y="317"/>
                  </a:cxn>
                  <a:cxn ang="0">
                    <a:pos x="314" y="320"/>
                  </a:cxn>
                  <a:cxn ang="0">
                    <a:pos x="324" y="322"/>
                  </a:cxn>
                </a:cxnLst>
                <a:rect l="0" t="0" r="r" b="b"/>
                <a:pathLst>
                  <a:path w="331" h="322">
                    <a:moveTo>
                      <a:pt x="0" y="91"/>
                    </a:moveTo>
                    <a:lnTo>
                      <a:pt x="4" y="87"/>
                    </a:lnTo>
                    <a:lnTo>
                      <a:pt x="7" y="82"/>
                    </a:lnTo>
                    <a:lnTo>
                      <a:pt x="7" y="78"/>
                    </a:lnTo>
                    <a:lnTo>
                      <a:pt x="11" y="74"/>
                    </a:lnTo>
                    <a:lnTo>
                      <a:pt x="14" y="69"/>
                    </a:lnTo>
                    <a:lnTo>
                      <a:pt x="14" y="66"/>
                    </a:lnTo>
                    <a:lnTo>
                      <a:pt x="18" y="62"/>
                    </a:lnTo>
                    <a:lnTo>
                      <a:pt x="21" y="59"/>
                    </a:lnTo>
                    <a:lnTo>
                      <a:pt x="25" y="57"/>
                    </a:lnTo>
                    <a:lnTo>
                      <a:pt x="25" y="54"/>
                    </a:lnTo>
                    <a:lnTo>
                      <a:pt x="28" y="52"/>
                    </a:lnTo>
                    <a:lnTo>
                      <a:pt x="31" y="50"/>
                    </a:lnTo>
                    <a:lnTo>
                      <a:pt x="35" y="49"/>
                    </a:lnTo>
                    <a:lnTo>
                      <a:pt x="35" y="48"/>
                    </a:lnTo>
                    <a:lnTo>
                      <a:pt x="38" y="47"/>
                    </a:lnTo>
                    <a:lnTo>
                      <a:pt x="42" y="45"/>
                    </a:lnTo>
                    <a:lnTo>
                      <a:pt x="42" y="44"/>
                    </a:lnTo>
                    <a:lnTo>
                      <a:pt x="45" y="43"/>
                    </a:lnTo>
                    <a:lnTo>
                      <a:pt x="49" y="42"/>
                    </a:lnTo>
                    <a:lnTo>
                      <a:pt x="52" y="40"/>
                    </a:lnTo>
                    <a:lnTo>
                      <a:pt x="52" y="38"/>
                    </a:lnTo>
                    <a:lnTo>
                      <a:pt x="56" y="37"/>
                    </a:lnTo>
                    <a:lnTo>
                      <a:pt x="59" y="35"/>
                    </a:lnTo>
                    <a:lnTo>
                      <a:pt x="62" y="34"/>
                    </a:lnTo>
                    <a:lnTo>
                      <a:pt x="62" y="31"/>
                    </a:lnTo>
                    <a:lnTo>
                      <a:pt x="66" y="30"/>
                    </a:lnTo>
                    <a:lnTo>
                      <a:pt x="69" y="28"/>
                    </a:lnTo>
                    <a:lnTo>
                      <a:pt x="69" y="26"/>
                    </a:lnTo>
                    <a:lnTo>
                      <a:pt x="73" y="24"/>
                    </a:lnTo>
                    <a:lnTo>
                      <a:pt x="76" y="21"/>
                    </a:lnTo>
                    <a:lnTo>
                      <a:pt x="80" y="20"/>
                    </a:lnTo>
                    <a:lnTo>
                      <a:pt x="80" y="18"/>
                    </a:lnTo>
                    <a:lnTo>
                      <a:pt x="83" y="15"/>
                    </a:lnTo>
                    <a:lnTo>
                      <a:pt x="87" y="14"/>
                    </a:lnTo>
                    <a:lnTo>
                      <a:pt x="87" y="13"/>
                    </a:lnTo>
                    <a:lnTo>
                      <a:pt x="90" y="10"/>
                    </a:lnTo>
                    <a:lnTo>
                      <a:pt x="93" y="9"/>
                    </a:lnTo>
                    <a:lnTo>
                      <a:pt x="100" y="6"/>
                    </a:lnTo>
                    <a:lnTo>
                      <a:pt x="97" y="6"/>
                    </a:lnTo>
                    <a:lnTo>
                      <a:pt x="100" y="6"/>
                    </a:lnTo>
                    <a:lnTo>
                      <a:pt x="104" y="5"/>
                    </a:lnTo>
                    <a:lnTo>
                      <a:pt x="111" y="2"/>
                    </a:lnTo>
                    <a:lnTo>
                      <a:pt x="107" y="2"/>
                    </a:lnTo>
                    <a:lnTo>
                      <a:pt x="111" y="2"/>
                    </a:lnTo>
                    <a:lnTo>
                      <a:pt x="114" y="1"/>
                    </a:lnTo>
                    <a:lnTo>
                      <a:pt x="118" y="0"/>
                    </a:lnTo>
                    <a:lnTo>
                      <a:pt x="121" y="0"/>
                    </a:lnTo>
                    <a:lnTo>
                      <a:pt x="124" y="0"/>
                    </a:lnTo>
                    <a:lnTo>
                      <a:pt x="128" y="0"/>
                    </a:lnTo>
                    <a:lnTo>
                      <a:pt x="131" y="0"/>
                    </a:lnTo>
                    <a:lnTo>
                      <a:pt x="135" y="0"/>
                    </a:lnTo>
                    <a:lnTo>
                      <a:pt x="138" y="0"/>
                    </a:lnTo>
                    <a:lnTo>
                      <a:pt x="142" y="1"/>
                    </a:lnTo>
                    <a:lnTo>
                      <a:pt x="145" y="1"/>
                    </a:lnTo>
                    <a:lnTo>
                      <a:pt x="148" y="2"/>
                    </a:lnTo>
                    <a:lnTo>
                      <a:pt x="152" y="4"/>
                    </a:lnTo>
                    <a:lnTo>
                      <a:pt x="152" y="5"/>
                    </a:lnTo>
                    <a:lnTo>
                      <a:pt x="155" y="6"/>
                    </a:lnTo>
                    <a:lnTo>
                      <a:pt x="159" y="9"/>
                    </a:lnTo>
                    <a:lnTo>
                      <a:pt x="159" y="13"/>
                    </a:lnTo>
                    <a:lnTo>
                      <a:pt x="162" y="16"/>
                    </a:lnTo>
                    <a:lnTo>
                      <a:pt x="166" y="20"/>
                    </a:lnTo>
                    <a:lnTo>
                      <a:pt x="169" y="26"/>
                    </a:lnTo>
                    <a:lnTo>
                      <a:pt x="169" y="31"/>
                    </a:lnTo>
                    <a:lnTo>
                      <a:pt x="173" y="38"/>
                    </a:lnTo>
                    <a:lnTo>
                      <a:pt x="176" y="44"/>
                    </a:lnTo>
                    <a:lnTo>
                      <a:pt x="176" y="50"/>
                    </a:lnTo>
                    <a:lnTo>
                      <a:pt x="179" y="55"/>
                    </a:lnTo>
                    <a:lnTo>
                      <a:pt x="183" y="62"/>
                    </a:lnTo>
                    <a:lnTo>
                      <a:pt x="186" y="68"/>
                    </a:lnTo>
                    <a:lnTo>
                      <a:pt x="186" y="73"/>
                    </a:lnTo>
                    <a:lnTo>
                      <a:pt x="190" y="79"/>
                    </a:lnTo>
                    <a:lnTo>
                      <a:pt x="193" y="84"/>
                    </a:lnTo>
                    <a:lnTo>
                      <a:pt x="197" y="90"/>
                    </a:lnTo>
                    <a:lnTo>
                      <a:pt x="197" y="95"/>
                    </a:lnTo>
                    <a:lnTo>
                      <a:pt x="200" y="101"/>
                    </a:lnTo>
                    <a:lnTo>
                      <a:pt x="204" y="107"/>
                    </a:lnTo>
                    <a:lnTo>
                      <a:pt x="204" y="112"/>
                    </a:lnTo>
                    <a:lnTo>
                      <a:pt x="207" y="119"/>
                    </a:lnTo>
                    <a:lnTo>
                      <a:pt x="210" y="124"/>
                    </a:lnTo>
                    <a:lnTo>
                      <a:pt x="214" y="129"/>
                    </a:lnTo>
                    <a:lnTo>
                      <a:pt x="214" y="134"/>
                    </a:lnTo>
                    <a:lnTo>
                      <a:pt x="217" y="139"/>
                    </a:lnTo>
                    <a:lnTo>
                      <a:pt x="221" y="144"/>
                    </a:lnTo>
                    <a:lnTo>
                      <a:pt x="224" y="149"/>
                    </a:lnTo>
                    <a:lnTo>
                      <a:pt x="224" y="153"/>
                    </a:lnTo>
                    <a:lnTo>
                      <a:pt x="228" y="158"/>
                    </a:lnTo>
                    <a:lnTo>
                      <a:pt x="231" y="163"/>
                    </a:lnTo>
                    <a:lnTo>
                      <a:pt x="231" y="167"/>
                    </a:lnTo>
                    <a:lnTo>
                      <a:pt x="235" y="172"/>
                    </a:lnTo>
                    <a:lnTo>
                      <a:pt x="238" y="177"/>
                    </a:lnTo>
                    <a:lnTo>
                      <a:pt x="241" y="182"/>
                    </a:lnTo>
                    <a:lnTo>
                      <a:pt x="241" y="188"/>
                    </a:lnTo>
                    <a:lnTo>
                      <a:pt x="245" y="193"/>
                    </a:lnTo>
                    <a:lnTo>
                      <a:pt x="248" y="198"/>
                    </a:lnTo>
                    <a:lnTo>
                      <a:pt x="248" y="203"/>
                    </a:lnTo>
                    <a:lnTo>
                      <a:pt x="252" y="209"/>
                    </a:lnTo>
                    <a:lnTo>
                      <a:pt x="255" y="214"/>
                    </a:lnTo>
                    <a:lnTo>
                      <a:pt x="259" y="221"/>
                    </a:lnTo>
                    <a:lnTo>
                      <a:pt x="259" y="226"/>
                    </a:lnTo>
                    <a:lnTo>
                      <a:pt x="262" y="232"/>
                    </a:lnTo>
                    <a:lnTo>
                      <a:pt x="266" y="238"/>
                    </a:lnTo>
                    <a:lnTo>
                      <a:pt x="269" y="243"/>
                    </a:lnTo>
                    <a:lnTo>
                      <a:pt x="269" y="250"/>
                    </a:lnTo>
                    <a:lnTo>
                      <a:pt x="272" y="257"/>
                    </a:lnTo>
                    <a:lnTo>
                      <a:pt x="276" y="264"/>
                    </a:lnTo>
                    <a:lnTo>
                      <a:pt x="276" y="270"/>
                    </a:lnTo>
                    <a:lnTo>
                      <a:pt x="279" y="275"/>
                    </a:lnTo>
                    <a:lnTo>
                      <a:pt x="283" y="281"/>
                    </a:lnTo>
                    <a:lnTo>
                      <a:pt x="286" y="286"/>
                    </a:lnTo>
                    <a:lnTo>
                      <a:pt x="286" y="291"/>
                    </a:lnTo>
                    <a:lnTo>
                      <a:pt x="290" y="296"/>
                    </a:lnTo>
                    <a:lnTo>
                      <a:pt x="293" y="300"/>
                    </a:lnTo>
                    <a:lnTo>
                      <a:pt x="293" y="303"/>
                    </a:lnTo>
                    <a:lnTo>
                      <a:pt x="297" y="307"/>
                    </a:lnTo>
                    <a:lnTo>
                      <a:pt x="300" y="309"/>
                    </a:lnTo>
                    <a:lnTo>
                      <a:pt x="303" y="312"/>
                    </a:lnTo>
                    <a:lnTo>
                      <a:pt x="303" y="314"/>
                    </a:lnTo>
                    <a:lnTo>
                      <a:pt x="307" y="317"/>
                    </a:lnTo>
                    <a:lnTo>
                      <a:pt x="310" y="318"/>
                    </a:lnTo>
                    <a:lnTo>
                      <a:pt x="317" y="320"/>
                    </a:lnTo>
                    <a:lnTo>
                      <a:pt x="314" y="320"/>
                    </a:lnTo>
                    <a:lnTo>
                      <a:pt x="317" y="320"/>
                    </a:lnTo>
                    <a:lnTo>
                      <a:pt x="321" y="322"/>
                    </a:lnTo>
                    <a:lnTo>
                      <a:pt x="324" y="322"/>
                    </a:lnTo>
                    <a:lnTo>
                      <a:pt x="328" y="322"/>
                    </a:lnTo>
                    <a:lnTo>
                      <a:pt x="331" y="322"/>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20"/>
              <p:cNvSpPr>
                <a:spLocks/>
              </p:cNvSpPr>
              <p:nvPr/>
            </p:nvSpPr>
            <p:spPr bwMode="auto">
              <a:xfrm>
                <a:off x="2011363" y="1419226"/>
                <a:ext cx="563563" cy="441325"/>
              </a:xfrm>
              <a:custGeom>
                <a:avLst/>
                <a:gdLst/>
                <a:ahLst/>
                <a:cxnLst>
                  <a:cxn ang="0">
                    <a:pos x="7" y="276"/>
                  </a:cxn>
                  <a:cxn ang="0">
                    <a:pos x="17" y="273"/>
                  </a:cxn>
                  <a:cxn ang="0">
                    <a:pos x="28" y="270"/>
                  </a:cxn>
                  <a:cxn ang="0">
                    <a:pos x="34" y="266"/>
                  </a:cxn>
                  <a:cxn ang="0">
                    <a:pos x="45" y="263"/>
                  </a:cxn>
                  <a:cxn ang="0">
                    <a:pos x="52" y="259"/>
                  </a:cxn>
                  <a:cxn ang="0">
                    <a:pos x="58" y="255"/>
                  </a:cxn>
                  <a:cxn ang="0">
                    <a:pos x="65" y="251"/>
                  </a:cxn>
                  <a:cxn ang="0">
                    <a:pos x="72" y="247"/>
                  </a:cxn>
                  <a:cxn ang="0">
                    <a:pos x="79" y="242"/>
                  </a:cxn>
                  <a:cxn ang="0">
                    <a:pos x="89" y="239"/>
                  </a:cxn>
                  <a:cxn ang="0">
                    <a:pos x="96" y="232"/>
                  </a:cxn>
                  <a:cxn ang="0">
                    <a:pos x="103" y="225"/>
                  </a:cxn>
                  <a:cxn ang="0">
                    <a:pos x="110" y="213"/>
                  </a:cxn>
                  <a:cxn ang="0">
                    <a:pos x="117" y="199"/>
                  </a:cxn>
                  <a:cxn ang="0">
                    <a:pos x="127" y="186"/>
                  </a:cxn>
                  <a:cxn ang="0">
                    <a:pos x="134" y="172"/>
                  </a:cxn>
                  <a:cxn ang="0">
                    <a:pos x="141" y="160"/>
                  </a:cxn>
                  <a:cxn ang="0">
                    <a:pos x="148" y="152"/>
                  </a:cxn>
                  <a:cxn ang="0">
                    <a:pos x="155" y="139"/>
                  </a:cxn>
                  <a:cxn ang="0">
                    <a:pos x="162" y="123"/>
                  </a:cxn>
                  <a:cxn ang="0">
                    <a:pos x="172" y="101"/>
                  </a:cxn>
                  <a:cxn ang="0">
                    <a:pos x="179" y="78"/>
                  </a:cxn>
                  <a:cxn ang="0">
                    <a:pos x="186" y="57"/>
                  </a:cxn>
                  <a:cxn ang="0">
                    <a:pos x="193" y="37"/>
                  </a:cxn>
                  <a:cxn ang="0">
                    <a:pos x="200" y="23"/>
                  </a:cxn>
                  <a:cxn ang="0">
                    <a:pos x="207" y="15"/>
                  </a:cxn>
                  <a:cxn ang="0">
                    <a:pos x="217" y="11"/>
                  </a:cxn>
                  <a:cxn ang="0">
                    <a:pos x="227" y="8"/>
                  </a:cxn>
                  <a:cxn ang="0">
                    <a:pos x="238" y="5"/>
                  </a:cxn>
                  <a:cxn ang="0">
                    <a:pos x="248" y="3"/>
                  </a:cxn>
                  <a:cxn ang="0">
                    <a:pos x="258" y="1"/>
                  </a:cxn>
                  <a:cxn ang="0">
                    <a:pos x="269" y="0"/>
                  </a:cxn>
                  <a:cxn ang="0">
                    <a:pos x="279" y="0"/>
                  </a:cxn>
                  <a:cxn ang="0">
                    <a:pos x="289" y="0"/>
                  </a:cxn>
                  <a:cxn ang="0">
                    <a:pos x="299" y="1"/>
                  </a:cxn>
                  <a:cxn ang="0">
                    <a:pos x="310" y="3"/>
                  </a:cxn>
                  <a:cxn ang="0">
                    <a:pos x="320" y="6"/>
                  </a:cxn>
                  <a:cxn ang="0">
                    <a:pos x="327" y="10"/>
                  </a:cxn>
                  <a:cxn ang="0">
                    <a:pos x="334" y="14"/>
                  </a:cxn>
                  <a:cxn ang="0">
                    <a:pos x="341" y="19"/>
                  </a:cxn>
                  <a:cxn ang="0">
                    <a:pos x="351" y="27"/>
                  </a:cxn>
                </a:cxnLst>
                <a:rect l="0" t="0" r="r" b="b"/>
                <a:pathLst>
                  <a:path w="355" h="278">
                    <a:moveTo>
                      <a:pt x="0" y="278"/>
                    </a:moveTo>
                    <a:lnTo>
                      <a:pt x="3" y="278"/>
                    </a:lnTo>
                    <a:lnTo>
                      <a:pt x="7" y="276"/>
                    </a:lnTo>
                    <a:lnTo>
                      <a:pt x="10" y="275"/>
                    </a:lnTo>
                    <a:lnTo>
                      <a:pt x="14" y="274"/>
                    </a:lnTo>
                    <a:lnTo>
                      <a:pt x="17" y="273"/>
                    </a:lnTo>
                    <a:lnTo>
                      <a:pt x="21" y="271"/>
                    </a:lnTo>
                    <a:lnTo>
                      <a:pt x="24" y="271"/>
                    </a:lnTo>
                    <a:lnTo>
                      <a:pt x="28" y="270"/>
                    </a:lnTo>
                    <a:lnTo>
                      <a:pt x="28" y="269"/>
                    </a:lnTo>
                    <a:lnTo>
                      <a:pt x="31" y="268"/>
                    </a:lnTo>
                    <a:lnTo>
                      <a:pt x="34" y="266"/>
                    </a:lnTo>
                    <a:lnTo>
                      <a:pt x="38" y="265"/>
                    </a:lnTo>
                    <a:lnTo>
                      <a:pt x="41" y="264"/>
                    </a:lnTo>
                    <a:lnTo>
                      <a:pt x="45" y="263"/>
                    </a:lnTo>
                    <a:lnTo>
                      <a:pt x="45" y="261"/>
                    </a:lnTo>
                    <a:lnTo>
                      <a:pt x="48" y="260"/>
                    </a:lnTo>
                    <a:lnTo>
                      <a:pt x="52" y="259"/>
                    </a:lnTo>
                    <a:lnTo>
                      <a:pt x="55" y="258"/>
                    </a:lnTo>
                    <a:lnTo>
                      <a:pt x="55" y="256"/>
                    </a:lnTo>
                    <a:lnTo>
                      <a:pt x="58" y="255"/>
                    </a:lnTo>
                    <a:lnTo>
                      <a:pt x="62" y="254"/>
                    </a:lnTo>
                    <a:lnTo>
                      <a:pt x="62" y="252"/>
                    </a:lnTo>
                    <a:lnTo>
                      <a:pt x="65" y="251"/>
                    </a:lnTo>
                    <a:lnTo>
                      <a:pt x="69" y="250"/>
                    </a:lnTo>
                    <a:lnTo>
                      <a:pt x="72" y="249"/>
                    </a:lnTo>
                    <a:lnTo>
                      <a:pt x="72" y="247"/>
                    </a:lnTo>
                    <a:lnTo>
                      <a:pt x="76" y="246"/>
                    </a:lnTo>
                    <a:lnTo>
                      <a:pt x="79" y="245"/>
                    </a:lnTo>
                    <a:lnTo>
                      <a:pt x="79" y="242"/>
                    </a:lnTo>
                    <a:lnTo>
                      <a:pt x="83" y="241"/>
                    </a:lnTo>
                    <a:lnTo>
                      <a:pt x="86" y="240"/>
                    </a:lnTo>
                    <a:lnTo>
                      <a:pt x="89" y="239"/>
                    </a:lnTo>
                    <a:lnTo>
                      <a:pt x="89" y="236"/>
                    </a:lnTo>
                    <a:lnTo>
                      <a:pt x="93" y="235"/>
                    </a:lnTo>
                    <a:lnTo>
                      <a:pt x="96" y="232"/>
                    </a:lnTo>
                    <a:lnTo>
                      <a:pt x="100" y="230"/>
                    </a:lnTo>
                    <a:lnTo>
                      <a:pt x="100" y="227"/>
                    </a:lnTo>
                    <a:lnTo>
                      <a:pt x="103" y="225"/>
                    </a:lnTo>
                    <a:lnTo>
                      <a:pt x="107" y="221"/>
                    </a:lnTo>
                    <a:lnTo>
                      <a:pt x="107" y="217"/>
                    </a:lnTo>
                    <a:lnTo>
                      <a:pt x="110" y="213"/>
                    </a:lnTo>
                    <a:lnTo>
                      <a:pt x="114" y="208"/>
                    </a:lnTo>
                    <a:lnTo>
                      <a:pt x="117" y="205"/>
                    </a:lnTo>
                    <a:lnTo>
                      <a:pt x="117" y="199"/>
                    </a:lnTo>
                    <a:lnTo>
                      <a:pt x="120" y="194"/>
                    </a:lnTo>
                    <a:lnTo>
                      <a:pt x="124" y="189"/>
                    </a:lnTo>
                    <a:lnTo>
                      <a:pt x="127" y="186"/>
                    </a:lnTo>
                    <a:lnTo>
                      <a:pt x="127" y="181"/>
                    </a:lnTo>
                    <a:lnTo>
                      <a:pt x="131" y="176"/>
                    </a:lnTo>
                    <a:lnTo>
                      <a:pt x="134" y="172"/>
                    </a:lnTo>
                    <a:lnTo>
                      <a:pt x="134" y="168"/>
                    </a:lnTo>
                    <a:lnTo>
                      <a:pt x="138" y="164"/>
                    </a:lnTo>
                    <a:lnTo>
                      <a:pt x="141" y="160"/>
                    </a:lnTo>
                    <a:lnTo>
                      <a:pt x="145" y="158"/>
                    </a:lnTo>
                    <a:lnTo>
                      <a:pt x="145" y="154"/>
                    </a:lnTo>
                    <a:lnTo>
                      <a:pt x="148" y="152"/>
                    </a:lnTo>
                    <a:lnTo>
                      <a:pt x="151" y="148"/>
                    </a:lnTo>
                    <a:lnTo>
                      <a:pt x="151" y="144"/>
                    </a:lnTo>
                    <a:lnTo>
                      <a:pt x="155" y="139"/>
                    </a:lnTo>
                    <a:lnTo>
                      <a:pt x="158" y="134"/>
                    </a:lnTo>
                    <a:lnTo>
                      <a:pt x="162" y="129"/>
                    </a:lnTo>
                    <a:lnTo>
                      <a:pt x="162" y="123"/>
                    </a:lnTo>
                    <a:lnTo>
                      <a:pt x="165" y="116"/>
                    </a:lnTo>
                    <a:lnTo>
                      <a:pt x="169" y="109"/>
                    </a:lnTo>
                    <a:lnTo>
                      <a:pt x="172" y="101"/>
                    </a:lnTo>
                    <a:lnTo>
                      <a:pt x="172" y="93"/>
                    </a:lnTo>
                    <a:lnTo>
                      <a:pt x="176" y="86"/>
                    </a:lnTo>
                    <a:lnTo>
                      <a:pt x="179" y="78"/>
                    </a:lnTo>
                    <a:lnTo>
                      <a:pt x="179" y="72"/>
                    </a:lnTo>
                    <a:lnTo>
                      <a:pt x="182" y="64"/>
                    </a:lnTo>
                    <a:lnTo>
                      <a:pt x="186" y="57"/>
                    </a:lnTo>
                    <a:lnTo>
                      <a:pt x="189" y="51"/>
                    </a:lnTo>
                    <a:lnTo>
                      <a:pt x="189" y="43"/>
                    </a:lnTo>
                    <a:lnTo>
                      <a:pt x="193" y="37"/>
                    </a:lnTo>
                    <a:lnTo>
                      <a:pt x="196" y="32"/>
                    </a:lnTo>
                    <a:lnTo>
                      <a:pt x="196" y="27"/>
                    </a:lnTo>
                    <a:lnTo>
                      <a:pt x="200" y="23"/>
                    </a:lnTo>
                    <a:lnTo>
                      <a:pt x="203" y="20"/>
                    </a:lnTo>
                    <a:lnTo>
                      <a:pt x="207" y="17"/>
                    </a:lnTo>
                    <a:lnTo>
                      <a:pt x="207" y="15"/>
                    </a:lnTo>
                    <a:lnTo>
                      <a:pt x="210" y="14"/>
                    </a:lnTo>
                    <a:lnTo>
                      <a:pt x="213" y="13"/>
                    </a:lnTo>
                    <a:lnTo>
                      <a:pt x="217" y="11"/>
                    </a:lnTo>
                    <a:lnTo>
                      <a:pt x="220" y="10"/>
                    </a:lnTo>
                    <a:lnTo>
                      <a:pt x="224" y="9"/>
                    </a:lnTo>
                    <a:lnTo>
                      <a:pt x="227" y="8"/>
                    </a:lnTo>
                    <a:lnTo>
                      <a:pt x="231" y="8"/>
                    </a:lnTo>
                    <a:lnTo>
                      <a:pt x="234" y="6"/>
                    </a:lnTo>
                    <a:lnTo>
                      <a:pt x="238" y="5"/>
                    </a:lnTo>
                    <a:lnTo>
                      <a:pt x="241" y="4"/>
                    </a:lnTo>
                    <a:lnTo>
                      <a:pt x="244" y="4"/>
                    </a:lnTo>
                    <a:lnTo>
                      <a:pt x="248" y="3"/>
                    </a:lnTo>
                    <a:lnTo>
                      <a:pt x="251" y="1"/>
                    </a:lnTo>
                    <a:lnTo>
                      <a:pt x="255" y="1"/>
                    </a:lnTo>
                    <a:lnTo>
                      <a:pt x="258" y="1"/>
                    </a:lnTo>
                    <a:lnTo>
                      <a:pt x="262" y="0"/>
                    </a:lnTo>
                    <a:lnTo>
                      <a:pt x="265" y="0"/>
                    </a:lnTo>
                    <a:lnTo>
                      <a:pt x="269" y="0"/>
                    </a:lnTo>
                    <a:lnTo>
                      <a:pt x="272" y="0"/>
                    </a:lnTo>
                    <a:lnTo>
                      <a:pt x="275" y="0"/>
                    </a:lnTo>
                    <a:lnTo>
                      <a:pt x="279" y="0"/>
                    </a:lnTo>
                    <a:lnTo>
                      <a:pt x="282" y="0"/>
                    </a:lnTo>
                    <a:lnTo>
                      <a:pt x="286" y="0"/>
                    </a:lnTo>
                    <a:lnTo>
                      <a:pt x="289" y="0"/>
                    </a:lnTo>
                    <a:lnTo>
                      <a:pt x="293" y="0"/>
                    </a:lnTo>
                    <a:lnTo>
                      <a:pt x="296" y="1"/>
                    </a:lnTo>
                    <a:lnTo>
                      <a:pt x="299" y="1"/>
                    </a:lnTo>
                    <a:lnTo>
                      <a:pt x="303" y="1"/>
                    </a:lnTo>
                    <a:lnTo>
                      <a:pt x="306" y="3"/>
                    </a:lnTo>
                    <a:lnTo>
                      <a:pt x="310" y="3"/>
                    </a:lnTo>
                    <a:lnTo>
                      <a:pt x="313" y="4"/>
                    </a:lnTo>
                    <a:lnTo>
                      <a:pt x="317" y="5"/>
                    </a:lnTo>
                    <a:lnTo>
                      <a:pt x="320" y="6"/>
                    </a:lnTo>
                    <a:lnTo>
                      <a:pt x="324" y="8"/>
                    </a:lnTo>
                    <a:lnTo>
                      <a:pt x="324" y="9"/>
                    </a:lnTo>
                    <a:lnTo>
                      <a:pt x="327" y="10"/>
                    </a:lnTo>
                    <a:lnTo>
                      <a:pt x="330" y="11"/>
                    </a:lnTo>
                    <a:lnTo>
                      <a:pt x="334" y="13"/>
                    </a:lnTo>
                    <a:lnTo>
                      <a:pt x="334" y="14"/>
                    </a:lnTo>
                    <a:lnTo>
                      <a:pt x="337" y="15"/>
                    </a:lnTo>
                    <a:lnTo>
                      <a:pt x="341" y="17"/>
                    </a:lnTo>
                    <a:lnTo>
                      <a:pt x="341" y="19"/>
                    </a:lnTo>
                    <a:lnTo>
                      <a:pt x="344" y="22"/>
                    </a:lnTo>
                    <a:lnTo>
                      <a:pt x="348" y="23"/>
                    </a:lnTo>
                    <a:lnTo>
                      <a:pt x="351" y="27"/>
                    </a:lnTo>
                    <a:lnTo>
                      <a:pt x="351" y="29"/>
                    </a:lnTo>
                    <a:lnTo>
                      <a:pt x="355" y="33"/>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21"/>
              <p:cNvSpPr>
                <a:spLocks/>
              </p:cNvSpPr>
              <p:nvPr/>
            </p:nvSpPr>
            <p:spPr bwMode="auto">
              <a:xfrm>
                <a:off x="2574925" y="1471613"/>
                <a:ext cx="119063" cy="142875"/>
              </a:xfrm>
              <a:custGeom>
                <a:avLst/>
                <a:gdLst/>
                <a:ahLst/>
                <a:cxnLst>
                  <a:cxn ang="0">
                    <a:pos x="0" y="0"/>
                  </a:cxn>
                  <a:cxn ang="0">
                    <a:pos x="3" y="4"/>
                  </a:cxn>
                  <a:cxn ang="0">
                    <a:pos x="6" y="9"/>
                  </a:cxn>
                  <a:cxn ang="0">
                    <a:pos x="6" y="13"/>
                  </a:cxn>
                  <a:cxn ang="0">
                    <a:pos x="10" y="18"/>
                  </a:cxn>
                  <a:cxn ang="0">
                    <a:pos x="13" y="21"/>
                  </a:cxn>
                  <a:cxn ang="0">
                    <a:pos x="13" y="26"/>
                  </a:cxn>
                  <a:cxn ang="0">
                    <a:pos x="17" y="30"/>
                  </a:cxn>
                  <a:cxn ang="0">
                    <a:pos x="20" y="34"/>
                  </a:cxn>
                  <a:cxn ang="0">
                    <a:pos x="24" y="37"/>
                  </a:cxn>
                  <a:cxn ang="0">
                    <a:pos x="24" y="40"/>
                  </a:cxn>
                  <a:cxn ang="0">
                    <a:pos x="27" y="43"/>
                  </a:cxn>
                  <a:cxn ang="0">
                    <a:pos x="31" y="44"/>
                  </a:cxn>
                  <a:cxn ang="0">
                    <a:pos x="31" y="47"/>
                  </a:cxn>
                  <a:cxn ang="0">
                    <a:pos x="34" y="49"/>
                  </a:cxn>
                  <a:cxn ang="0">
                    <a:pos x="37" y="50"/>
                  </a:cxn>
                  <a:cxn ang="0">
                    <a:pos x="41" y="52"/>
                  </a:cxn>
                  <a:cxn ang="0">
                    <a:pos x="41" y="54"/>
                  </a:cxn>
                  <a:cxn ang="0">
                    <a:pos x="44" y="57"/>
                  </a:cxn>
                  <a:cxn ang="0">
                    <a:pos x="48" y="58"/>
                  </a:cxn>
                  <a:cxn ang="0">
                    <a:pos x="51" y="60"/>
                  </a:cxn>
                  <a:cxn ang="0">
                    <a:pos x="51" y="63"/>
                  </a:cxn>
                  <a:cxn ang="0">
                    <a:pos x="55" y="67"/>
                  </a:cxn>
                  <a:cxn ang="0">
                    <a:pos x="58" y="69"/>
                  </a:cxn>
                  <a:cxn ang="0">
                    <a:pos x="58" y="73"/>
                  </a:cxn>
                  <a:cxn ang="0">
                    <a:pos x="62" y="76"/>
                  </a:cxn>
                  <a:cxn ang="0">
                    <a:pos x="65" y="79"/>
                  </a:cxn>
                  <a:cxn ang="0">
                    <a:pos x="68" y="83"/>
                  </a:cxn>
                  <a:cxn ang="0">
                    <a:pos x="68" y="84"/>
                  </a:cxn>
                  <a:cxn ang="0">
                    <a:pos x="72" y="86"/>
                  </a:cxn>
                  <a:cxn ang="0">
                    <a:pos x="75" y="88"/>
                  </a:cxn>
                  <a:cxn ang="0">
                    <a:pos x="75" y="90"/>
                  </a:cxn>
                </a:cxnLst>
                <a:rect l="0" t="0" r="r" b="b"/>
                <a:pathLst>
                  <a:path w="75" h="90">
                    <a:moveTo>
                      <a:pt x="0" y="0"/>
                    </a:moveTo>
                    <a:lnTo>
                      <a:pt x="3" y="4"/>
                    </a:lnTo>
                    <a:lnTo>
                      <a:pt x="6" y="9"/>
                    </a:lnTo>
                    <a:lnTo>
                      <a:pt x="6" y="13"/>
                    </a:lnTo>
                    <a:lnTo>
                      <a:pt x="10" y="18"/>
                    </a:lnTo>
                    <a:lnTo>
                      <a:pt x="13" y="21"/>
                    </a:lnTo>
                    <a:lnTo>
                      <a:pt x="13" y="26"/>
                    </a:lnTo>
                    <a:lnTo>
                      <a:pt x="17" y="30"/>
                    </a:lnTo>
                    <a:lnTo>
                      <a:pt x="20" y="34"/>
                    </a:lnTo>
                    <a:lnTo>
                      <a:pt x="24" y="37"/>
                    </a:lnTo>
                    <a:lnTo>
                      <a:pt x="24" y="40"/>
                    </a:lnTo>
                    <a:lnTo>
                      <a:pt x="27" y="43"/>
                    </a:lnTo>
                    <a:lnTo>
                      <a:pt x="31" y="44"/>
                    </a:lnTo>
                    <a:lnTo>
                      <a:pt x="31" y="47"/>
                    </a:lnTo>
                    <a:lnTo>
                      <a:pt x="34" y="49"/>
                    </a:lnTo>
                    <a:lnTo>
                      <a:pt x="37" y="50"/>
                    </a:lnTo>
                    <a:lnTo>
                      <a:pt x="41" y="52"/>
                    </a:lnTo>
                    <a:lnTo>
                      <a:pt x="41" y="54"/>
                    </a:lnTo>
                    <a:lnTo>
                      <a:pt x="44" y="57"/>
                    </a:lnTo>
                    <a:lnTo>
                      <a:pt x="48" y="58"/>
                    </a:lnTo>
                    <a:lnTo>
                      <a:pt x="51" y="60"/>
                    </a:lnTo>
                    <a:lnTo>
                      <a:pt x="51" y="63"/>
                    </a:lnTo>
                    <a:lnTo>
                      <a:pt x="55" y="67"/>
                    </a:lnTo>
                    <a:lnTo>
                      <a:pt x="58" y="69"/>
                    </a:lnTo>
                    <a:lnTo>
                      <a:pt x="58" y="73"/>
                    </a:lnTo>
                    <a:lnTo>
                      <a:pt x="62" y="76"/>
                    </a:lnTo>
                    <a:lnTo>
                      <a:pt x="65" y="79"/>
                    </a:lnTo>
                    <a:lnTo>
                      <a:pt x="68" y="83"/>
                    </a:lnTo>
                    <a:lnTo>
                      <a:pt x="68" y="84"/>
                    </a:lnTo>
                    <a:lnTo>
                      <a:pt x="72" y="86"/>
                    </a:lnTo>
                    <a:lnTo>
                      <a:pt x="75" y="88"/>
                    </a:lnTo>
                    <a:lnTo>
                      <a:pt x="75" y="90"/>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9" name="Right Brace 158"/>
            <p:cNvSpPr/>
            <p:nvPr/>
          </p:nvSpPr>
          <p:spPr>
            <a:xfrm>
              <a:off x="7924800" y="2758242"/>
              <a:ext cx="70113" cy="504544"/>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8001000" y="2743200"/>
              <a:ext cx="707015" cy="400110"/>
            </a:xfrm>
            <a:prstGeom prst="rect">
              <a:avLst/>
            </a:prstGeom>
            <a:noFill/>
          </p:spPr>
          <p:txBody>
            <a:bodyPr wrap="square" rtlCol="0">
              <a:spAutoFit/>
            </a:bodyPr>
            <a:lstStyle/>
            <a:p>
              <a:r>
                <a:rPr lang="en-US" sz="1000" dirty="0" smtClean="0"/>
                <a:t>Warped version</a:t>
              </a:r>
              <a:endParaRPr lang="en-US" sz="1000" dirty="0"/>
            </a:p>
          </p:txBody>
        </p:sp>
        <p:grpSp>
          <p:nvGrpSpPr>
            <p:cNvPr id="15" name="Group 14"/>
            <p:cNvGrpSpPr/>
            <p:nvPr/>
          </p:nvGrpSpPr>
          <p:grpSpPr>
            <a:xfrm>
              <a:off x="6096000" y="2184400"/>
              <a:ext cx="1752831" cy="279864"/>
              <a:chOff x="6243638" y="2184400"/>
              <a:chExt cx="1665287" cy="338138"/>
            </a:xfrm>
          </p:grpSpPr>
          <p:sp>
            <p:nvSpPr>
              <p:cNvPr id="13" name="Freeform 8"/>
              <p:cNvSpPr>
                <a:spLocks/>
              </p:cNvSpPr>
              <p:nvPr/>
            </p:nvSpPr>
            <p:spPr bwMode="auto">
              <a:xfrm>
                <a:off x="6243638" y="2184400"/>
                <a:ext cx="1122363" cy="338138"/>
              </a:xfrm>
              <a:custGeom>
                <a:avLst/>
                <a:gdLst>
                  <a:gd name="T0" fmla="*/ 11 w 707"/>
                  <a:gd name="T1" fmla="*/ 86 h 213"/>
                  <a:gd name="T2" fmla="*/ 29 w 707"/>
                  <a:gd name="T3" fmla="*/ 56 h 213"/>
                  <a:gd name="T4" fmla="*/ 44 w 707"/>
                  <a:gd name="T5" fmla="*/ 29 h 213"/>
                  <a:gd name="T6" fmla="*/ 62 w 707"/>
                  <a:gd name="T7" fmla="*/ 12 h 213"/>
                  <a:gd name="T8" fmla="*/ 77 w 707"/>
                  <a:gd name="T9" fmla="*/ 0 h 213"/>
                  <a:gd name="T10" fmla="*/ 95 w 707"/>
                  <a:gd name="T11" fmla="*/ 0 h 213"/>
                  <a:gd name="T12" fmla="*/ 113 w 707"/>
                  <a:gd name="T13" fmla="*/ 10 h 213"/>
                  <a:gd name="T14" fmla="*/ 128 w 707"/>
                  <a:gd name="T15" fmla="*/ 27 h 213"/>
                  <a:gd name="T16" fmla="*/ 146 w 707"/>
                  <a:gd name="T17" fmla="*/ 51 h 213"/>
                  <a:gd name="T18" fmla="*/ 160 w 707"/>
                  <a:gd name="T19" fmla="*/ 81 h 213"/>
                  <a:gd name="T20" fmla="*/ 179 w 707"/>
                  <a:gd name="T21" fmla="*/ 113 h 213"/>
                  <a:gd name="T22" fmla="*/ 197 w 707"/>
                  <a:gd name="T23" fmla="*/ 144 h 213"/>
                  <a:gd name="T24" fmla="*/ 211 w 707"/>
                  <a:gd name="T25" fmla="*/ 171 h 213"/>
                  <a:gd name="T26" fmla="*/ 230 w 707"/>
                  <a:gd name="T27" fmla="*/ 193 h 213"/>
                  <a:gd name="T28" fmla="*/ 244 w 707"/>
                  <a:gd name="T29" fmla="*/ 208 h 213"/>
                  <a:gd name="T30" fmla="*/ 262 w 707"/>
                  <a:gd name="T31" fmla="*/ 213 h 213"/>
                  <a:gd name="T32" fmla="*/ 281 w 707"/>
                  <a:gd name="T33" fmla="*/ 208 h 213"/>
                  <a:gd name="T34" fmla="*/ 295 w 707"/>
                  <a:gd name="T35" fmla="*/ 196 h 213"/>
                  <a:gd name="T36" fmla="*/ 313 w 707"/>
                  <a:gd name="T37" fmla="*/ 174 h 213"/>
                  <a:gd name="T38" fmla="*/ 328 w 707"/>
                  <a:gd name="T39" fmla="*/ 147 h 213"/>
                  <a:gd name="T40" fmla="*/ 346 w 707"/>
                  <a:gd name="T41" fmla="*/ 115 h 213"/>
                  <a:gd name="T42" fmla="*/ 361 w 707"/>
                  <a:gd name="T43" fmla="*/ 83 h 213"/>
                  <a:gd name="T44" fmla="*/ 379 w 707"/>
                  <a:gd name="T45" fmla="*/ 54 h 213"/>
                  <a:gd name="T46" fmla="*/ 397 w 707"/>
                  <a:gd name="T47" fmla="*/ 29 h 213"/>
                  <a:gd name="T48" fmla="*/ 412 w 707"/>
                  <a:gd name="T49" fmla="*/ 10 h 213"/>
                  <a:gd name="T50" fmla="*/ 430 w 707"/>
                  <a:gd name="T51" fmla="*/ 0 h 213"/>
                  <a:gd name="T52" fmla="*/ 444 w 707"/>
                  <a:gd name="T53" fmla="*/ 0 h 213"/>
                  <a:gd name="T54" fmla="*/ 463 w 707"/>
                  <a:gd name="T55" fmla="*/ 10 h 213"/>
                  <a:gd name="T56" fmla="*/ 481 w 707"/>
                  <a:gd name="T57" fmla="*/ 27 h 213"/>
                  <a:gd name="T58" fmla="*/ 495 w 707"/>
                  <a:gd name="T59" fmla="*/ 54 h 213"/>
                  <a:gd name="T60" fmla="*/ 514 w 707"/>
                  <a:gd name="T61" fmla="*/ 83 h 213"/>
                  <a:gd name="T62" fmla="*/ 528 w 707"/>
                  <a:gd name="T63" fmla="*/ 115 h 213"/>
                  <a:gd name="T64" fmla="*/ 546 w 707"/>
                  <a:gd name="T65" fmla="*/ 144 h 213"/>
                  <a:gd name="T66" fmla="*/ 565 w 707"/>
                  <a:gd name="T67" fmla="*/ 174 h 213"/>
                  <a:gd name="T68" fmla="*/ 579 w 707"/>
                  <a:gd name="T69" fmla="*/ 196 h 213"/>
                  <a:gd name="T70" fmla="*/ 597 w 707"/>
                  <a:gd name="T71" fmla="*/ 208 h 213"/>
                  <a:gd name="T72" fmla="*/ 612 w 707"/>
                  <a:gd name="T73" fmla="*/ 213 h 213"/>
                  <a:gd name="T74" fmla="*/ 630 w 707"/>
                  <a:gd name="T75" fmla="*/ 208 h 213"/>
                  <a:gd name="T76" fmla="*/ 648 w 707"/>
                  <a:gd name="T77" fmla="*/ 193 h 213"/>
                  <a:gd name="T78" fmla="*/ 663 w 707"/>
                  <a:gd name="T79" fmla="*/ 171 h 213"/>
                  <a:gd name="T80" fmla="*/ 681 w 707"/>
                  <a:gd name="T81" fmla="*/ 144 h 213"/>
                  <a:gd name="T82" fmla="*/ 696 w 707"/>
                  <a:gd name="T83" fmla="*/ 1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7" h="213">
                    <a:moveTo>
                      <a:pt x="0" y="108"/>
                    </a:moveTo>
                    <a:lnTo>
                      <a:pt x="8" y="95"/>
                    </a:lnTo>
                    <a:lnTo>
                      <a:pt x="11" y="86"/>
                    </a:lnTo>
                    <a:lnTo>
                      <a:pt x="19" y="76"/>
                    </a:lnTo>
                    <a:lnTo>
                      <a:pt x="22" y="66"/>
                    </a:lnTo>
                    <a:lnTo>
                      <a:pt x="29" y="56"/>
                    </a:lnTo>
                    <a:lnTo>
                      <a:pt x="33" y="46"/>
                    </a:lnTo>
                    <a:lnTo>
                      <a:pt x="40" y="37"/>
                    </a:lnTo>
                    <a:lnTo>
                      <a:pt x="44" y="29"/>
                    </a:lnTo>
                    <a:lnTo>
                      <a:pt x="51" y="22"/>
                    </a:lnTo>
                    <a:lnTo>
                      <a:pt x="55" y="17"/>
                    </a:lnTo>
                    <a:lnTo>
                      <a:pt x="62" y="12"/>
                    </a:lnTo>
                    <a:lnTo>
                      <a:pt x="66" y="7"/>
                    </a:lnTo>
                    <a:lnTo>
                      <a:pt x="73" y="2"/>
                    </a:lnTo>
                    <a:lnTo>
                      <a:pt x="77" y="0"/>
                    </a:lnTo>
                    <a:lnTo>
                      <a:pt x="84" y="0"/>
                    </a:lnTo>
                    <a:lnTo>
                      <a:pt x="91" y="0"/>
                    </a:lnTo>
                    <a:lnTo>
                      <a:pt x="95" y="0"/>
                    </a:lnTo>
                    <a:lnTo>
                      <a:pt x="102" y="2"/>
                    </a:lnTo>
                    <a:lnTo>
                      <a:pt x="106" y="5"/>
                    </a:lnTo>
                    <a:lnTo>
                      <a:pt x="113" y="10"/>
                    </a:lnTo>
                    <a:lnTo>
                      <a:pt x="117" y="15"/>
                    </a:lnTo>
                    <a:lnTo>
                      <a:pt x="124" y="19"/>
                    </a:lnTo>
                    <a:lnTo>
                      <a:pt x="128" y="27"/>
                    </a:lnTo>
                    <a:lnTo>
                      <a:pt x="135" y="34"/>
                    </a:lnTo>
                    <a:lnTo>
                      <a:pt x="139" y="42"/>
                    </a:lnTo>
                    <a:lnTo>
                      <a:pt x="146" y="51"/>
                    </a:lnTo>
                    <a:lnTo>
                      <a:pt x="150" y="61"/>
                    </a:lnTo>
                    <a:lnTo>
                      <a:pt x="157" y="71"/>
                    </a:lnTo>
                    <a:lnTo>
                      <a:pt x="160" y="81"/>
                    </a:lnTo>
                    <a:lnTo>
                      <a:pt x="168" y="91"/>
                    </a:lnTo>
                    <a:lnTo>
                      <a:pt x="171" y="103"/>
                    </a:lnTo>
                    <a:lnTo>
                      <a:pt x="179" y="113"/>
                    </a:lnTo>
                    <a:lnTo>
                      <a:pt x="186" y="122"/>
                    </a:lnTo>
                    <a:lnTo>
                      <a:pt x="190" y="135"/>
                    </a:lnTo>
                    <a:lnTo>
                      <a:pt x="197" y="144"/>
                    </a:lnTo>
                    <a:lnTo>
                      <a:pt x="201" y="154"/>
                    </a:lnTo>
                    <a:lnTo>
                      <a:pt x="208" y="164"/>
                    </a:lnTo>
                    <a:lnTo>
                      <a:pt x="211" y="171"/>
                    </a:lnTo>
                    <a:lnTo>
                      <a:pt x="219" y="181"/>
                    </a:lnTo>
                    <a:lnTo>
                      <a:pt x="222" y="189"/>
                    </a:lnTo>
                    <a:lnTo>
                      <a:pt x="230" y="193"/>
                    </a:lnTo>
                    <a:lnTo>
                      <a:pt x="233" y="201"/>
                    </a:lnTo>
                    <a:lnTo>
                      <a:pt x="241" y="203"/>
                    </a:lnTo>
                    <a:lnTo>
                      <a:pt x="244" y="208"/>
                    </a:lnTo>
                    <a:lnTo>
                      <a:pt x="251" y="211"/>
                    </a:lnTo>
                    <a:lnTo>
                      <a:pt x="255" y="213"/>
                    </a:lnTo>
                    <a:lnTo>
                      <a:pt x="262" y="213"/>
                    </a:lnTo>
                    <a:lnTo>
                      <a:pt x="266" y="213"/>
                    </a:lnTo>
                    <a:lnTo>
                      <a:pt x="273" y="211"/>
                    </a:lnTo>
                    <a:lnTo>
                      <a:pt x="281" y="208"/>
                    </a:lnTo>
                    <a:lnTo>
                      <a:pt x="284" y="206"/>
                    </a:lnTo>
                    <a:lnTo>
                      <a:pt x="292" y="201"/>
                    </a:lnTo>
                    <a:lnTo>
                      <a:pt x="295" y="196"/>
                    </a:lnTo>
                    <a:lnTo>
                      <a:pt x="302" y="189"/>
                    </a:lnTo>
                    <a:lnTo>
                      <a:pt x="306" y="181"/>
                    </a:lnTo>
                    <a:lnTo>
                      <a:pt x="313" y="174"/>
                    </a:lnTo>
                    <a:lnTo>
                      <a:pt x="317" y="166"/>
                    </a:lnTo>
                    <a:lnTo>
                      <a:pt x="324" y="157"/>
                    </a:lnTo>
                    <a:lnTo>
                      <a:pt x="328" y="147"/>
                    </a:lnTo>
                    <a:lnTo>
                      <a:pt x="335" y="137"/>
                    </a:lnTo>
                    <a:lnTo>
                      <a:pt x="339" y="125"/>
                    </a:lnTo>
                    <a:lnTo>
                      <a:pt x="346" y="115"/>
                    </a:lnTo>
                    <a:lnTo>
                      <a:pt x="350" y="105"/>
                    </a:lnTo>
                    <a:lnTo>
                      <a:pt x="357" y="93"/>
                    </a:lnTo>
                    <a:lnTo>
                      <a:pt x="361" y="83"/>
                    </a:lnTo>
                    <a:lnTo>
                      <a:pt x="368" y="73"/>
                    </a:lnTo>
                    <a:lnTo>
                      <a:pt x="375" y="64"/>
                    </a:lnTo>
                    <a:lnTo>
                      <a:pt x="379" y="54"/>
                    </a:lnTo>
                    <a:lnTo>
                      <a:pt x="386" y="44"/>
                    </a:lnTo>
                    <a:lnTo>
                      <a:pt x="390" y="37"/>
                    </a:lnTo>
                    <a:lnTo>
                      <a:pt x="397" y="29"/>
                    </a:lnTo>
                    <a:lnTo>
                      <a:pt x="401" y="22"/>
                    </a:lnTo>
                    <a:lnTo>
                      <a:pt x="408" y="15"/>
                    </a:lnTo>
                    <a:lnTo>
                      <a:pt x="412" y="10"/>
                    </a:lnTo>
                    <a:lnTo>
                      <a:pt x="419" y="7"/>
                    </a:lnTo>
                    <a:lnTo>
                      <a:pt x="423" y="2"/>
                    </a:lnTo>
                    <a:lnTo>
                      <a:pt x="430" y="0"/>
                    </a:lnTo>
                    <a:lnTo>
                      <a:pt x="434" y="0"/>
                    </a:lnTo>
                    <a:lnTo>
                      <a:pt x="441" y="0"/>
                    </a:lnTo>
                    <a:lnTo>
                      <a:pt x="444" y="0"/>
                    </a:lnTo>
                    <a:lnTo>
                      <a:pt x="452" y="2"/>
                    </a:lnTo>
                    <a:lnTo>
                      <a:pt x="455" y="5"/>
                    </a:lnTo>
                    <a:lnTo>
                      <a:pt x="463" y="10"/>
                    </a:lnTo>
                    <a:lnTo>
                      <a:pt x="470" y="15"/>
                    </a:lnTo>
                    <a:lnTo>
                      <a:pt x="474" y="22"/>
                    </a:lnTo>
                    <a:lnTo>
                      <a:pt x="481" y="27"/>
                    </a:lnTo>
                    <a:lnTo>
                      <a:pt x="484" y="37"/>
                    </a:lnTo>
                    <a:lnTo>
                      <a:pt x="492" y="44"/>
                    </a:lnTo>
                    <a:lnTo>
                      <a:pt x="495" y="54"/>
                    </a:lnTo>
                    <a:lnTo>
                      <a:pt x="503" y="64"/>
                    </a:lnTo>
                    <a:lnTo>
                      <a:pt x="506" y="73"/>
                    </a:lnTo>
                    <a:lnTo>
                      <a:pt x="514" y="83"/>
                    </a:lnTo>
                    <a:lnTo>
                      <a:pt x="517" y="93"/>
                    </a:lnTo>
                    <a:lnTo>
                      <a:pt x="525" y="103"/>
                    </a:lnTo>
                    <a:lnTo>
                      <a:pt x="528" y="115"/>
                    </a:lnTo>
                    <a:lnTo>
                      <a:pt x="535" y="125"/>
                    </a:lnTo>
                    <a:lnTo>
                      <a:pt x="539" y="135"/>
                    </a:lnTo>
                    <a:lnTo>
                      <a:pt x="546" y="144"/>
                    </a:lnTo>
                    <a:lnTo>
                      <a:pt x="554" y="154"/>
                    </a:lnTo>
                    <a:lnTo>
                      <a:pt x="557" y="164"/>
                    </a:lnTo>
                    <a:lnTo>
                      <a:pt x="565" y="174"/>
                    </a:lnTo>
                    <a:lnTo>
                      <a:pt x="568" y="181"/>
                    </a:lnTo>
                    <a:lnTo>
                      <a:pt x="575" y="189"/>
                    </a:lnTo>
                    <a:lnTo>
                      <a:pt x="579" y="196"/>
                    </a:lnTo>
                    <a:lnTo>
                      <a:pt x="586" y="201"/>
                    </a:lnTo>
                    <a:lnTo>
                      <a:pt x="590" y="206"/>
                    </a:lnTo>
                    <a:lnTo>
                      <a:pt x="597" y="208"/>
                    </a:lnTo>
                    <a:lnTo>
                      <a:pt x="601" y="211"/>
                    </a:lnTo>
                    <a:lnTo>
                      <a:pt x="608" y="213"/>
                    </a:lnTo>
                    <a:lnTo>
                      <a:pt x="612" y="213"/>
                    </a:lnTo>
                    <a:lnTo>
                      <a:pt x="619" y="213"/>
                    </a:lnTo>
                    <a:lnTo>
                      <a:pt x="623" y="211"/>
                    </a:lnTo>
                    <a:lnTo>
                      <a:pt x="630" y="208"/>
                    </a:lnTo>
                    <a:lnTo>
                      <a:pt x="634" y="206"/>
                    </a:lnTo>
                    <a:lnTo>
                      <a:pt x="641" y="201"/>
                    </a:lnTo>
                    <a:lnTo>
                      <a:pt x="648" y="193"/>
                    </a:lnTo>
                    <a:lnTo>
                      <a:pt x="652" y="189"/>
                    </a:lnTo>
                    <a:lnTo>
                      <a:pt x="659" y="181"/>
                    </a:lnTo>
                    <a:lnTo>
                      <a:pt x="663" y="171"/>
                    </a:lnTo>
                    <a:lnTo>
                      <a:pt x="670" y="164"/>
                    </a:lnTo>
                    <a:lnTo>
                      <a:pt x="674" y="154"/>
                    </a:lnTo>
                    <a:lnTo>
                      <a:pt x="681" y="144"/>
                    </a:lnTo>
                    <a:lnTo>
                      <a:pt x="685" y="135"/>
                    </a:lnTo>
                    <a:lnTo>
                      <a:pt x="692" y="125"/>
                    </a:lnTo>
                    <a:lnTo>
                      <a:pt x="696" y="113"/>
                    </a:lnTo>
                    <a:lnTo>
                      <a:pt x="703" y="103"/>
                    </a:lnTo>
                    <a:lnTo>
                      <a:pt x="707" y="93"/>
                    </a:ln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p:nvSpPr>
            <p:spPr bwMode="auto">
              <a:xfrm>
                <a:off x="7366000" y="2184400"/>
                <a:ext cx="542925" cy="338138"/>
              </a:xfrm>
              <a:custGeom>
                <a:avLst/>
                <a:gdLst>
                  <a:gd name="T0" fmla="*/ 0 w 342"/>
                  <a:gd name="T1" fmla="*/ 93 h 213"/>
                  <a:gd name="T2" fmla="*/ 7 w 342"/>
                  <a:gd name="T3" fmla="*/ 81 h 213"/>
                  <a:gd name="T4" fmla="*/ 10 w 342"/>
                  <a:gd name="T5" fmla="*/ 71 h 213"/>
                  <a:gd name="T6" fmla="*/ 18 w 342"/>
                  <a:gd name="T7" fmla="*/ 61 h 213"/>
                  <a:gd name="T8" fmla="*/ 21 w 342"/>
                  <a:gd name="T9" fmla="*/ 51 h 213"/>
                  <a:gd name="T10" fmla="*/ 29 w 342"/>
                  <a:gd name="T11" fmla="*/ 44 h 213"/>
                  <a:gd name="T12" fmla="*/ 36 w 342"/>
                  <a:gd name="T13" fmla="*/ 34 h 213"/>
                  <a:gd name="T14" fmla="*/ 40 w 342"/>
                  <a:gd name="T15" fmla="*/ 27 h 213"/>
                  <a:gd name="T16" fmla="*/ 47 w 342"/>
                  <a:gd name="T17" fmla="*/ 19 h 213"/>
                  <a:gd name="T18" fmla="*/ 50 w 342"/>
                  <a:gd name="T19" fmla="*/ 15 h 213"/>
                  <a:gd name="T20" fmla="*/ 58 w 342"/>
                  <a:gd name="T21" fmla="*/ 10 h 213"/>
                  <a:gd name="T22" fmla="*/ 61 w 342"/>
                  <a:gd name="T23" fmla="*/ 5 h 213"/>
                  <a:gd name="T24" fmla="*/ 69 w 342"/>
                  <a:gd name="T25" fmla="*/ 2 h 213"/>
                  <a:gd name="T26" fmla="*/ 72 w 342"/>
                  <a:gd name="T27" fmla="*/ 0 h 213"/>
                  <a:gd name="T28" fmla="*/ 80 w 342"/>
                  <a:gd name="T29" fmla="*/ 0 h 213"/>
                  <a:gd name="T30" fmla="*/ 83 w 342"/>
                  <a:gd name="T31" fmla="*/ 0 h 213"/>
                  <a:gd name="T32" fmla="*/ 91 w 342"/>
                  <a:gd name="T33" fmla="*/ 0 h 213"/>
                  <a:gd name="T34" fmla="*/ 94 w 342"/>
                  <a:gd name="T35" fmla="*/ 2 h 213"/>
                  <a:gd name="T36" fmla="*/ 101 w 342"/>
                  <a:gd name="T37" fmla="*/ 7 h 213"/>
                  <a:gd name="T38" fmla="*/ 105 w 342"/>
                  <a:gd name="T39" fmla="*/ 10 h 213"/>
                  <a:gd name="T40" fmla="*/ 112 w 342"/>
                  <a:gd name="T41" fmla="*/ 17 h 213"/>
                  <a:gd name="T42" fmla="*/ 116 w 342"/>
                  <a:gd name="T43" fmla="*/ 22 h 213"/>
                  <a:gd name="T44" fmla="*/ 123 w 342"/>
                  <a:gd name="T45" fmla="*/ 29 h 213"/>
                  <a:gd name="T46" fmla="*/ 131 w 342"/>
                  <a:gd name="T47" fmla="*/ 37 h 213"/>
                  <a:gd name="T48" fmla="*/ 134 w 342"/>
                  <a:gd name="T49" fmla="*/ 46 h 213"/>
                  <a:gd name="T50" fmla="*/ 142 w 342"/>
                  <a:gd name="T51" fmla="*/ 54 h 213"/>
                  <a:gd name="T52" fmla="*/ 145 w 342"/>
                  <a:gd name="T53" fmla="*/ 64 h 213"/>
                  <a:gd name="T54" fmla="*/ 152 w 342"/>
                  <a:gd name="T55" fmla="*/ 73 h 213"/>
                  <a:gd name="T56" fmla="*/ 156 w 342"/>
                  <a:gd name="T57" fmla="*/ 83 h 213"/>
                  <a:gd name="T58" fmla="*/ 163 w 342"/>
                  <a:gd name="T59" fmla="*/ 95 h 213"/>
                  <a:gd name="T60" fmla="*/ 167 w 342"/>
                  <a:gd name="T61" fmla="*/ 105 h 213"/>
                  <a:gd name="T62" fmla="*/ 174 w 342"/>
                  <a:gd name="T63" fmla="*/ 117 h 213"/>
                  <a:gd name="T64" fmla="*/ 178 w 342"/>
                  <a:gd name="T65" fmla="*/ 127 h 213"/>
                  <a:gd name="T66" fmla="*/ 185 w 342"/>
                  <a:gd name="T67" fmla="*/ 137 h 213"/>
                  <a:gd name="T68" fmla="*/ 189 w 342"/>
                  <a:gd name="T69" fmla="*/ 147 h 213"/>
                  <a:gd name="T70" fmla="*/ 196 w 342"/>
                  <a:gd name="T71" fmla="*/ 157 h 213"/>
                  <a:gd name="T72" fmla="*/ 200 w 342"/>
                  <a:gd name="T73" fmla="*/ 166 h 213"/>
                  <a:gd name="T74" fmla="*/ 207 w 342"/>
                  <a:gd name="T75" fmla="*/ 174 h 213"/>
                  <a:gd name="T76" fmla="*/ 211 w 342"/>
                  <a:gd name="T77" fmla="*/ 184 h 213"/>
                  <a:gd name="T78" fmla="*/ 218 w 342"/>
                  <a:gd name="T79" fmla="*/ 189 h 213"/>
                  <a:gd name="T80" fmla="*/ 225 w 342"/>
                  <a:gd name="T81" fmla="*/ 196 h 213"/>
                  <a:gd name="T82" fmla="*/ 229 w 342"/>
                  <a:gd name="T83" fmla="*/ 201 h 213"/>
                  <a:gd name="T84" fmla="*/ 236 w 342"/>
                  <a:gd name="T85" fmla="*/ 206 h 213"/>
                  <a:gd name="T86" fmla="*/ 240 w 342"/>
                  <a:gd name="T87" fmla="*/ 208 h 213"/>
                  <a:gd name="T88" fmla="*/ 247 w 342"/>
                  <a:gd name="T89" fmla="*/ 211 h 213"/>
                  <a:gd name="T90" fmla="*/ 251 w 342"/>
                  <a:gd name="T91" fmla="*/ 213 h 213"/>
                  <a:gd name="T92" fmla="*/ 258 w 342"/>
                  <a:gd name="T93" fmla="*/ 213 h 213"/>
                  <a:gd name="T94" fmla="*/ 262 w 342"/>
                  <a:gd name="T95" fmla="*/ 213 h 213"/>
                  <a:gd name="T96" fmla="*/ 269 w 342"/>
                  <a:gd name="T97" fmla="*/ 211 h 213"/>
                  <a:gd name="T98" fmla="*/ 273 w 342"/>
                  <a:gd name="T99" fmla="*/ 208 h 213"/>
                  <a:gd name="T100" fmla="*/ 280 w 342"/>
                  <a:gd name="T101" fmla="*/ 203 h 213"/>
                  <a:gd name="T102" fmla="*/ 283 w 342"/>
                  <a:gd name="T103" fmla="*/ 198 h 213"/>
                  <a:gd name="T104" fmla="*/ 291 w 342"/>
                  <a:gd name="T105" fmla="*/ 193 h 213"/>
                  <a:gd name="T106" fmla="*/ 294 w 342"/>
                  <a:gd name="T107" fmla="*/ 186 h 213"/>
                  <a:gd name="T108" fmla="*/ 302 w 342"/>
                  <a:gd name="T109" fmla="*/ 179 h 213"/>
                  <a:gd name="T110" fmla="*/ 305 w 342"/>
                  <a:gd name="T111" fmla="*/ 171 h 213"/>
                  <a:gd name="T112" fmla="*/ 313 w 342"/>
                  <a:gd name="T113" fmla="*/ 162 h 213"/>
                  <a:gd name="T114" fmla="*/ 320 w 342"/>
                  <a:gd name="T115" fmla="*/ 152 h 213"/>
                  <a:gd name="T116" fmla="*/ 324 w 342"/>
                  <a:gd name="T117" fmla="*/ 142 h 213"/>
                  <a:gd name="T118" fmla="*/ 331 w 342"/>
                  <a:gd name="T119" fmla="*/ 132 h 213"/>
                  <a:gd name="T120" fmla="*/ 334 w 342"/>
                  <a:gd name="T121" fmla="*/ 122 h 213"/>
                  <a:gd name="T122" fmla="*/ 342 w 342"/>
                  <a:gd name="T123" fmla="*/ 1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2" h="213">
                    <a:moveTo>
                      <a:pt x="0" y="93"/>
                    </a:moveTo>
                    <a:lnTo>
                      <a:pt x="7" y="81"/>
                    </a:lnTo>
                    <a:lnTo>
                      <a:pt x="10" y="71"/>
                    </a:lnTo>
                    <a:lnTo>
                      <a:pt x="18" y="61"/>
                    </a:lnTo>
                    <a:lnTo>
                      <a:pt x="21" y="51"/>
                    </a:lnTo>
                    <a:lnTo>
                      <a:pt x="29" y="44"/>
                    </a:lnTo>
                    <a:lnTo>
                      <a:pt x="36" y="34"/>
                    </a:lnTo>
                    <a:lnTo>
                      <a:pt x="40" y="27"/>
                    </a:lnTo>
                    <a:lnTo>
                      <a:pt x="47" y="19"/>
                    </a:lnTo>
                    <a:lnTo>
                      <a:pt x="50" y="15"/>
                    </a:lnTo>
                    <a:lnTo>
                      <a:pt x="58" y="10"/>
                    </a:lnTo>
                    <a:lnTo>
                      <a:pt x="61" y="5"/>
                    </a:lnTo>
                    <a:lnTo>
                      <a:pt x="69" y="2"/>
                    </a:lnTo>
                    <a:lnTo>
                      <a:pt x="72" y="0"/>
                    </a:lnTo>
                    <a:lnTo>
                      <a:pt x="80" y="0"/>
                    </a:lnTo>
                    <a:lnTo>
                      <a:pt x="83" y="0"/>
                    </a:lnTo>
                    <a:lnTo>
                      <a:pt x="91" y="0"/>
                    </a:lnTo>
                    <a:lnTo>
                      <a:pt x="94" y="2"/>
                    </a:lnTo>
                    <a:lnTo>
                      <a:pt x="101" y="7"/>
                    </a:lnTo>
                    <a:lnTo>
                      <a:pt x="105" y="10"/>
                    </a:lnTo>
                    <a:lnTo>
                      <a:pt x="112" y="17"/>
                    </a:lnTo>
                    <a:lnTo>
                      <a:pt x="116" y="22"/>
                    </a:lnTo>
                    <a:lnTo>
                      <a:pt x="123" y="29"/>
                    </a:lnTo>
                    <a:lnTo>
                      <a:pt x="131" y="37"/>
                    </a:lnTo>
                    <a:lnTo>
                      <a:pt x="134" y="46"/>
                    </a:lnTo>
                    <a:lnTo>
                      <a:pt x="142" y="54"/>
                    </a:lnTo>
                    <a:lnTo>
                      <a:pt x="145" y="64"/>
                    </a:lnTo>
                    <a:lnTo>
                      <a:pt x="152" y="73"/>
                    </a:lnTo>
                    <a:lnTo>
                      <a:pt x="156" y="83"/>
                    </a:lnTo>
                    <a:lnTo>
                      <a:pt x="163" y="95"/>
                    </a:lnTo>
                    <a:lnTo>
                      <a:pt x="167" y="105"/>
                    </a:lnTo>
                    <a:lnTo>
                      <a:pt x="174" y="117"/>
                    </a:lnTo>
                    <a:lnTo>
                      <a:pt x="178" y="127"/>
                    </a:lnTo>
                    <a:lnTo>
                      <a:pt x="185" y="137"/>
                    </a:lnTo>
                    <a:lnTo>
                      <a:pt x="189" y="147"/>
                    </a:lnTo>
                    <a:lnTo>
                      <a:pt x="196" y="157"/>
                    </a:lnTo>
                    <a:lnTo>
                      <a:pt x="200" y="166"/>
                    </a:lnTo>
                    <a:lnTo>
                      <a:pt x="207" y="174"/>
                    </a:lnTo>
                    <a:lnTo>
                      <a:pt x="211" y="184"/>
                    </a:lnTo>
                    <a:lnTo>
                      <a:pt x="218" y="189"/>
                    </a:lnTo>
                    <a:lnTo>
                      <a:pt x="225" y="196"/>
                    </a:lnTo>
                    <a:lnTo>
                      <a:pt x="229" y="201"/>
                    </a:lnTo>
                    <a:lnTo>
                      <a:pt x="236" y="206"/>
                    </a:lnTo>
                    <a:lnTo>
                      <a:pt x="240" y="208"/>
                    </a:lnTo>
                    <a:lnTo>
                      <a:pt x="247" y="211"/>
                    </a:lnTo>
                    <a:lnTo>
                      <a:pt x="251" y="213"/>
                    </a:lnTo>
                    <a:lnTo>
                      <a:pt x="258" y="213"/>
                    </a:lnTo>
                    <a:lnTo>
                      <a:pt x="262" y="213"/>
                    </a:lnTo>
                    <a:lnTo>
                      <a:pt x="269" y="211"/>
                    </a:lnTo>
                    <a:lnTo>
                      <a:pt x="273" y="208"/>
                    </a:lnTo>
                    <a:lnTo>
                      <a:pt x="280" y="203"/>
                    </a:lnTo>
                    <a:lnTo>
                      <a:pt x="283" y="198"/>
                    </a:lnTo>
                    <a:lnTo>
                      <a:pt x="291" y="193"/>
                    </a:lnTo>
                    <a:lnTo>
                      <a:pt x="294" y="186"/>
                    </a:lnTo>
                    <a:lnTo>
                      <a:pt x="302" y="179"/>
                    </a:lnTo>
                    <a:lnTo>
                      <a:pt x="305" y="171"/>
                    </a:lnTo>
                    <a:lnTo>
                      <a:pt x="313" y="162"/>
                    </a:lnTo>
                    <a:lnTo>
                      <a:pt x="320" y="152"/>
                    </a:lnTo>
                    <a:lnTo>
                      <a:pt x="324" y="142"/>
                    </a:lnTo>
                    <a:lnTo>
                      <a:pt x="331" y="132"/>
                    </a:lnTo>
                    <a:lnTo>
                      <a:pt x="334" y="122"/>
                    </a:lnTo>
                    <a:lnTo>
                      <a:pt x="342" y="113"/>
                    </a:lnTo>
                  </a:path>
                </a:pathLst>
              </a:custGeom>
              <a:noFill/>
              <a:ln w="254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6" name="Rectangle 15"/>
            <p:cNvSpPr/>
            <p:nvPr/>
          </p:nvSpPr>
          <p:spPr>
            <a:xfrm>
              <a:off x="7848600" y="2057400"/>
              <a:ext cx="957313" cy="369332"/>
            </a:xfrm>
            <a:prstGeom prst="rect">
              <a:avLst/>
            </a:prstGeom>
          </p:spPr>
          <p:txBody>
            <a:bodyPr wrap="none">
              <a:spAutoFit/>
            </a:bodyPr>
            <a:lstStyle/>
            <a:p>
              <a:r>
                <a:rPr lang="en-US" sz="1000" b="1" dirty="0" smtClean="0"/>
                <a:t>Platonic ideal</a:t>
              </a:r>
              <a:r>
                <a:rPr lang="en-US" b="1" dirty="0" smtClean="0"/>
                <a:t> </a:t>
              </a:r>
              <a:endParaRPr lang="en-US" b="1" dirty="0"/>
            </a:p>
          </p:txBody>
        </p:sp>
      </p:grpSp>
    </p:spTree>
    <p:extLst>
      <p:ext uri="{BB962C8B-B14F-4D97-AF65-F5344CB8AC3E}">
        <p14:creationId xmlns:p14="http://schemas.microsoft.com/office/powerpoint/2010/main" val="107734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457200"/>
            <a:ext cx="8229600" cy="1143000"/>
          </a:xfrm>
        </p:spPr>
        <p:txBody>
          <a:bodyPr>
            <a:normAutofit/>
          </a:bodyPr>
          <a:lstStyle/>
          <a:p>
            <a:r>
              <a:rPr lang="en-US" sz="3600" dirty="0"/>
              <a:t>When are our assumptions true?</a:t>
            </a:r>
          </a:p>
        </p:txBody>
      </p:sp>
      <p:sp>
        <p:nvSpPr>
          <p:cNvPr id="4" name="Content Placeholder 2"/>
          <p:cNvSpPr txBox="1">
            <a:spLocks/>
          </p:cNvSpPr>
          <p:nvPr/>
        </p:nvSpPr>
        <p:spPr>
          <a:xfrm>
            <a:off x="381000" y="16764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2" indent="-342900"/>
            <a:r>
              <a:rPr lang="en-US" sz="2000" b="1" dirty="0" smtClean="0">
                <a:solidFill>
                  <a:srgbClr val="00B0F0"/>
                </a:solidFill>
              </a:rPr>
              <a:t>Observation1: </a:t>
            </a:r>
            <a:r>
              <a:rPr lang="x-none" sz="1800" b="1" i="1" smtClean="0">
                <a:solidFill>
                  <a:srgbClr val="00B0F0"/>
                </a:solidFill>
              </a:rPr>
              <a:t>Assumption 1 is mitigated by large amounts of labeled data</a:t>
            </a:r>
            <a:endParaRPr lang="en-US" sz="1800" b="1" i="1" dirty="0" smtClean="0">
              <a:solidFill>
                <a:srgbClr val="00B0F0"/>
              </a:solidFill>
            </a:endParaRP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942" y="2286000"/>
            <a:ext cx="475105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66800" y="4191000"/>
            <a:ext cx="7010400" cy="1246495"/>
          </a:xfrm>
          <a:prstGeom prst="rect">
            <a:avLst/>
          </a:prstGeom>
          <a:noFill/>
        </p:spPr>
        <p:txBody>
          <a:bodyPr wrap="square" rtlCol="0">
            <a:spAutoFit/>
          </a:bodyPr>
          <a:lstStyle/>
          <a:p>
            <a:r>
              <a:rPr lang="en-US" sz="1500" b="1" i="1" dirty="0" smtClean="0"/>
              <a:t>U</a:t>
            </a:r>
            <a:r>
              <a:rPr lang="en-US" sz="1500" b="1" dirty="0" smtClean="0"/>
              <a:t>: </a:t>
            </a:r>
            <a:r>
              <a:rPr lang="en-US" sz="1500" dirty="0" smtClean="0"/>
              <a:t>1 positive object, 200 negative objects(random walks).</a:t>
            </a:r>
          </a:p>
          <a:p>
            <a:r>
              <a:rPr lang="en-US" sz="1500" b="1" i="1" dirty="0" smtClean="0"/>
              <a:t>P</a:t>
            </a:r>
            <a:r>
              <a:rPr lang="en-US" sz="1500" b="1" dirty="0" smtClean="0"/>
              <a:t>:  </a:t>
            </a:r>
            <a:r>
              <a:rPr lang="en-US" sz="1500" dirty="0" smtClean="0">
                <a:solidFill>
                  <a:srgbClr val="003366"/>
                </a:solidFill>
              </a:rPr>
              <a:t>Vary the number of objects in </a:t>
            </a:r>
            <a:r>
              <a:rPr lang="en-US" sz="1500" i="1" dirty="0" smtClean="0">
                <a:solidFill>
                  <a:srgbClr val="003366"/>
                </a:solidFill>
              </a:rPr>
              <a:t>P</a:t>
            </a:r>
            <a:r>
              <a:rPr lang="en-US" sz="1500" dirty="0" smtClean="0">
                <a:solidFill>
                  <a:srgbClr val="003366"/>
                </a:solidFill>
              </a:rPr>
              <a:t> from 1-10, </a:t>
            </a:r>
            <a:r>
              <a:rPr lang="en-US" sz="1500" dirty="0" smtClean="0"/>
              <a:t>and compute the probability that the selected unlabeled object is a true positive.</a:t>
            </a:r>
            <a:r>
              <a:rPr lang="en-US" sz="1500" dirty="0" smtClean="0">
                <a:solidFill>
                  <a:srgbClr val="003366"/>
                </a:solidFill>
              </a:rPr>
              <a:t> </a:t>
            </a:r>
          </a:p>
          <a:p>
            <a:r>
              <a:rPr lang="en-US" sz="1500" b="1" dirty="0" smtClean="0"/>
              <a:t>Result:</a:t>
            </a:r>
            <a:r>
              <a:rPr lang="en-US" sz="1500" dirty="0" smtClean="0"/>
              <a:t> When |</a:t>
            </a:r>
            <a:r>
              <a:rPr lang="en-US" sz="1500" i="1" dirty="0" smtClean="0"/>
              <a:t>P</a:t>
            </a:r>
            <a:r>
              <a:rPr lang="en-US" sz="1500" dirty="0" smtClean="0"/>
              <a:t>| is small, DTW-D is much better than DTW and ED. This advantage is getting less as |</a:t>
            </a:r>
            <a:r>
              <a:rPr lang="en-US" sz="1500" i="1" dirty="0" smtClean="0"/>
              <a:t>P</a:t>
            </a:r>
            <a:r>
              <a:rPr lang="en-US" sz="1500" dirty="0" smtClean="0"/>
              <a:t>| gets larger.</a:t>
            </a:r>
            <a:endParaRPr lang="en-US" sz="1500" dirty="0"/>
          </a:p>
        </p:txBody>
      </p:sp>
      <p:sp>
        <p:nvSpPr>
          <p:cNvPr id="10269" name="Slide Number Placeholder 10268"/>
          <p:cNvSpPr>
            <a:spLocks noGrp="1"/>
          </p:cNvSpPr>
          <p:nvPr>
            <p:ph type="sldNum" sz="quarter" idx="12"/>
          </p:nvPr>
        </p:nvSpPr>
        <p:spPr/>
        <p:txBody>
          <a:bodyPr/>
          <a:lstStyle/>
          <a:p>
            <a:fld id="{FC09B38C-BECE-4478-B284-C10820711118}" type="slidenum">
              <a:rPr lang="en-US" smtClean="0"/>
              <a:t>18</a:t>
            </a:fld>
            <a:endParaRPr lang="en-US"/>
          </a:p>
        </p:txBody>
      </p:sp>
    </p:spTree>
    <p:extLst>
      <p:ext uri="{BB962C8B-B14F-4D97-AF65-F5344CB8AC3E}">
        <p14:creationId xmlns:p14="http://schemas.microsoft.com/office/powerpoint/2010/main" val="4093163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533400"/>
            <a:ext cx="8229600" cy="1143000"/>
          </a:xfrm>
        </p:spPr>
        <p:txBody>
          <a:bodyPr>
            <a:normAutofit/>
          </a:bodyPr>
          <a:lstStyle/>
          <a:p>
            <a:r>
              <a:rPr lang="en-US" sz="3600" dirty="0"/>
              <a:t>When are our assumptions true?</a:t>
            </a:r>
          </a:p>
        </p:txBody>
      </p:sp>
      <p:sp>
        <p:nvSpPr>
          <p:cNvPr id="4" name="Content Placeholder 2"/>
          <p:cNvSpPr txBox="1">
            <a:spLocks/>
          </p:cNvSpPr>
          <p:nvPr/>
        </p:nvSpPr>
        <p:spPr>
          <a:xfrm>
            <a:off x="381000" y="17526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2" indent="-342900"/>
            <a:r>
              <a:rPr lang="en-US" sz="2000" b="1" dirty="0" smtClean="0">
                <a:solidFill>
                  <a:srgbClr val="00B0F0"/>
                </a:solidFill>
              </a:rPr>
              <a:t>Observation2: </a:t>
            </a:r>
            <a:r>
              <a:rPr lang="en-US" sz="1800" b="1" i="1" dirty="0">
                <a:solidFill>
                  <a:srgbClr val="00B0F0"/>
                </a:solidFill>
              </a:rPr>
              <a:t>Assumption 2 is compounded by </a:t>
            </a:r>
            <a:r>
              <a:rPr lang="en-US" sz="1800" b="1" i="1" dirty="0" smtClean="0">
                <a:solidFill>
                  <a:srgbClr val="00B0F0"/>
                </a:solidFill>
              </a:rPr>
              <a:t>a large negative dataset</a:t>
            </a:r>
            <a:endParaRPr lang="en-US" sz="1800" b="1" i="1" dirty="0">
              <a:solidFill>
                <a:srgbClr val="00B0F0"/>
              </a:solidFill>
            </a:endParaRPr>
          </a:p>
        </p:txBody>
      </p:sp>
      <p:sp>
        <p:nvSpPr>
          <p:cNvPr id="2" name="TextBox 1"/>
          <p:cNvSpPr txBox="1"/>
          <p:nvPr/>
        </p:nvSpPr>
        <p:spPr>
          <a:xfrm>
            <a:off x="990600" y="4572000"/>
            <a:ext cx="7315200" cy="830997"/>
          </a:xfrm>
          <a:prstGeom prst="rect">
            <a:avLst/>
          </a:prstGeom>
          <a:noFill/>
        </p:spPr>
        <p:txBody>
          <a:bodyPr wrap="square" rtlCol="0">
            <a:spAutoFit/>
          </a:bodyPr>
          <a:lstStyle/>
          <a:p>
            <a:r>
              <a:rPr lang="en-US" sz="1600" b="1" i="1" dirty="0"/>
              <a:t>P</a:t>
            </a:r>
            <a:r>
              <a:rPr lang="en-US" sz="1600" b="1" dirty="0"/>
              <a:t>:  </a:t>
            </a:r>
            <a:r>
              <a:rPr lang="en-US" sz="1600" dirty="0"/>
              <a:t>1 </a:t>
            </a:r>
            <a:r>
              <a:rPr lang="en-US" sz="1600" dirty="0" smtClean="0"/>
              <a:t>positive object </a:t>
            </a:r>
          </a:p>
          <a:p>
            <a:r>
              <a:rPr lang="en-US" sz="1600" b="1" i="1" dirty="0" smtClean="0"/>
              <a:t>U</a:t>
            </a:r>
            <a:r>
              <a:rPr lang="en-US" sz="1600" b="1" dirty="0" smtClean="0"/>
              <a:t>:  </a:t>
            </a:r>
            <a:r>
              <a:rPr lang="en-US" sz="1500" dirty="0" smtClean="0">
                <a:solidFill>
                  <a:srgbClr val="003366"/>
                </a:solidFill>
              </a:rPr>
              <a:t>We </a:t>
            </a:r>
            <a:r>
              <a:rPr lang="en-US" sz="1500" dirty="0">
                <a:solidFill>
                  <a:srgbClr val="003366"/>
                </a:solidFill>
              </a:rPr>
              <a:t>vary the </a:t>
            </a:r>
            <a:r>
              <a:rPr lang="en-US" sz="1500" dirty="0" smtClean="0">
                <a:solidFill>
                  <a:srgbClr val="003366"/>
                </a:solidFill>
              </a:rPr>
              <a:t>size of the negative dataset </a:t>
            </a:r>
            <a:r>
              <a:rPr lang="en-US" sz="1500" dirty="0">
                <a:solidFill>
                  <a:srgbClr val="003366"/>
                </a:solidFill>
              </a:rPr>
              <a:t>from 100 -1000</a:t>
            </a:r>
            <a:r>
              <a:rPr lang="en-US" sz="1600" dirty="0"/>
              <a:t>. 1 positive object. </a:t>
            </a:r>
            <a:endParaRPr lang="en-US" sz="1600" dirty="0" smtClean="0"/>
          </a:p>
          <a:p>
            <a:r>
              <a:rPr lang="en-US" sz="1600" b="1" dirty="0" smtClean="0"/>
              <a:t>Result: </a:t>
            </a:r>
            <a:r>
              <a:rPr lang="en-US" sz="1600" dirty="0" smtClean="0"/>
              <a:t>When the negative dataset is large, DTW-D is much better than DTW and ED.</a:t>
            </a:r>
            <a:endParaRPr lang="en-US" sz="1600"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4660" y="2362200"/>
            <a:ext cx="4531540" cy="16002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914400" y="2590800"/>
            <a:ext cx="1828800" cy="381000"/>
            <a:chOff x="7979568" y="1371600"/>
            <a:chExt cx="2063751" cy="601663"/>
          </a:xfrm>
        </p:grpSpPr>
        <p:sp>
          <p:nvSpPr>
            <p:cNvPr id="8" name="Freeform 91"/>
            <p:cNvSpPr>
              <a:spLocks/>
            </p:cNvSpPr>
            <p:nvPr/>
          </p:nvSpPr>
          <p:spPr bwMode="auto">
            <a:xfrm>
              <a:off x="7979568" y="1663700"/>
              <a:ext cx="2063750" cy="309563"/>
            </a:xfrm>
            <a:custGeom>
              <a:avLst/>
              <a:gdLst>
                <a:gd name="T0" fmla="*/ 37 w 1300"/>
                <a:gd name="T1" fmla="*/ 171 h 195"/>
                <a:gd name="T2" fmla="*/ 81 w 1300"/>
                <a:gd name="T3" fmla="*/ 177 h 195"/>
                <a:gd name="T4" fmla="*/ 117 w 1300"/>
                <a:gd name="T5" fmla="*/ 177 h 195"/>
                <a:gd name="T6" fmla="*/ 154 w 1300"/>
                <a:gd name="T7" fmla="*/ 177 h 195"/>
                <a:gd name="T8" fmla="*/ 198 w 1300"/>
                <a:gd name="T9" fmla="*/ 177 h 195"/>
                <a:gd name="T10" fmla="*/ 234 w 1300"/>
                <a:gd name="T11" fmla="*/ 177 h 195"/>
                <a:gd name="T12" fmla="*/ 290 w 1300"/>
                <a:gd name="T13" fmla="*/ 177 h 195"/>
                <a:gd name="T14" fmla="*/ 333 w 1300"/>
                <a:gd name="T15" fmla="*/ 177 h 195"/>
                <a:gd name="T16" fmla="*/ 370 w 1300"/>
                <a:gd name="T17" fmla="*/ 177 h 195"/>
                <a:gd name="T18" fmla="*/ 413 w 1300"/>
                <a:gd name="T19" fmla="*/ 183 h 195"/>
                <a:gd name="T20" fmla="*/ 462 w 1300"/>
                <a:gd name="T21" fmla="*/ 171 h 195"/>
                <a:gd name="T22" fmla="*/ 512 w 1300"/>
                <a:gd name="T23" fmla="*/ 136 h 195"/>
                <a:gd name="T24" fmla="*/ 549 w 1300"/>
                <a:gd name="T25" fmla="*/ 83 h 195"/>
                <a:gd name="T26" fmla="*/ 604 w 1300"/>
                <a:gd name="T27" fmla="*/ 41 h 195"/>
                <a:gd name="T28" fmla="*/ 635 w 1300"/>
                <a:gd name="T29" fmla="*/ 29 h 195"/>
                <a:gd name="T30" fmla="*/ 678 w 1300"/>
                <a:gd name="T31" fmla="*/ 29 h 195"/>
                <a:gd name="T32" fmla="*/ 715 w 1300"/>
                <a:gd name="T33" fmla="*/ 23 h 195"/>
                <a:gd name="T34" fmla="*/ 758 w 1300"/>
                <a:gd name="T35" fmla="*/ 29 h 195"/>
                <a:gd name="T36" fmla="*/ 795 w 1300"/>
                <a:gd name="T37" fmla="*/ 29 h 195"/>
                <a:gd name="T38" fmla="*/ 832 w 1300"/>
                <a:gd name="T39" fmla="*/ 23 h 195"/>
                <a:gd name="T40" fmla="*/ 869 w 1300"/>
                <a:gd name="T41" fmla="*/ 29 h 195"/>
                <a:gd name="T42" fmla="*/ 924 w 1300"/>
                <a:gd name="T43" fmla="*/ 29 h 195"/>
                <a:gd name="T44" fmla="*/ 961 w 1300"/>
                <a:gd name="T45" fmla="*/ 23 h 195"/>
                <a:gd name="T46" fmla="*/ 1004 w 1300"/>
                <a:gd name="T47" fmla="*/ 29 h 195"/>
                <a:gd name="T48" fmla="*/ 1029 w 1300"/>
                <a:gd name="T49" fmla="*/ 29 h 195"/>
                <a:gd name="T50" fmla="*/ 1078 w 1300"/>
                <a:gd name="T51" fmla="*/ 0 h 195"/>
                <a:gd name="T52" fmla="*/ 1121 w 1300"/>
                <a:gd name="T53" fmla="*/ 53 h 195"/>
                <a:gd name="T54" fmla="*/ 1152 w 1300"/>
                <a:gd name="T55" fmla="*/ 41 h 195"/>
                <a:gd name="T56" fmla="*/ 1183 w 1300"/>
                <a:gd name="T57" fmla="*/ 29 h 195"/>
                <a:gd name="T58" fmla="*/ 1238 w 1300"/>
                <a:gd name="T59" fmla="*/ 29 h 195"/>
                <a:gd name="T60" fmla="*/ 1269 w 1300"/>
                <a:gd name="T61" fmla="*/ 29 h 195"/>
                <a:gd name="T62" fmla="*/ 1287 w 1300"/>
                <a:gd name="T63" fmla="*/ 35 h 195"/>
                <a:gd name="T64" fmla="*/ 1257 w 1300"/>
                <a:gd name="T65" fmla="*/ 41 h 195"/>
                <a:gd name="T66" fmla="*/ 1207 w 1300"/>
                <a:gd name="T67" fmla="*/ 41 h 195"/>
                <a:gd name="T68" fmla="*/ 1177 w 1300"/>
                <a:gd name="T69" fmla="*/ 41 h 195"/>
                <a:gd name="T70" fmla="*/ 1140 w 1300"/>
                <a:gd name="T71" fmla="*/ 71 h 195"/>
                <a:gd name="T72" fmla="*/ 1090 w 1300"/>
                <a:gd name="T73" fmla="*/ 35 h 195"/>
                <a:gd name="T74" fmla="*/ 1072 w 1300"/>
                <a:gd name="T75" fmla="*/ 6 h 195"/>
                <a:gd name="T76" fmla="*/ 1023 w 1300"/>
                <a:gd name="T77" fmla="*/ 41 h 195"/>
                <a:gd name="T78" fmla="*/ 986 w 1300"/>
                <a:gd name="T79" fmla="*/ 41 h 195"/>
                <a:gd name="T80" fmla="*/ 943 w 1300"/>
                <a:gd name="T81" fmla="*/ 41 h 195"/>
                <a:gd name="T82" fmla="*/ 900 w 1300"/>
                <a:gd name="T83" fmla="*/ 35 h 195"/>
                <a:gd name="T84" fmla="*/ 863 w 1300"/>
                <a:gd name="T85" fmla="*/ 35 h 195"/>
                <a:gd name="T86" fmla="*/ 819 w 1300"/>
                <a:gd name="T87" fmla="*/ 41 h 195"/>
                <a:gd name="T88" fmla="*/ 776 w 1300"/>
                <a:gd name="T89" fmla="*/ 41 h 195"/>
                <a:gd name="T90" fmla="*/ 739 w 1300"/>
                <a:gd name="T91" fmla="*/ 41 h 195"/>
                <a:gd name="T92" fmla="*/ 696 w 1300"/>
                <a:gd name="T93" fmla="*/ 41 h 195"/>
                <a:gd name="T94" fmla="*/ 659 w 1300"/>
                <a:gd name="T95" fmla="*/ 41 h 195"/>
                <a:gd name="T96" fmla="*/ 629 w 1300"/>
                <a:gd name="T97" fmla="*/ 47 h 195"/>
                <a:gd name="T98" fmla="*/ 585 w 1300"/>
                <a:gd name="T99" fmla="*/ 59 h 195"/>
                <a:gd name="T100" fmla="*/ 536 w 1300"/>
                <a:gd name="T101" fmla="*/ 118 h 195"/>
                <a:gd name="T102" fmla="*/ 493 w 1300"/>
                <a:gd name="T103" fmla="*/ 165 h 195"/>
                <a:gd name="T104" fmla="*/ 432 w 1300"/>
                <a:gd name="T105" fmla="*/ 183 h 195"/>
                <a:gd name="T106" fmla="*/ 388 w 1300"/>
                <a:gd name="T107" fmla="*/ 189 h 195"/>
                <a:gd name="T108" fmla="*/ 351 w 1300"/>
                <a:gd name="T109" fmla="*/ 189 h 195"/>
                <a:gd name="T110" fmla="*/ 308 w 1300"/>
                <a:gd name="T111" fmla="*/ 189 h 195"/>
                <a:gd name="T112" fmla="*/ 265 w 1300"/>
                <a:gd name="T113" fmla="*/ 189 h 195"/>
                <a:gd name="T114" fmla="*/ 216 w 1300"/>
                <a:gd name="T115" fmla="*/ 189 h 195"/>
                <a:gd name="T116" fmla="*/ 185 w 1300"/>
                <a:gd name="T117" fmla="*/ 189 h 195"/>
                <a:gd name="T118" fmla="*/ 136 w 1300"/>
                <a:gd name="T119" fmla="*/ 189 h 195"/>
                <a:gd name="T120" fmla="*/ 105 w 1300"/>
                <a:gd name="T121" fmla="*/ 189 h 195"/>
                <a:gd name="T122" fmla="*/ 62 w 1300"/>
                <a:gd name="T123" fmla="*/ 189 h 195"/>
                <a:gd name="T124" fmla="*/ 25 w 1300"/>
                <a:gd name="T125" fmla="*/ 18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0" h="195">
                  <a:moveTo>
                    <a:pt x="0" y="177"/>
                  </a:moveTo>
                  <a:lnTo>
                    <a:pt x="13" y="177"/>
                  </a:lnTo>
                  <a:lnTo>
                    <a:pt x="13" y="177"/>
                  </a:lnTo>
                  <a:lnTo>
                    <a:pt x="19" y="177"/>
                  </a:lnTo>
                  <a:lnTo>
                    <a:pt x="25" y="171"/>
                  </a:lnTo>
                  <a:lnTo>
                    <a:pt x="31" y="171"/>
                  </a:lnTo>
                  <a:lnTo>
                    <a:pt x="37" y="171"/>
                  </a:lnTo>
                  <a:lnTo>
                    <a:pt x="44" y="177"/>
                  </a:lnTo>
                  <a:lnTo>
                    <a:pt x="56" y="177"/>
                  </a:lnTo>
                  <a:lnTo>
                    <a:pt x="62" y="177"/>
                  </a:lnTo>
                  <a:lnTo>
                    <a:pt x="68" y="177"/>
                  </a:lnTo>
                  <a:lnTo>
                    <a:pt x="74" y="183"/>
                  </a:lnTo>
                  <a:lnTo>
                    <a:pt x="68" y="183"/>
                  </a:lnTo>
                  <a:lnTo>
                    <a:pt x="81" y="177"/>
                  </a:lnTo>
                  <a:lnTo>
                    <a:pt x="81" y="177"/>
                  </a:lnTo>
                  <a:lnTo>
                    <a:pt x="93" y="171"/>
                  </a:lnTo>
                  <a:lnTo>
                    <a:pt x="99" y="171"/>
                  </a:lnTo>
                  <a:lnTo>
                    <a:pt x="111" y="177"/>
                  </a:lnTo>
                  <a:lnTo>
                    <a:pt x="105" y="177"/>
                  </a:lnTo>
                  <a:lnTo>
                    <a:pt x="117" y="177"/>
                  </a:lnTo>
                  <a:lnTo>
                    <a:pt x="117" y="177"/>
                  </a:lnTo>
                  <a:lnTo>
                    <a:pt x="130" y="177"/>
                  </a:lnTo>
                  <a:lnTo>
                    <a:pt x="124" y="177"/>
                  </a:lnTo>
                  <a:lnTo>
                    <a:pt x="136" y="177"/>
                  </a:lnTo>
                  <a:lnTo>
                    <a:pt x="136" y="177"/>
                  </a:lnTo>
                  <a:lnTo>
                    <a:pt x="148" y="177"/>
                  </a:lnTo>
                  <a:lnTo>
                    <a:pt x="142" y="177"/>
                  </a:lnTo>
                  <a:lnTo>
                    <a:pt x="154" y="177"/>
                  </a:lnTo>
                  <a:lnTo>
                    <a:pt x="167" y="177"/>
                  </a:lnTo>
                  <a:lnTo>
                    <a:pt x="173" y="177"/>
                  </a:lnTo>
                  <a:lnTo>
                    <a:pt x="179" y="177"/>
                  </a:lnTo>
                  <a:lnTo>
                    <a:pt x="185" y="177"/>
                  </a:lnTo>
                  <a:lnTo>
                    <a:pt x="185" y="177"/>
                  </a:lnTo>
                  <a:lnTo>
                    <a:pt x="198" y="177"/>
                  </a:lnTo>
                  <a:lnTo>
                    <a:pt x="198" y="177"/>
                  </a:lnTo>
                  <a:lnTo>
                    <a:pt x="210" y="177"/>
                  </a:lnTo>
                  <a:lnTo>
                    <a:pt x="204" y="177"/>
                  </a:lnTo>
                  <a:lnTo>
                    <a:pt x="216" y="177"/>
                  </a:lnTo>
                  <a:lnTo>
                    <a:pt x="216" y="177"/>
                  </a:lnTo>
                  <a:lnTo>
                    <a:pt x="228" y="177"/>
                  </a:lnTo>
                  <a:lnTo>
                    <a:pt x="241" y="177"/>
                  </a:lnTo>
                  <a:lnTo>
                    <a:pt x="234" y="177"/>
                  </a:lnTo>
                  <a:lnTo>
                    <a:pt x="247" y="177"/>
                  </a:lnTo>
                  <a:lnTo>
                    <a:pt x="247" y="177"/>
                  </a:lnTo>
                  <a:lnTo>
                    <a:pt x="259" y="177"/>
                  </a:lnTo>
                  <a:lnTo>
                    <a:pt x="265" y="177"/>
                  </a:lnTo>
                  <a:lnTo>
                    <a:pt x="278" y="177"/>
                  </a:lnTo>
                  <a:lnTo>
                    <a:pt x="284" y="177"/>
                  </a:lnTo>
                  <a:lnTo>
                    <a:pt x="290" y="177"/>
                  </a:lnTo>
                  <a:lnTo>
                    <a:pt x="302" y="177"/>
                  </a:lnTo>
                  <a:lnTo>
                    <a:pt x="296" y="177"/>
                  </a:lnTo>
                  <a:lnTo>
                    <a:pt x="308" y="177"/>
                  </a:lnTo>
                  <a:lnTo>
                    <a:pt x="308" y="177"/>
                  </a:lnTo>
                  <a:lnTo>
                    <a:pt x="321" y="177"/>
                  </a:lnTo>
                  <a:lnTo>
                    <a:pt x="321" y="177"/>
                  </a:lnTo>
                  <a:lnTo>
                    <a:pt x="333" y="177"/>
                  </a:lnTo>
                  <a:lnTo>
                    <a:pt x="339" y="177"/>
                  </a:lnTo>
                  <a:lnTo>
                    <a:pt x="339" y="177"/>
                  </a:lnTo>
                  <a:lnTo>
                    <a:pt x="345" y="177"/>
                  </a:lnTo>
                  <a:lnTo>
                    <a:pt x="351" y="177"/>
                  </a:lnTo>
                  <a:lnTo>
                    <a:pt x="358" y="177"/>
                  </a:lnTo>
                  <a:lnTo>
                    <a:pt x="370" y="177"/>
                  </a:lnTo>
                  <a:lnTo>
                    <a:pt x="370" y="177"/>
                  </a:lnTo>
                  <a:lnTo>
                    <a:pt x="376" y="177"/>
                  </a:lnTo>
                  <a:lnTo>
                    <a:pt x="376" y="177"/>
                  </a:lnTo>
                  <a:lnTo>
                    <a:pt x="388" y="177"/>
                  </a:lnTo>
                  <a:lnTo>
                    <a:pt x="388" y="177"/>
                  </a:lnTo>
                  <a:lnTo>
                    <a:pt x="401" y="171"/>
                  </a:lnTo>
                  <a:lnTo>
                    <a:pt x="407" y="171"/>
                  </a:lnTo>
                  <a:lnTo>
                    <a:pt x="413" y="183"/>
                  </a:lnTo>
                  <a:lnTo>
                    <a:pt x="407" y="177"/>
                  </a:lnTo>
                  <a:lnTo>
                    <a:pt x="419" y="177"/>
                  </a:lnTo>
                  <a:lnTo>
                    <a:pt x="419" y="177"/>
                  </a:lnTo>
                  <a:lnTo>
                    <a:pt x="432" y="171"/>
                  </a:lnTo>
                  <a:lnTo>
                    <a:pt x="444" y="171"/>
                  </a:lnTo>
                  <a:lnTo>
                    <a:pt x="450" y="171"/>
                  </a:lnTo>
                  <a:lnTo>
                    <a:pt x="462" y="171"/>
                  </a:lnTo>
                  <a:lnTo>
                    <a:pt x="456" y="171"/>
                  </a:lnTo>
                  <a:lnTo>
                    <a:pt x="468" y="165"/>
                  </a:lnTo>
                  <a:lnTo>
                    <a:pt x="481" y="159"/>
                  </a:lnTo>
                  <a:lnTo>
                    <a:pt x="487" y="154"/>
                  </a:lnTo>
                  <a:lnTo>
                    <a:pt x="499" y="148"/>
                  </a:lnTo>
                  <a:lnTo>
                    <a:pt x="499" y="148"/>
                  </a:lnTo>
                  <a:lnTo>
                    <a:pt x="512" y="136"/>
                  </a:lnTo>
                  <a:lnTo>
                    <a:pt x="512" y="136"/>
                  </a:lnTo>
                  <a:lnTo>
                    <a:pt x="518" y="124"/>
                  </a:lnTo>
                  <a:lnTo>
                    <a:pt x="530" y="112"/>
                  </a:lnTo>
                  <a:lnTo>
                    <a:pt x="530" y="112"/>
                  </a:lnTo>
                  <a:lnTo>
                    <a:pt x="536" y="94"/>
                  </a:lnTo>
                  <a:lnTo>
                    <a:pt x="536" y="94"/>
                  </a:lnTo>
                  <a:lnTo>
                    <a:pt x="549" y="83"/>
                  </a:lnTo>
                  <a:lnTo>
                    <a:pt x="561" y="71"/>
                  </a:lnTo>
                  <a:lnTo>
                    <a:pt x="567" y="65"/>
                  </a:lnTo>
                  <a:lnTo>
                    <a:pt x="579" y="53"/>
                  </a:lnTo>
                  <a:lnTo>
                    <a:pt x="579" y="53"/>
                  </a:lnTo>
                  <a:lnTo>
                    <a:pt x="592" y="47"/>
                  </a:lnTo>
                  <a:lnTo>
                    <a:pt x="592" y="47"/>
                  </a:lnTo>
                  <a:lnTo>
                    <a:pt x="604" y="41"/>
                  </a:lnTo>
                  <a:lnTo>
                    <a:pt x="604" y="41"/>
                  </a:lnTo>
                  <a:lnTo>
                    <a:pt x="616" y="41"/>
                  </a:lnTo>
                  <a:lnTo>
                    <a:pt x="616" y="35"/>
                  </a:lnTo>
                  <a:lnTo>
                    <a:pt x="622" y="35"/>
                  </a:lnTo>
                  <a:lnTo>
                    <a:pt x="622" y="35"/>
                  </a:lnTo>
                  <a:lnTo>
                    <a:pt x="635" y="29"/>
                  </a:lnTo>
                  <a:lnTo>
                    <a:pt x="635" y="29"/>
                  </a:lnTo>
                  <a:lnTo>
                    <a:pt x="647" y="29"/>
                  </a:lnTo>
                  <a:lnTo>
                    <a:pt x="647" y="29"/>
                  </a:lnTo>
                  <a:lnTo>
                    <a:pt x="659" y="29"/>
                  </a:lnTo>
                  <a:lnTo>
                    <a:pt x="653" y="29"/>
                  </a:lnTo>
                  <a:lnTo>
                    <a:pt x="666" y="29"/>
                  </a:lnTo>
                  <a:lnTo>
                    <a:pt x="666" y="29"/>
                  </a:lnTo>
                  <a:lnTo>
                    <a:pt x="678" y="29"/>
                  </a:lnTo>
                  <a:lnTo>
                    <a:pt x="672" y="29"/>
                  </a:lnTo>
                  <a:lnTo>
                    <a:pt x="684" y="29"/>
                  </a:lnTo>
                  <a:lnTo>
                    <a:pt x="684" y="29"/>
                  </a:lnTo>
                  <a:lnTo>
                    <a:pt x="696" y="29"/>
                  </a:lnTo>
                  <a:lnTo>
                    <a:pt x="696" y="29"/>
                  </a:lnTo>
                  <a:lnTo>
                    <a:pt x="709" y="29"/>
                  </a:lnTo>
                  <a:lnTo>
                    <a:pt x="715" y="23"/>
                  </a:lnTo>
                  <a:lnTo>
                    <a:pt x="721" y="29"/>
                  </a:lnTo>
                  <a:lnTo>
                    <a:pt x="727" y="29"/>
                  </a:lnTo>
                  <a:lnTo>
                    <a:pt x="727" y="29"/>
                  </a:lnTo>
                  <a:lnTo>
                    <a:pt x="739" y="29"/>
                  </a:lnTo>
                  <a:lnTo>
                    <a:pt x="746" y="29"/>
                  </a:lnTo>
                  <a:lnTo>
                    <a:pt x="746" y="29"/>
                  </a:lnTo>
                  <a:lnTo>
                    <a:pt x="758" y="29"/>
                  </a:lnTo>
                  <a:lnTo>
                    <a:pt x="758" y="29"/>
                  </a:lnTo>
                  <a:lnTo>
                    <a:pt x="770" y="29"/>
                  </a:lnTo>
                  <a:lnTo>
                    <a:pt x="776" y="29"/>
                  </a:lnTo>
                  <a:lnTo>
                    <a:pt x="783" y="29"/>
                  </a:lnTo>
                  <a:lnTo>
                    <a:pt x="789" y="29"/>
                  </a:lnTo>
                  <a:lnTo>
                    <a:pt x="783" y="29"/>
                  </a:lnTo>
                  <a:lnTo>
                    <a:pt x="795" y="29"/>
                  </a:lnTo>
                  <a:lnTo>
                    <a:pt x="795" y="29"/>
                  </a:lnTo>
                  <a:lnTo>
                    <a:pt x="807" y="29"/>
                  </a:lnTo>
                  <a:lnTo>
                    <a:pt x="813" y="29"/>
                  </a:lnTo>
                  <a:lnTo>
                    <a:pt x="819" y="29"/>
                  </a:lnTo>
                  <a:lnTo>
                    <a:pt x="819" y="29"/>
                  </a:lnTo>
                  <a:lnTo>
                    <a:pt x="826" y="23"/>
                  </a:lnTo>
                  <a:lnTo>
                    <a:pt x="832" y="23"/>
                  </a:lnTo>
                  <a:lnTo>
                    <a:pt x="838" y="23"/>
                  </a:lnTo>
                  <a:lnTo>
                    <a:pt x="850" y="29"/>
                  </a:lnTo>
                  <a:lnTo>
                    <a:pt x="850" y="29"/>
                  </a:lnTo>
                  <a:lnTo>
                    <a:pt x="856" y="23"/>
                  </a:lnTo>
                  <a:lnTo>
                    <a:pt x="863" y="23"/>
                  </a:lnTo>
                  <a:lnTo>
                    <a:pt x="869" y="23"/>
                  </a:lnTo>
                  <a:lnTo>
                    <a:pt x="869" y="29"/>
                  </a:lnTo>
                  <a:lnTo>
                    <a:pt x="881" y="29"/>
                  </a:lnTo>
                  <a:lnTo>
                    <a:pt x="881" y="29"/>
                  </a:lnTo>
                  <a:lnTo>
                    <a:pt x="887" y="29"/>
                  </a:lnTo>
                  <a:lnTo>
                    <a:pt x="900" y="23"/>
                  </a:lnTo>
                  <a:lnTo>
                    <a:pt x="900" y="23"/>
                  </a:lnTo>
                  <a:lnTo>
                    <a:pt x="912" y="29"/>
                  </a:lnTo>
                  <a:lnTo>
                    <a:pt x="924" y="29"/>
                  </a:lnTo>
                  <a:lnTo>
                    <a:pt x="930" y="29"/>
                  </a:lnTo>
                  <a:lnTo>
                    <a:pt x="930" y="29"/>
                  </a:lnTo>
                  <a:lnTo>
                    <a:pt x="943" y="29"/>
                  </a:lnTo>
                  <a:lnTo>
                    <a:pt x="943" y="29"/>
                  </a:lnTo>
                  <a:lnTo>
                    <a:pt x="955" y="29"/>
                  </a:lnTo>
                  <a:lnTo>
                    <a:pt x="949" y="29"/>
                  </a:lnTo>
                  <a:lnTo>
                    <a:pt x="961" y="23"/>
                  </a:lnTo>
                  <a:lnTo>
                    <a:pt x="961" y="29"/>
                  </a:lnTo>
                  <a:lnTo>
                    <a:pt x="973" y="29"/>
                  </a:lnTo>
                  <a:lnTo>
                    <a:pt x="967" y="29"/>
                  </a:lnTo>
                  <a:lnTo>
                    <a:pt x="980" y="29"/>
                  </a:lnTo>
                  <a:lnTo>
                    <a:pt x="992" y="23"/>
                  </a:lnTo>
                  <a:lnTo>
                    <a:pt x="992" y="23"/>
                  </a:lnTo>
                  <a:lnTo>
                    <a:pt x="1004" y="29"/>
                  </a:lnTo>
                  <a:lnTo>
                    <a:pt x="998" y="29"/>
                  </a:lnTo>
                  <a:lnTo>
                    <a:pt x="1017" y="23"/>
                  </a:lnTo>
                  <a:lnTo>
                    <a:pt x="1017" y="23"/>
                  </a:lnTo>
                  <a:lnTo>
                    <a:pt x="1023" y="29"/>
                  </a:lnTo>
                  <a:lnTo>
                    <a:pt x="1029" y="29"/>
                  </a:lnTo>
                  <a:lnTo>
                    <a:pt x="1035" y="29"/>
                  </a:lnTo>
                  <a:lnTo>
                    <a:pt x="1029" y="29"/>
                  </a:lnTo>
                  <a:lnTo>
                    <a:pt x="1041" y="23"/>
                  </a:lnTo>
                  <a:lnTo>
                    <a:pt x="1047" y="17"/>
                  </a:lnTo>
                  <a:lnTo>
                    <a:pt x="1047" y="17"/>
                  </a:lnTo>
                  <a:lnTo>
                    <a:pt x="1060" y="0"/>
                  </a:lnTo>
                  <a:lnTo>
                    <a:pt x="1066" y="0"/>
                  </a:lnTo>
                  <a:lnTo>
                    <a:pt x="1072" y="0"/>
                  </a:lnTo>
                  <a:lnTo>
                    <a:pt x="1078" y="0"/>
                  </a:lnTo>
                  <a:lnTo>
                    <a:pt x="1090" y="17"/>
                  </a:lnTo>
                  <a:lnTo>
                    <a:pt x="1090" y="17"/>
                  </a:lnTo>
                  <a:lnTo>
                    <a:pt x="1097" y="29"/>
                  </a:lnTo>
                  <a:lnTo>
                    <a:pt x="1097" y="29"/>
                  </a:lnTo>
                  <a:lnTo>
                    <a:pt x="1109" y="41"/>
                  </a:lnTo>
                  <a:lnTo>
                    <a:pt x="1109" y="41"/>
                  </a:lnTo>
                  <a:lnTo>
                    <a:pt x="1121" y="53"/>
                  </a:lnTo>
                  <a:lnTo>
                    <a:pt x="1127" y="59"/>
                  </a:lnTo>
                  <a:lnTo>
                    <a:pt x="1127" y="59"/>
                  </a:lnTo>
                  <a:lnTo>
                    <a:pt x="1140" y="59"/>
                  </a:lnTo>
                  <a:lnTo>
                    <a:pt x="1134" y="59"/>
                  </a:lnTo>
                  <a:lnTo>
                    <a:pt x="1140" y="53"/>
                  </a:lnTo>
                  <a:lnTo>
                    <a:pt x="1140" y="53"/>
                  </a:lnTo>
                  <a:lnTo>
                    <a:pt x="1152" y="41"/>
                  </a:lnTo>
                  <a:lnTo>
                    <a:pt x="1152" y="35"/>
                  </a:lnTo>
                  <a:lnTo>
                    <a:pt x="1164" y="29"/>
                  </a:lnTo>
                  <a:lnTo>
                    <a:pt x="1164" y="29"/>
                  </a:lnTo>
                  <a:lnTo>
                    <a:pt x="1177" y="29"/>
                  </a:lnTo>
                  <a:lnTo>
                    <a:pt x="1177" y="29"/>
                  </a:lnTo>
                  <a:lnTo>
                    <a:pt x="1189" y="29"/>
                  </a:lnTo>
                  <a:lnTo>
                    <a:pt x="1183" y="29"/>
                  </a:lnTo>
                  <a:lnTo>
                    <a:pt x="1189" y="23"/>
                  </a:lnTo>
                  <a:lnTo>
                    <a:pt x="1195" y="23"/>
                  </a:lnTo>
                  <a:lnTo>
                    <a:pt x="1207" y="29"/>
                  </a:lnTo>
                  <a:lnTo>
                    <a:pt x="1207" y="29"/>
                  </a:lnTo>
                  <a:lnTo>
                    <a:pt x="1220" y="29"/>
                  </a:lnTo>
                  <a:lnTo>
                    <a:pt x="1226" y="29"/>
                  </a:lnTo>
                  <a:lnTo>
                    <a:pt x="1238" y="29"/>
                  </a:lnTo>
                  <a:lnTo>
                    <a:pt x="1238" y="29"/>
                  </a:lnTo>
                  <a:lnTo>
                    <a:pt x="1244" y="23"/>
                  </a:lnTo>
                  <a:lnTo>
                    <a:pt x="1251" y="23"/>
                  </a:lnTo>
                  <a:lnTo>
                    <a:pt x="1263" y="29"/>
                  </a:lnTo>
                  <a:lnTo>
                    <a:pt x="1257" y="29"/>
                  </a:lnTo>
                  <a:lnTo>
                    <a:pt x="1269" y="29"/>
                  </a:lnTo>
                  <a:lnTo>
                    <a:pt x="1269" y="29"/>
                  </a:lnTo>
                  <a:lnTo>
                    <a:pt x="1275" y="29"/>
                  </a:lnTo>
                  <a:lnTo>
                    <a:pt x="1275" y="29"/>
                  </a:lnTo>
                  <a:lnTo>
                    <a:pt x="1287" y="23"/>
                  </a:lnTo>
                  <a:lnTo>
                    <a:pt x="1287" y="23"/>
                  </a:lnTo>
                  <a:lnTo>
                    <a:pt x="1300" y="29"/>
                  </a:lnTo>
                  <a:lnTo>
                    <a:pt x="1294" y="41"/>
                  </a:lnTo>
                  <a:lnTo>
                    <a:pt x="1287" y="35"/>
                  </a:lnTo>
                  <a:lnTo>
                    <a:pt x="1287" y="35"/>
                  </a:lnTo>
                  <a:lnTo>
                    <a:pt x="1281" y="41"/>
                  </a:lnTo>
                  <a:lnTo>
                    <a:pt x="1275" y="41"/>
                  </a:lnTo>
                  <a:lnTo>
                    <a:pt x="1269" y="41"/>
                  </a:lnTo>
                  <a:lnTo>
                    <a:pt x="1269" y="41"/>
                  </a:lnTo>
                  <a:lnTo>
                    <a:pt x="1257" y="41"/>
                  </a:lnTo>
                  <a:lnTo>
                    <a:pt x="1257" y="41"/>
                  </a:lnTo>
                  <a:lnTo>
                    <a:pt x="1244" y="35"/>
                  </a:lnTo>
                  <a:lnTo>
                    <a:pt x="1251" y="35"/>
                  </a:lnTo>
                  <a:lnTo>
                    <a:pt x="1238" y="41"/>
                  </a:lnTo>
                  <a:lnTo>
                    <a:pt x="1238" y="41"/>
                  </a:lnTo>
                  <a:lnTo>
                    <a:pt x="1226" y="41"/>
                  </a:lnTo>
                  <a:lnTo>
                    <a:pt x="1220" y="41"/>
                  </a:lnTo>
                  <a:lnTo>
                    <a:pt x="1207" y="41"/>
                  </a:lnTo>
                  <a:lnTo>
                    <a:pt x="1201" y="41"/>
                  </a:lnTo>
                  <a:lnTo>
                    <a:pt x="1195" y="35"/>
                  </a:lnTo>
                  <a:lnTo>
                    <a:pt x="1195" y="35"/>
                  </a:lnTo>
                  <a:lnTo>
                    <a:pt x="1189" y="41"/>
                  </a:lnTo>
                  <a:lnTo>
                    <a:pt x="1183" y="41"/>
                  </a:lnTo>
                  <a:lnTo>
                    <a:pt x="1170" y="41"/>
                  </a:lnTo>
                  <a:lnTo>
                    <a:pt x="1177" y="41"/>
                  </a:lnTo>
                  <a:lnTo>
                    <a:pt x="1164" y="41"/>
                  </a:lnTo>
                  <a:lnTo>
                    <a:pt x="1170" y="41"/>
                  </a:lnTo>
                  <a:lnTo>
                    <a:pt x="1158" y="47"/>
                  </a:lnTo>
                  <a:lnTo>
                    <a:pt x="1158" y="47"/>
                  </a:lnTo>
                  <a:lnTo>
                    <a:pt x="1152" y="59"/>
                  </a:lnTo>
                  <a:lnTo>
                    <a:pt x="1152" y="59"/>
                  </a:lnTo>
                  <a:lnTo>
                    <a:pt x="1140" y="71"/>
                  </a:lnTo>
                  <a:lnTo>
                    <a:pt x="1134" y="71"/>
                  </a:lnTo>
                  <a:lnTo>
                    <a:pt x="1127" y="71"/>
                  </a:lnTo>
                  <a:lnTo>
                    <a:pt x="1121" y="65"/>
                  </a:lnTo>
                  <a:lnTo>
                    <a:pt x="1115" y="59"/>
                  </a:lnTo>
                  <a:lnTo>
                    <a:pt x="1097" y="53"/>
                  </a:lnTo>
                  <a:lnTo>
                    <a:pt x="1097" y="47"/>
                  </a:lnTo>
                  <a:lnTo>
                    <a:pt x="1090" y="35"/>
                  </a:lnTo>
                  <a:lnTo>
                    <a:pt x="1090" y="35"/>
                  </a:lnTo>
                  <a:lnTo>
                    <a:pt x="1078" y="29"/>
                  </a:lnTo>
                  <a:lnTo>
                    <a:pt x="1078" y="23"/>
                  </a:lnTo>
                  <a:lnTo>
                    <a:pt x="1066" y="6"/>
                  </a:lnTo>
                  <a:lnTo>
                    <a:pt x="1072" y="12"/>
                  </a:lnTo>
                  <a:lnTo>
                    <a:pt x="1066" y="12"/>
                  </a:lnTo>
                  <a:lnTo>
                    <a:pt x="1072" y="6"/>
                  </a:lnTo>
                  <a:lnTo>
                    <a:pt x="1060" y="23"/>
                  </a:lnTo>
                  <a:lnTo>
                    <a:pt x="1060" y="23"/>
                  </a:lnTo>
                  <a:lnTo>
                    <a:pt x="1047" y="35"/>
                  </a:lnTo>
                  <a:lnTo>
                    <a:pt x="1035" y="41"/>
                  </a:lnTo>
                  <a:lnTo>
                    <a:pt x="1035" y="41"/>
                  </a:lnTo>
                  <a:lnTo>
                    <a:pt x="1023" y="41"/>
                  </a:lnTo>
                  <a:lnTo>
                    <a:pt x="1023" y="41"/>
                  </a:lnTo>
                  <a:lnTo>
                    <a:pt x="1017" y="35"/>
                  </a:lnTo>
                  <a:lnTo>
                    <a:pt x="1017" y="35"/>
                  </a:lnTo>
                  <a:lnTo>
                    <a:pt x="1004" y="41"/>
                  </a:lnTo>
                  <a:lnTo>
                    <a:pt x="998" y="41"/>
                  </a:lnTo>
                  <a:lnTo>
                    <a:pt x="992" y="35"/>
                  </a:lnTo>
                  <a:lnTo>
                    <a:pt x="992" y="35"/>
                  </a:lnTo>
                  <a:lnTo>
                    <a:pt x="986" y="41"/>
                  </a:lnTo>
                  <a:lnTo>
                    <a:pt x="973" y="41"/>
                  </a:lnTo>
                  <a:lnTo>
                    <a:pt x="967" y="41"/>
                  </a:lnTo>
                  <a:lnTo>
                    <a:pt x="961" y="35"/>
                  </a:lnTo>
                  <a:lnTo>
                    <a:pt x="961" y="35"/>
                  </a:lnTo>
                  <a:lnTo>
                    <a:pt x="955" y="41"/>
                  </a:lnTo>
                  <a:lnTo>
                    <a:pt x="949" y="41"/>
                  </a:lnTo>
                  <a:lnTo>
                    <a:pt x="943" y="41"/>
                  </a:lnTo>
                  <a:lnTo>
                    <a:pt x="943" y="41"/>
                  </a:lnTo>
                  <a:lnTo>
                    <a:pt x="936" y="41"/>
                  </a:lnTo>
                  <a:lnTo>
                    <a:pt x="930" y="41"/>
                  </a:lnTo>
                  <a:lnTo>
                    <a:pt x="918" y="41"/>
                  </a:lnTo>
                  <a:lnTo>
                    <a:pt x="912" y="41"/>
                  </a:lnTo>
                  <a:lnTo>
                    <a:pt x="900" y="35"/>
                  </a:lnTo>
                  <a:lnTo>
                    <a:pt x="900" y="35"/>
                  </a:lnTo>
                  <a:lnTo>
                    <a:pt x="887" y="41"/>
                  </a:lnTo>
                  <a:lnTo>
                    <a:pt x="881" y="41"/>
                  </a:lnTo>
                  <a:lnTo>
                    <a:pt x="881" y="41"/>
                  </a:lnTo>
                  <a:lnTo>
                    <a:pt x="869" y="35"/>
                  </a:lnTo>
                  <a:lnTo>
                    <a:pt x="869" y="35"/>
                  </a:lnTo>
                  <a:lnTo>
                    <a:pt x="856" y="35"/>
                  </a:lnTo>
                  <a:lnTo>
                    <a:pt x="863" y="35"/>
                  </a:lnTo>
                  <a:lnTo>
                    <a:pt x="850" y="41"/>
                  </a:lnTo>
                  <a:lnTo>
                    <a:pt x="850" y="41"/>
                  </a:lnTo>
                  <a:lnTo>
                    <a:pt x="838" y="35"/>
                  </a:lnTo>
                  <a:lnTo>
                    <a:pt x="832" y="35"/>
                  </a:lnTo>
                  <a:lnTo>
                    <a:pt x="832" y="35"/>
                  </a:lnTo>
                  <a:lnTo>
                    <a:pt x="826" y="41"/>
                  </a:lnTo>
                  <a:lnTo>
                    <a:pt x="819" y="41"/>
                  </a:lnTo>
                  <a:lnTo>
                    <a:pt x="807" y="41"/>
                  </a:lnTo>
                  <a:lnTo>
                    <a:pt x="807" y="41"/>
                  </a:lnTo>
                  <a:lnTo>
                    <a:pt x="795" y="41"/>
                  </a:lnTo>
                  <a:lnTo>
                    <a:pt x="801" y="41"/>
                  </a:lnTo>
                  <a:lnTo>
                    <a:pt x="789" y="41"/>
                  </a:lnTo>
                  <a:lnTo>
                    <a:pt x="783" y="41"/>
                  </a:lnTo>
                  <a:lnTo>
                    <a:pt x="776" y="41"/>
                  </a:lnTo>
                  <a:lnTo>
                    <a:pt x="776" y="41"/>
                  </a:lnTo>
                  <a:lnTo>
                    <a:pt x="764" y="41"/>
                  </a:lnTo>
                  <a:lnTo>
                    <a:pt x="758" y="41"/>
                  </a:lnTo>
                  <a:lnTo>
                    <a:pt x="758" y="41"/>
                  </a:lnTo>
                  <a:lnTo>
                    <a:pt x="746" y="41"/>
                  </a:lnTo>
                  <a:lnTo>
                    <a:pt x="746" y="41"/>
                  </a:lnTo>
                  <a:lnTo>
                    <a:pt x="739" y="41"/>
                  </a:lnTo>
                  <a:lnTo>
                    <a:pt x="727" y="41"/>
                  </a:lnTo>
                  <a:lnTo>
                    <a:pt x="727" y="41"/>
                  </a:lnTo>
                  <a:lnTo>
                    <a:pt x="715" y="35"/>
                  </a:lnTo>
                  <a:lnTo>
                    <a:pt x="721" y="35"/>
                  </a:lnTo>
                  <a:lnTo>
                    <a:pt x="709" y="41"/>
                  </a:lnTo>
                  <a:lnTo>
                    <a:pt x="696" y="41"/>
                  </a:lnTo>
                  <a:lnTo>
                    <a:pt x="696" y="41"/>
                  </a:lnTo>
                  <a:lnTo>
                    <a:pt x="684" y="41"/>
                  </a:lnTo>
                  <a:lnTo>
                    <a:pt x="684" y="41"/>
                  </a:lnTo>
                  <a:lnTo>
                    <a:pt x="678" y="41"/>
                  </a:lnTo>
                  <a:lnTo>
                    <a:pt x="672" y="41"/>
                  </a:lnTo>
                  <a:lnTo>
                    <a:pt x="666" y="41"/>
                  </a:lnTo>
                  <a:lnTo>
                    <a:pt x="666" y="41"/>
                  </a:lnTo>
                  <a:lnTo>
                    <a:pt x="659" y="41"/>
                  </a:lnTo>
                  <a:lnTo>
                    <a:pt x="653" y="41"/>
                  </a:lnTo>
                  <a:lnTo>
                    <a:pt x="647" y="41"/>
                  </a:lnTo>
                  <a:lnTo>
                    <a:pt x="647" y="41"/>
                  </a:lnTo>
                  <a:lnTo>
                    <a:pt x="635" y="41"/>
                  </a:lnTo>
                  <a:lnTo>
                    <a:pt x="641" y="41"/>
                  </a:lnTo>
                  <a:lnTo>
                    <a:pt x="629" y="47"/>
                  </a:lnTo>
                  <a:lnTo>
                    <a:pt x="629" y="47"/>
                  </a:lnTo>
                  <a:lnTo>
                    <a:pt x="616" y="47"/>
                  </a:lnTo>
                  <a:lnTo>
                    <a:pt x="616" y="47"/>
                  </a:lnTo>
                  <a:lnTo>
                    <a:pt x="610" y="53"/>
                  </a:lnTo>
                  <a:lnTo>
                    <a:pt x="610" y="53"/>
                  </a:lnTo>
                  <a:lnTo>
                    <a:pt x="592" y="59"/>
                  </a:lnTo>
                  <a:lnTo>
                    <a:pt x="598" y="59"/>
                  </a:lnTo>
                  <a:lnTo>
                    <a:pt x="585" y="59"/>
                  </a:lnTo>
                  <a:lnTo>
                    <a:pt x="585" y="59"/>
                  </a:lnTo>
                  <a:lnTo>
                    <a:pt x="579" y="71"/>
                  </a:lnTo>
                  <a:lnTo>
                    <a:pt x="567" y="83"/>
                  </a:lnTo>
                  <a:lnTo>
                    <a:pt x="561" y="88"/>
                  </a:lnTo>
                  <a:lnTo>
                    <a:pt x="549" y="100"/>
                  </a:lnTo>
                  <a:lnTo>
                    <a:pt x="549" y="100"/>
                  </a:lnTo>
                  <a:lnTo>
                    <a:pt x="536" y="118"/>
                  </a:lnTo>
                  <a:lnTo>
                    <a:pt x="536" y="124"/>
                  </a:lnTo>
                  <a:lnTo>
                    <a:pt x="530" y="130"/>
                  </a:lnTo>
                  <a:lnTo>
                    <a:pt x="518" y="142"/>
                  </a:lnTo>
                  <a:lnTo>
                    <a:pt x="518" y="142"/>
                  </a:lnTo>
                  <a:lnTo>
                    <a:pt x="512" y="154"/>
                  </a:lnTo>
                  <a:lnTo>
                    <a:pt x="505" y="159"/>
                  </a:lnTo>
                  <a:lnTo>
                    <a:pt x="493" y="165"/>
                  </a:lnTo>
                  <a:lnTo>
                    <a:pt x="481" y="171"/>
                  </a:lnTo>
                  <a:lnTo>
                    <a:pt x="475" y="177"/>
                  </a:lnTo>
                  <a:lnTo>
                    <a:pt x="462" y="183"/>
                  </a:lnTo>
                  <a:lnTo>
                    <a:pt x="462" y="183"/>
                  </a:lnTo>
                  <a:lnTo>
                    <a:pt x="450" y="183"/>
                  </a:lnTo>
                  <a:lnTo>
                    <a:pt x="444" y="183"/>
                  </a:lnTo>
                  <a:lnTo>
                    <a:pt x="432" y="183"/>
                  </a:lnTo>
                  <a:lnTo>
                    <a:pt x="425" y="189"/>
                  </a:lnTo>
                  <a:lnTo>
                    <a:pt x="425" y="189"/>
                  </a:lnTo>
                  <a:lnTo>
                    <a:pt x="413" y="189"/>
                  </a:lnTo>
                  <a:lnTo>
                    <a:pt x="407" y="189"/>
                  </a:lnTo>
                  <a:lnTo>
                    <a:pt x="401" y="183"/>
                  </a:lnTo>
                  <a:lnTo>
                    <a:pt x="401" y="183"/>
                  </a:lnTo>
                  <a:lnTo>
                    <a:pt x="388" y="189"/>
                  </a:lnTo>
                  <a:lnTo>
                    <a:pt x="388" y="189"/>
                  </a:lnTo>
                  <a:lnTo>
                    <a:pt x="376" y="189"/>
                  </a:lnTo>
                  <a:lnTo>
                    <a:pt x="382" y="189"/>
                  </a:lnTo>
                  <a:lnTo>
                    <a:pt x="370" y="189"/>
                  </a:lnTo>
                  <a:lnTo>
                    <a:pt x="370" y="189"/>
                  </a:lnTo>
                  <a:lnTo>
                    <a:pt x="358" y="189"/>
                  </a:lnTo>
                  <a:lnTo>
                    <a:pt x="351" y="189"/>
                  </a:lnTo>
                  <a:lnTo>
                    <a:pt x="351" y="189"/>
                  </a:lnTo>
                  <a:lnTo>
                    <a:pt x="339" y="189"/>
                  </a:lnTo>
                  <a:lnTo>
                    <a:pt x="339" y="189"/>
                  </a:lnTo>
                  <a:lnTo>
                    <a:pt x="327" y="189"/>
                  </a:lnTo>
                  <a:lnTo>
                    <a:pt x="321" y="189"/>
                  </a:lnTo>
                  <a:lnTo>
                    <a:pt x="321" y="189"/>
                  </a:lnTo>
                  <a:lnTo>
                    <a:pt x="308" y="189"/>
                  </a:lnTo>
                  <a:lnTo>
                    <a:pt x="315" y="189"/>
                  </a:lnTo>
                  <a:lnTo>
                    <a:pt x="302" y="189"/>
                  </a:lnTo>
                  <a:lnTo>
                    <a:pt x="296" y="189"/>
                  </a:lnTo>
                  <a:lnTo>
                    <a:pt x="284" y="189"/>
                  </a:lnTo>
                  <a:lnTo>
                    <a:pt x="290" y="189"/>
                  </a:lnTo>
                  <a:lnTo>
                    <a:pt x="278" y="189"/>
                  </a:lnTo>
                  <a:lnTo>
                    <a:pt x="265" y="189"/>
                  </a:lnTo>
                  <a:lnTo>
                    <a:pt x="259" y="189"/>
                  </a:lnTo>
                  <a:lnTo>
                    <a:pt x="247" y="189"/>
                  </a:lnTo>
                  <a:lnTo>
                    <a:pt x="247" y="189"/>
                  </a:lnTo>
                  <a:lnTo>
                    <a:pt x="241" y="189"/>
                  </a:lnTo>
                  <a:lnTo>
                    <a:pt x="234" y="189"/>
                  </a:lnTo>
                  <a:lnTo>
                    <a:pt x="228" y="189"/>
                  </a:lnTo>
                  <a:lnTo>
                    <a:pt x="216" y="189"/>
                  </a:lnTo>
                  <a:lnTo>
                    <a:pt x="222" y="189"/>
                  </a:lnTo>
                  <a:lnTo>
                    <a:pt x="210" y="189"/>
                  </a:lnTo>
                  <a:lnTo>
                    <a:pt x="210" y="189"/>
                  </a:lnTo>
                  <a:lnTo>
                    <a:pt x="198" y="189"/>
                  </a:lnTo>
                  <a:lnTo>
                    <a:pt x="198" y="189"/>
                  </a:lnTo>
                  <a:lnTo>
                    <a:pt x="185" y="189"/>
                  </a:lnTo>
                  <a:lnTo>
                    <a:pt x="185" y="189"/>
                  </a:lnTo>
                  <a:lnTo>
                    <a:pt x="173" y="189"/>
                  </a:lnTo>
                  <a:lnTo>
                    <a:pt x="173" y="189"/>
                  </a:lnTo>
                  <a:lnTo>
                    <a:pt x="167" y="189"/>
                  </a:lnTo>
                  <a:lnTo>
                    <a:pt x="154" y="189"/>
                  </a:lnTo>
                  <a:lnTo>
                    <a:pt x="148" y="189"/>
                  </a:lnTo>
                  <a:lnTo>
                    <a:pt x="142" y="189"/>
                  </a:lnTo>
                  <a:lnTo>
                    <a:pt x="136" y="189"/>
                  </a:lnTo>
                  <a:lnTo>
                    <a:pt x="136" y="189"/>
                  </a:lnTo>
                  <a:lnTo>
                    <a:pt x="124" y="189"/>
                  </a:lnTo>
                  <a:lnTo>
                    <a:pt x="124" y="189"/>
                  </a:lnTo>
                  <a:lnTo>
                    <a:pt x="117" y="189"/>
                  </a:lnTo>
                  <a:lnTo>
                    <a:pt x="117" y="189"/>
                  </a:lnTo>
                  <a:lnTo>
                    <a:pt x="105" y="189"/>
                  </a:lnTo>
                  <a:lnTo>
                    <a:pt x="105" y="189"/>
                  </a:lnTo>
                  <a:lnTo>
                    <a:pt x="93" y="183"/>
                  </a:lnTo>
                  <a:lnTo>
                    <a:pt x="99" y="183"/>
                  </a:lnTo>
                  <a:lnTo>
                    <a:pt x="87" y="189"/>
                  </a:lnTo>
                  <a:lnTo>
                    <a:pt x="87" y="189"/>
                  </a:lnTo>
                  <a:lnTo>
                    <a:pt x="74" y="189"/>
                  </a:lnTo>
                  <a:lnTo>
                    <a:pt x="74" y="195"/>
                  </a:lnTo>
                  <a:lnTo>
                    <a:pt x="62" y="189"/>
                  </a:lnTo>
                  <a:lnTo>
                    <a:pt x="62" y="189"/>
                  </a:lnTo>
                  <a:lnTo>
                    <a:pt x="56" y="189"/>
                  </a:lnTo>
                  <a:lnTo>
                    <a:pt x="44" y="189"/>
                  </a:lnTo>
                  <a:lnTo>
                    <a:pt x="31" y="183"/>
                  </a:lnTo>
                  <a:lnTo>
                    <a:pt x="31" y="183"/>
                  </a:lnTo>
                  <a:lnTo>
                    <a:pt x="25" y="183"/>
                  </a:lnTo>
                  <a:lnTo>
                    <a:pt x="25" y="183"/>
                  </a:lnTo>
                  <a:lnTo>
                    <a:pt x="19" y="189"/>
                  </a:lnTo>
                  <a:lnTo>
                    <a:pt x="13" y="189"/>
                  </a:lnTo>
                  <a:lnTo>
                    <a:pt x="7" y="189"/>
                  </a:lnTo>
                  <a:lnTo>
                    <a:pt x="0" y="177"/>
                  </a:lnTo>
                  <a:close/>
                </a:path>
              </a:pathLst>
            </a:custGeom>
            <a:solidFill>
              <a:srgbClr val="C00000"/>
            </a:solidFill>
            <a:ln w="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93"/>
            <p:cNvSpPr>
              <a:spLocks/>
            </p:cNvSpPr>
            <p:nvPr/>
          </p:nvSpPr>
          <p:spPr bwMode="auto">
            <a:xfrm>
              <a:off x="7990681" y="1371600"/>
              <a:ext cx="2052638" cy="311150"/>
            </a:xfrm>
            <a:custGeom>
              <a:avLst/>
              <a:gdLst>
                <a:gd name="T0" fmla="*/ 30 w 1293"/>
                <a:gd name="T1" fmla="*/ 184 h 196"/>
                <a:gd name="T2" fmla="*/ 67 w 1293"/>
                <a:gd name="T3" fmla="*/ 184 h 196"/>
                <a:gd name="T4" fmla="*/ 129 w 1293"/>
                <a:gd name="T5" fmla="*/ 184 h 196"/>
                <a:gd name="T6" fmla="*/ 172 w 1293"/>
                <a:gd name="T7" fmla="*/ 178 h 196"/>
                <a:gd name="T8" fmla="*/ 203 w 1293"/>
                <a:gd name="T9" fmla="*/ 172 h 196"/>
                <a:gd name="T10" fmla="*/ 240 w 1293"/>
                <a:gd name="T11" fmla="*/ 154 h 196"/>
                <a:gd name="T12" fmla="*/ 295 w 1293"/>
                <a:gd name="T13" fmla="*/ 89 h 196"/>
                <a:gd name="T14" fmla="*/ 332 w 1293"/>
                <a:gd name="T15" fmla="*/ 48 h 196"/>
                <a:gd name="T16" fmla="*/ 375 w 1293"/>
                <a:gd name="T17" fmla="*/ 30 h 196"/>
                <a:gd name="T18" fmla="*/ 418 w 1293"/>
                <a:gd name="T19" fmla="*/ 30 h 196"/>
                <a:gd name="T20" fmla="*/ 449 w 1293"/>
                <a:gd name="T21" fmla="*/ 30 h 196"/>
                <a:gd name="T22" fmla="*/ 498 w 1293"/>
                <a:gd name="T23" fmla="*/ 24 h 196"/>
                <a:gd name="T24" fmla="*/ 529 w 1293"/>
                <a:gd name="T25" fmla="*/ 30 h 196"/>
                <a:gd name="T26" fmla="*/ 591 w 1293"/>
                <a:gd name="T27" fmla="*/ 24 h 196"/>
                <a:gd name="T28" fmla="*/ 622 w 1293"/>
                <a:gd name="T29" fmla="*/ 30 h 196"/>
                <a:gd name="T30" fmla="*/ 665 w 1293"/>
                <a:gd name="T31" fmla="*/ 30 h 196"/>
                <a:gd name="T32" fmla="*/ 702 w 1293"/>
                <a:gd name="T33" fmla="*/ 30 h 196"/>
                <a:gd name="T34" fmla="*/ 732 w 1293"/>
                <a:gd name="T35" fmla="*/ 24 h 196"/>
                <a:gd name="T36" fmla="*/ 782 w 1293"/>
                <a:gd name="T37" fmla="*/ 24 h 196"/>
                <a:gd name="T38" fmla="*/ 819 w 1293"/>
                <a:gd name="T39" fmla="*/ 6 h 196"/>
                <a:gd name="T40" fmla="*/ 856 w 1293"/>
                <a:gd name="T41" fmla="*/ 59 h 196"/>
                <a:gd name="T42" fmla="*/ 886 w 1293"/>
                <a:gd name="T43" fmla="*/ 30 h 196"/>
                <a:gd name="T44" fmla="*/ 929 w 1293"/>
                <a:gd name="T45" fmla="*/ 30 h 196"/>
                <a:gd name="T46" fmla="*/ 979 w 1293"/>
                <a:gd name="T47" fmla="*/ 24 h 196"/>
                <a:gd name="T48" fmla="*/ 1022 w 1293"/>
                <a:gd name="T49" fmla="*/ 24 h 196"/>
                <a:gd name="T50" fmla="*/ 1059 w 1293"/>
                <a:gd name="T51" fmla="*/ 30 h 196"/>
                <a:gd name="T52" fmla="*/ 1090 w 1293"/>
                <a:gd name="T53" fmla="*/ 30 h 196"/>
                <a:gd name="T54" fmla="*/ 1139 w 1293"/>
                <a:gd name="T55" fmla="*/ 30 h 196"/>
                <a:gd name="T56" fmla="*/ 1182 w 1293"/>
                <a:gd name="T57" fmla="*/ 30 h 196"/>
                <a:gd name="T58" fmla="*/ 1225 w 1293"/>
                <a:gd name="T59" fmla="*/ 30 h 196"/>
                <a:gd name="T60" fmla="*/ 1262 w 1293"/>
                <a:gd name="T61" fmla="*/ 30 h 196"/>
                <a:gd name="T62" fmla="*/ 1280 w 1293"/>
                <a:gd name="T63" fmla="*/ 36 h 196"/>
                <a:gd name="T64" fmla="*/ 1244 w 1293"/>
                <a:gd name="T65" fmla="*/ 36 h 196"/>
                <a:gd name="T66" fmla="*/ 1200 w 1293"/>
                <a:gd name="T67" fmla="*/ 30 h 196"/>
                <a:gd name="T68" fmla="*/ 1163 w 1293"/>
                <a:gd name="T69" fmla="*/ 30 h 196"/>
                <a:gd name="T70" fmla="*/ 1120 w 1293"/>
                <a:gd name="T71" fmla="*/ 42 h 196"/>
                <a:gd name="T72" fmla="*/ 1077 w 1293"/>
                <a:gd name="T73" fmla="*/ 36 h 196"/>
                <a:gd name="T74" fmla="*/ 1040 w 1293"/>
                <a:gd name="T75" fmla="*/ 36 h 196"/>
                <a:gd name="T76" fmla="*/ 997 w 1293"/>
                <a:gd name="T77" fmla="*/ 36 h 196"/>
                <a:gd name="T78" fmla="*/ 954 w 1293"/>
                <a:gd name="T79" fmla="*/ 36 h 196"/>
                <a:gd name="T80" fmla="*/ 911 w 1293"/>
                <a:gd name="T81" fmla="*/ 36 h 196"/>
                <a:gd name="T82" fmla="*/ 880 w 1293"/>
                <a:gd name="T83" fmla="*/ 36 h 196"/>
                <a:gd name="T84" fmla="*/ 831 w 1293"/>
                <a:gd name="T85" fmla="*/ 42 h 196"/>
                <a:gd name="T86" fmla="*/ 806 w 1293"/>
                <a:gd name="T87" fmla="*/ 6 h 196"/>
                <a:gd name="T88" fmla="*/ 763 w 1293"/>
                <a:gd name="T89" fmla="*/ 36 h 196"/>
                <a:gd name="T90" fmla="*/ 720 w 1293"/>
                <a:gd name="T91" fmla="*/ 36 h 196"/>
                <a:gd name="T92" fmla="*/ 683 w 1293"/>
                <a:gd name="T93" fmla="*/ 36 h 196"/>
                <a:gd name="T94" fmla="*/ 646 w 1293"/>
                <a:gd name="T95" fmla="*/ 36 h 196"/>
                <a:gd name="T96" fmla="*/ 615 w 1293"/>
                <a:gd name="T97" fmla="*/ 36 h 196"/>
                <a:gd name="T98" fmla="*/ 566 w 1293"/>
                <a:gd name="T99" fmla="*/ 36 h 196"/>
                <a:gd name="T100" fmla="*/ 523 w 1293"/>
                <a:gd name="T101" fmla="*/ 30 h 196"/>
                <a:gd name="T102" fmla="*/ 474 w 1293"/>
                <a:gd name="T103" fmla="*/ 36 h 196"/>
                <a:gd name="T104" fmla="*/ 437 w 1293"/>
                <a:gd name="T105" fmla="*/ 36 h 196"/>
                <a:gd name="T106" fmla="*/ 400 w 1293"/>
                <a:gd name="T107" fmla="*/ 42 h 196"/>
                <a:gd name="T108" fmla="*/ 357 w 1293"/>
                <a:gd name="T109" fmla="*/ 42 h 196"/>
                <a:gd name="T110" fmla="*/ 320 w 1293"/>
                <a:gd name="T111" fmla="*/ 65 h 196"/>
                <a:gd name="T112" fmla="*/ 264 w 1293"/>
                <a:gd name="T113" fmla="*/ 136 h 196"/>
                <a:gd name="T114" fmla="*/ 227 w 1293"/>
                <a:gd name="T115" fmla="*/ 172 h 196"/>
                <a:gd name="T116" fmla="*/ 197 w 1293"/>
                <a:gd name="T117" fmla="*/ 184 h 196"/>
                <a:gd name="T118" fmla="*/ 154 w 1293"/>
                <a:gd name="T119" fmla="*/ 190 h 196"/>
                <a:gd name="T120" fmla="*/ 110 w 1293"/>
                <a:gd name="T121" fmla="*/ 190 h 196"/>
                <a:gd name="T122" fmla="*/ 49 w 1293"/>
                <a:gd name="T123" fmla="*/ 190 h 196"/>
                <a:gd name="T124" fmla="*/ 18 w 1293"/>
                <a:gd name="T125" fmla="*/ 19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3" h="196">
                  <a:moveTo>
                    <a:pt x="0" y="184"/>
                  </a:moveTo>
                  <a:lnTo>
                    <a:pt x="12" y="184"/>
                  </a:lnTo>
                  <a:lnTo>
                    <a:pt x="12" y="184"/>
                  </a:lnTo>
                  <a:lnTo>
                    <a:pt x="18" y="184"/>
                  </a:lnTo>
                  <a:lnTo>
                    <a:pt x="18" y="184"/>
                  </a:lnTo>
                  <a:lnTo>
                    <a:pt x="30" y="184"/>
                  </a:lnTo>
                  <a:lnTo>
                    <a:pt x="30" y="184"/>
                  </a:lnTo>
                  <a:lnTo>
                    <a:pt x="43" y="190"/>
                  </a:lnTo>
                  <a:lnTo>
                    <a:pt x="37" y="190"/>
                  </a:lnTo>
                  <a:lnTo>
                    <a:pt x="49" y="184"/>
                  </a:lnTo>
                  <a:lnTo>
                    <a:pt x="49" y="184"/>
                  </a:lnTo>
                  <a:lnTo>
                    <a:pt x="61" y="184"/>
                  </a:lnTo>
                  <a:lnTo>
                    <a:pt x="61" y="184"/>
                  </a:lnTo>
                  <a:lnTo>
                    <a:pt x="67" y="184"/>
                  </a:lnTo>
                  <a:lnTo>
                    <a:pt x="80" y="184"/>
                  </a:lnTo>
                  <a:lnTo>
                    <a:pt x="92" y="184"/>
                  </a:lnTo>
                  <a:lnTo>
                    <a:pt x="104" y="184"/>
                  </a:lnTo>
                  <a:lnTo>
                    <a:pt x="110" y="184"/>
                  </a:lnTo>
                  <a:lnTo>
                    <a:pt x="123" y="184"/>
                  </a:lnTo>
                  <a:lnTo>
                    <a:pt x="135" y="184"/>
                  </a:lnTo>
                  <a:lnTo>
                    <a:pt x="129" y="184"/>
                  </a:lnTo>
                  <a:lnTo>
                    <a:pt x="141" y="184"/>
                  </a:lnTo>
                  <a:lnTo>
                    <a:pt x="141" y="184"/>
                  </a:lnTo>
                  <a:lnTo>
                    <a:pt x="154" y="184"/>
                  </a:lnTo>
                  <a:lnTo>
                    <a:pt x="154" y="184"/>
                  </a:lnTo>
                  <a:lnTo>
                    <a:pt x="160" y="178"/>
                  </a:lnTo>
                  <a:lnTo>
                    <a:pt x="160" y="178"/>
                  </a:lnTo>
                  <a:lnTo>
                    <a:pt x="172" y="178"/>
                  </a:lnTo>
                  <a:lnTo>
                    <a:pt x="172" y="178"/>
                  </a:lnTo>
                  <a:lnTo>
                    <a:pt x="184" y="184"/>
                  </a:lnTo>
                  <a:lnTo>
                    <a:pt x="178" y="184"/>
                  </a:lnTo>
                  <a:lnTo>
                    <a:pt x="191" y="178"/>
                  </a:lnTo>
                  <a:lnTo>
                    <a:pt x="191" y="184"/>
                  </a:lnTo>
                  <a:lnTo>
                    <a:pt x="203" y="172"/>
                  </a:lnTo>
                  <a:lnTo>
                    <a:pt x="203" y="172"/>
                  </a:lnTo>
                  <a:lnTo>
                    <a:pt x="215" y="178"/>
                  </a:lnTo>
                  <a:lnTo>
                    <a:pt x="209" y="178"/>
                  </a:lnTo>
                  <a:lnTo>
                    <a:pt x="221" y="166"/>
                  </a:lnTo>
                  <a:lnTo>
                    <a:pt x="221" y="166"/>
                  </a:lnTo>
                  <a:lnTo>
                    <a:pt x="234" y="160"/>
                  </a:lnTo>
                  <a:lnTo>
                    <a:pt x="234" y="166"/>
                  </a:lnTo>
                  <a:lnTo>
                    <a:pt x="240" y="154"/>
                  </a:lnTo>
                  <a:lnTo>
                    <a:pt x="240" y="154"/>
                  </a:lnTo>
                  <a:lnTo>
                    <a:pt x="252" y="142"/>
                  </a:lnTo>
                  <a:lnTo>
                    <a:pt x="264" y="136"/>
                  </a:lnTo>
                  <a:lnTo>
                    <a:pt x="258" y="136"/>
                  </a:lnTo>
                  <a:lnTo>
                    <a:pt x="271" y="125"/>
                  </a:lnTo>
                  <a:lnTo>
                    <a:pt x="283" y="107"/>
                  </a:lnTo>
                  <a:lnTo>
                    <a:pt x="295" y="89"/>
                  </a:lnTo>
                  <a:lnTo>
                    <a:pt x="301" y="77"/>
                  </a:lnTo>
                  <a:lnTo>
                    <a:pt x="301" y="77"/>
                  </a:lnTo>
                  <a:lnTo>
                    <a:pt x="314" y="65"/>
                  </a:lnTo>
                  <a:lnTo>
                    <a:pt x="314" y="59"/>
                  </a:lnTo>
                  <a:lnTo>
                    <a:pt x="326" y="54"/>
                  </a:lnTo>
                  <a:lnTo>
                    <a:pt x="326" y="54"/>
                  </a:lnTo>
                  <a:lnTo>
                    <a:pt x="332" y="48"/>
                  </a:lnTo>
                  <a:lnTo>
                    <a:pt x="332" y="48"/>
                  </a:lnTo>
                  <a:lnTo>
                    <a:pt x="344" y="42"/>
                  </a:lnTo>
                  <a:lnTo>
                    <a:pt x="357" y="36"/>
                  </a:lnTo>
                  <a:lnTo>
                    <a:pt x="357" y="36"/>
                  </a:lnTo>
                  <a:lnTo>
                    <a:pt x="369" y="36"/>
                  </a:lnTo>
                  <a:lnTo>
                    <a:pt x="363" y="36"/>
                  </a:lnTo>
                  <a:lnTo>
                    <a:pt x="375" y="30"/>
                  </a:lnTo>
                  <a:lnTo>
                    <a:pt x="375" y="30"/>
                  </a:lnTo>
                  <a:lnTo>
                    <a:pt x="388" y="36"/>
                  </a:lnTo>
                  <a:lnTo>
                    <a:pt x="400" y="36"/>
                  </a:lnTo>
                  <a:lnTo>
                    <a:pt x="400" y="36"/>
                  </a:lnTo>
                  <a:lnTo>
                    <a:pt x="406" y="30"/>
                  </a:lnTo>
                  <a:lnTo>
                    <a:pt x="406" y="30"/>
                  </a:lnTo>
                  <a:lnTo>
                    <a:pt x="418" y="30"/>
                  </a:lnTo>
                  <a:lnTo>
                    <a:pt x="418" y="30"/>
                  </a:lnTo>
                  <a:lnTo>
                    <a:pt x="425" y="24"/>
                  </a:lnTo>
                  <a:lnTo>
                    <a:pt x="431" y="24"/>
                  </a:lnTo>
                  <a:lnTo>
                    <a:pt x="437" y="30"/>
                  </a:lnTo>
                  <a:lnTo>
                    <a:pt x="437" y="30"/>
                  </a:lnTo>
                  <a:lnTo>
                    <a:pt x="449" y="30"/>
                  </a:lnTo>
                  <a:lnTo>
                    <a:pt x="449" y="30"/>
                  </a:lnTo>
                  <a:lnTo>
                    <a:pt x="455" y="24"/>
                  </a:lnTo>
                  <a:lnTo>
                    <a:pt x="455" y="24"/>
                  </a:lnTo>
                  <a:lnTo>
                    <a:pt x="468" y="30"/>
                  </a:lnTo>
                  <a:lnTo>
                    <a:pt x="480" y="30"/>
                  </a:lnTo>
                  <a:lnTo>
                    <a:pt x="480" y="30"/>
                  </a:lnTo>
                  <a:lnTo>
                    <a:pt x="486" y="30"/>
                  </a:lnTo>
                  <a:lnTo>
                    <a:pt x="498" y="24"/>
                  </a:lnTo>
                  <a:lnTo>
                    <a:pt x="505" y="24"/>
                  </a:lnTo>
                  <a:lnTo>
                    <a:pt x="511" y="30"/>
                  </a:lnTo>
                  <a:lnTo>
                    <a:pt x="511" y="30"/>
                  </a:lnTo>
                  <a:lnTo>
                    <a:pt x="517" y="24"/>
                  </a:lnTo>
                  <a:lnTo>
                    <a:pt x="523" y="24"/>
                  </a:lnTo>
                  <a:lnTo>
                    <a:pt x="529" y="30"/>
                  </a:lnTo>
                  <a:lnTo>
                    <a:pt x="529" y="30"/>
                  </a:lnTo>
                  <a:lnTo>
                    <a:pt x="542" y="30"/>
                  </a:lnTo>
                  <a:lnTo>
                    <a:pt x="548" y="24"/>
                  </a:lnTo>
                  <a:lnTo>
                    <a:pt x="560" y="24"/>
                  </a:lnTo>
                  <a:lnTo>
                    <a:pt x="572" y="30"/>
                  </a:lnTo>
                  <a:lnTo>
                    <a:pt x="566" y="30"/>
                  </a:lnTo>
                  <a:lnTo>
                    <a:pt x="578" y="24"/>
                  </a:lnTo>
                  <a:lnTo>
                    <a:pt x="591" y="24"/>
                  </a:lnTo>
                  <a:lnTo>
                    <a:pt x="591" y="24"/>
                  </a:lnTo>
                  <a:lnTo>
                    <a:pt x="603" y="30"/>
                  </a:lnTo>
                  <a:lnTo>
                    <a:pt x="603" y="30"/>
                  </a:lnTo>
                  <a:lnTo>
                    <a:pt x="609" y="30"/>
                  </a:lnTo>
                  <a:lnTo>
                    <a:pt x="615" y="30"/>
                  </a:lnTo>
                  <a:lnTo>
                    <a:pt x="622" y="30"/>
                  </a:lnTo>
                  <a:lnTo>
                    <a:pt x="622" y="30"/>
                  </a:lnTo>
                  <a:lnTo>
                    <a:pt x="634" y="30"/>
                  </a:lnTo>
                  <a:lnTo>
                    <a:pt x="634" y="30"/>
                  </a:lnTo>
                  <a:lnTo>
                    <a:pt x="640" y="30"/>
                  </a:lnTo>
                  <a:lnTo>
                    <a:pt x="640" y="30"/>
                  </a:lnTo>
                  <a:lnTo>
                    <a:pt x="652" y="24"/>
                  </a:lnTo>
                  <a:lnTo>
                    <a:pt x="652" y="24"/>
                  </a:lnTo>
                  <a:lnTo>
                    <a:pt x="665" y="30"/>
                  </a:lnTo>
                  <a:lnTo>
                    <a:pt x="659" y="30"/>
                  </a:lnTo>
                  <a:lnTo>
                    <a:pt x="671" y="30"/>
                  </a:lnTo>
                  <a:lnTo>
                    <a:pt x="683" y="30"/>
                  </a:lnTo>
                  <a:lnTo>
                    <a:pt x="677" y="30"/>
                  </a:lnTo>
                  <a:lnTo>
                    <a:pt x="689" y="30"/>
                  </a:lnTo>
                  <a:lnTo>
                    <a:pt x="689" y="30"/>
                  </a:lnTo>
                  <a:lnTo>
                    <a:pt x="702" y="30"/>
                  </a:lnTo>
                  <a:lnTo>
                    <a:pt x="702" y="30"/>
                  </a:lnTo>
                  <a:lnTo>
                    <a:pt x="714" y="30"/>
                  </a:lnTo>
                  <a:lnTo>
                    <a:pt x="714" y="30"/>
                  </a:lnTo>
                  <a:lnTo>
                    <a:pt x="726" y="30"/>
                  </a:lnTo>
                  <a:lnTo>
                    <a:pt x="720" y="30"/>
                  </a:lnTo>
                  <a:lnTo>
                    <a:pt x="732" y="24"/>
                  </a:lnTo>
                  <a:lnTo>
                    <a:pt x="732" y="24"/>
                  </a:lnTo>
                  <a:lnTo>
                    <a:pt x="745" y="30"/>
                  </a:lnTo>
                  <a:lnTo>
                    <a:pt x="757" y="30"/>
                  </a:lnTo>
                  <a:lnTo>
                    <a:pt x="751" y="30"/>
                  </a:lnTo>
                  <a:lnTo>
                    <a:pt x="763" y="30"/>
                  </a:lnTo>
                  <a:lnTo>
                    <a:pt x="776" y="30"/>
                  </a:lnTo>
                  <a:lnTo>
                    <a:pt x="769" y="30"/>
                  </a:lnTo>
                  <a:lnTo>
                    <a:pt x="782" y="24"/>
                  </a:lnTo>
                  <a:lnTo>
                    <a:pt x="782" y="24"/>
                  </a:lnTo>
                  <a:lnTo>
                    <a:pt x="788" y="6"/>
                  </a:lnTo>
                  <a:lnTo>
                    <a:pt x="794" y="0"/>
                  </a:lnTo>
                  <a:lnTo>
                    <a:pt x="806" y="0"/>
                  </a:lnTo>
                  <a:lnTo>
                    <a:pt x="806" y="0"/>
                  </a:lnTo>
                  <a:lnTo>
                    <a:pt x="819" y="6"/>
                  </a:lnTo>
                  <a:lnTo>
                    <a:pt x="819" y="6"/>
                  </a:lnTo>
                  <a:lnTo>
                    <a:pt x="831" y="24"/>
                  </a:lnTo>
                  <a:lnTo>
                    <a:pt x="831" y="24"/>
                  </a:lnTo>
                  <a:lnTo>
                    <a:pt x="837" y="36"/>
                  </a:lnTo>
                  <a:lnTo>
                    <a:pt x="837" y="36"/>
                  </a:lnTo>
                  <a:lnTo>
                    <a:pt x="849" y="54"/>
                  </a:lnTo>
                  <a:lnTo>
                    <a:pt x="849" y="54"/>
                  </a:lnTo>
                  <a:lnTo>
                    <a:pt x="856" y="59"/>
                  </a:lnTo>
                  <a:lnTo>
                    <a:pt x="856" y="59"/>
                  </a:lnTo>
                  <a:lnTo>
                    <a:pt x="862" y="48"/>
                  </a:lnTo>
                  <a:lnTo>
                    <a:pt x="862" y="54"/>
                  </a:lnTo>
                  <a:lnTo>
                    <a:pt x="874" y="36"/>
                  </a:lnTo>
                  <a:lnTo>
                    <a:pt x="874" y="36"/>
                  </a:lnTo>
                  <a:lnTo>
                    <a:pt x="886" y="30"/>
                  </a:lnTo>
                  <a:lnTo>
                    <a:pt x="886" y="30"/>
                  </a:lnTo>
                  <a:lnTo>
                    <a:pt x="899" y="30"/>
                  </a:lnTo>
                  <a:lnTo>
                    <a:pt x="893" y="30"/>
                  </a:lnTo>
                  <a:lnTo>
                    <a:pt x="905" y="30"/>
                  </a:lnTo>
                  <a:lnTo>
                    <a:pt x="911" y="30"/>
                  </a:lnTo>
                  <a:lnTo>
                    <a:pt x="917" y="30"/>
                  </a:lnTo>
                  <a:lnTo>
                    <a:pt x="929" y="30"/>
                  </a:lnTo>
                  <a:lnTo>
                    <a:pt x="929" y="30"/>
                  </a:lnTo>
                  <a:lnTo>
                    <a:pt x="936" y="30"/>
                  </a:lnTo>
                  <a:lnTo>
                    <a:pt x="948" y="30"/>
                  </a:lnTo>
                  <a:lnTo>
                    <a:pt x="960" y="30"/>
                  </a:lnTo>
                  <a:lnTo>
                    <a:pt x="960" y="30"/>
                  </a:lnTo>
                  <a:lnTo>
                    <a:pt x="966" y="30"/>
                  </a:lnTo>
                  <a:lnTo>
                    <a:pt x="966" y="30"/>
                  </a:lnTo>
                  <a:lnTo>
                    <a:pt x="979" y="24"/>
                  </a:lnTo>
                  <a:lnTo>
                    <a:pt x="979" y="24"/>
                  </a:lnTo>
                  <a:lnTo>
                    <a:pt x="991" y="30"/>
                  </a:lnTo>
                  <a:lnTo>
                    <a:pt x="985" y="30"/>
                  </a:lnTo>
                  <a:lnTo>
                    <a:pt x="997" y="30"/>
                  </a:lnTo>
                  <a:lnTo>
                    <a:pt x="1010" y="30"/>
                  </a:lnTo>
                  <a:lnTo>
                    <a:pt x="1010" y="30"/>
                  </a:lnTo>
                  <a:lnTo>
                    <a:pt x="1022" y="24"/>
                  </a:lnTo>
                  <a:lnTo>
                    <a:pt x="1022" y="24"/>
                  </a:lnTo>
                  <a:lnTo>
                    <a:pt x="1034" y="30"/>
                  </a:lnTo>
                  <a:lnTo>
                    <a:pt x="1028" y="30"/>
                  </a:lnTo>
                  <a:lnTo>
                    <a:pt x="1040" y="30"/>
                  </a:lnTo>
                  <a:lnTo>
                    <a:pt x="1053" y="30"/>
                  </a:lnTo>
                  <a:lnTo>
                    <a:pt x="1053" y="30"/>
                  </a:lnTo>
                  <a:lnTo>
                    <a:pt x="1059" y="30"/>
                  </a:lnTo>
                  <a:lnTo>
                    <a:pt x="1059" y="30"/>
                  </a:lnTo>
                  <a:lnTo>
                    <a:pt x="1071" y="24"/>
                  </a:lnTo>
                  <a:lnTo>
                    <a:pt x="1071" y="24"/>
                  </a:lnTo>
                  <a:lnTo>
                    <a:pt x="1083" y="30"/>
                  </a:lnTo>
                  <a:lnTo>
                    <a:pt x="1077" y="30"/>
                  </a:lnTo>
                  <a:lnTo>
                    <a:pt x="1090" y="30"/>
                  </a:lnTo>
                  <a:lnTo>
                    <a:pt x="1090" y="30"/>
                  </a:lnTo>
                  <a:lnTo>
                    <a:pt x="1102" y="30"/>
                  </a:lnTo>
                  <a:lnTo>
                    <a:pt x="1114" y="30"/>
                  </a:lnTo>
                  <a:lnTo>
                    <a:pt x="1114" y="30"/>
                  </a:lnTo>
                  <a:lnTo>
                    <a:pt x="1120" y="36"/>
                  </a:lnTo>
                  <a:lnTo>
                    <a:pt x="1120" y="36"/>
                  </a:lnTo>
                  <a:lnTo>
                    <a:pt x="1133" y="30"/>
                  </a:lnTo>
                  <a:lnTo>
                    <a:pt x="1139" y="30"/>
                  </a:lnTo>
                  <a:lnTo>
                    <a:pt x="1145" y="30"/>
                  </a:lnTo>
                  <a:lnTo>
                    <a:pt x="1151" y="30"/>
                  </a:lnTo>
                  <a:lnTo>
                    <a:pt x="1151" y="30"/>
                  </a:lnTo>
                  <a:lnTo>
                    <a:pt x="1163" y="24"/>
                  </a:lnTo>
                  <a:lnTo>
                    <a:pt x="1163" y="24"/>
                  </a:lnTo>
                  <a:lnTo>
                    <a:pt x="1170" y="30"/>
                  </a:lnTo>
                  <a:lnTo>
                    <a:pt x="1182" y="30"/>
                  </a:lnTo>
                  <a:lnTo>
                    <a:pt x="1182" y="30"/>
                  </a:lnTo>
                  <a:lnTo>
                    <a:pt x="1188" y="30"/>
                  </a:lnTo>
                  <a:lnTo>
                    <a:pt x="1200" y="24"/>
                  </a:lnTo>
                  <a:lnTo>
                    <a:pt x="1200" y="24"/>
                  </a:lnTo>
                  <a:lnTo>
                    <a:pt x="1213" y="24"/>
                  </a:lnTo>
                  <a:lnTo>
                    <a:pt x="1213" y="24"/>
                  </a:lnTo>
                  <a:lnTo>
                    <a:pt x="1225" y="30"/>
                  </a:lnTo>
                  <a:lnTo>
                    <a:pt x="1225" y="30"/>
                  </a:lnTo>
                  <a:lnTo>
                    <a:pt x="1231" y="30"/>
                  </a:lnTo>
                  <a:lnTo>
                    <a:pt x="1237" y="30"/>
                  </a:lnTo>
                  <a:lnTo>
                    <a:pt x="1244" y="30"/>
                  </a:lnTo>
                  <a:lnTo>
                    <a:pt x="1256" y="30"/>
                  </a:lnTo>
                  <a:lnTo>
                    <a:pt x="1262" y="30"/>
                  </a:lnTo>
                  <a:lnTo>
                    <a:pt x="1262" y="30"/>
                  </a:lnTo>
                  <a:lnTo>
                    <a:pt x="1274" y="24"/>
                  </a:lnTo>
                  <a:lnTo>
                    <a:pt x="1274" y="24"/>
                  </a:lnTo>
                  <a:lnTo>
                    <a:pt x="1287" y="30"/>
                  </a:lnTo>
                  <a:lnTo>
                    <a:pt x="1287" y="30"/>
                  </a:lnTo>
                  <a:lnTo>
                    <a:pt x="1293" y="30"/>
                  </a:lnTo>
                  <a:lnTo>
                    <a:pt x="1293" y="36"/>
                  </a:lnTo>
                  <a:lnTo>
                    <a:pt x="1280" y="36"/>
                  </a:lnTo>
                  <a:lnTo>
                    <a:pt x="1280" y="36"/>
                  </a:lnTo>
                  <a:lnTo>
                    <a:pt x="1274" y="30"/>
                  </a:lnTo>
                  <a:lnTo>
                    <a:pt x="1274" y="30"/>
                  </a:lnTo>
                  <a:lnTo>
                    <a:pt x="1268" y="36"/>
                  </a:lnTo>
                  <a:lnTo>
                    <a:pt x="1262" y="36"/>
                  </a:lnTo>
                  <a:lnTo>
                    <a:pt x="1256" y="36"/>
                  </a:lnTo>
                  <a:lnTo>
                    <a:pt x="1244" y="36"/>
                  </a:lnTo>
                  <a:lnTo>
                    <a:pt x="1231" y="36"/>
                  </a:lnTo>
                  <a:lnTo>
                    <a:pt x="1237" y="36"/>
                  </a:lnTo>
                  <a:lnTo>
                    <a:pt x="1225" y="36"/>
                  </a:lnTo>
                  <a:lnTo>
                    <a:pt x="1225" y="36"/>
                  </a:lnTo>
                  <a:lnTo>
                    <a:pt x="1213" y="30"/>
                  </a:lnTo>
                  <a:lnTo>
                    <a:pt x="1213" y="30"/>
                  </a:lnTo>
                  <a:lnTo>
                    <a:pt x="1200" y="30"/>
                  </a:lnTo>
                  <a:lnTo>
                    <a:pt x="1200" y="30"/>
                  </a:lnTo>
                  <a:lnTo>
                    <a:pt x="1194" y="36"/>
                  </a:lnTo>
                  <a:lnTo>
                    <a:pt x="1182" y="36"/>
                  </a:lnTo>
                  <a:lnTo>
                    <a:pt x="1182" y="36"/>
                  </a:lnTo>
                  <a:lnTo>
                    <a:pt x="1170" y="36"/>
                  </a:lnTo>
                  <a:lnTo>
                    <a:pt x="1163" y="30"/>
                  </a:lnTo>
                  <a:lnTo>
                    <a:pt x="1163" y="30"/>
                  </a:lnTo>
                  <a:lnTo>
                    <a:pt x="1151" y="36"/>
                  </a:lnTo>
                  <a:lnTo>
                    <a:pt x="1151" y="36"/>
                  </a:lnTo>
                  <a:lnTo>
                    <a:pt x="1139" y="36"/>
                  </a:lnTo>
                  <a:lnTo>
                    <a:pt x="1145" y="36"/>
                  </a:lnTo>
                  <a:lnTo>
                    <a:pt x="1133" y="36"/>
                  </a:lnTo>
                  <a:lnTo>
                    <a:pt x="1120" y="42"/>
                  </a:lnTo>
                  <a:lnTo>
                    <a:pt x="1120" y="42"/>
                  </a:lnTo>
                  <a:lnTo>
                    <a:pt x="1108" y="36"/>
                  </a:lnTo>
                  <a:lnTo>
                    <a:pt x="1114" y="36"/>
                  </a:lnTo>
                  <a:lnTo>
                    <a:pt x="1096" y="36"/>
                  </a:lnTo>
                  <a:lnTo>
                    <a:pt x="1090" y="36"/>
                  </a:lnTo>
                  <a:lnTo>
                    <a:pt x="1090" y="36"/>
                  </a:lnTo>
                  <a:lnTo>
                    <a:pt x="1077" y="36"/>
                  </a:lnTo>
                  <a:lnTo>
                    <a:pt x="1077" y="36"/>
                  </a:lnTo>
                  <a:lnTo>
                    <a:pt x="1071" y="30"/>
                  </a:lnTo>
                  <a:lnTo>
                    <a:pt x="1071" y="30"/>
                  </a:lnTo>
                  <a:lnTo>
                    <a:pt x="1059" y="36"/>
                  </a:lnTo>
                  <a:lnTo>
                    <a:pt x="1059" y="36"/>
                  </a:lnTo>
                  <a:lnTo>
                    <a:pt x="1053" y="36"/>
                  </a:lnTo>
                  <a:lnTo>
                    <a:pt x="1053" y="36"/>
                  </a:lnTo>
                  <a:lnTo>
                    <a:pt x="1040" y="36"/>
                  </a:lnTo>
                  <a:lnTo>
                    <a:pt x="1028" y="36"/>
                  </a:lnTo>
                  <a:lnTo>
                    <a:pt x="1028" y="36"/>
                  </a:lnTo>
                  <a:lnTo>
                    <a:pt x="1022" y="30"/>
                  </a:lnTo>
                  <a:lnTo>
                    <a:pt x="1022" y="30"/>
                  </a:lnTo>
                  <a:lnTo>
                    <a:pt x="1010" y="36"/>
                  </a:lnTo>
                  <a:lnTo>
                    <a:pt x="1010" y="36"/>
                  </a:lnTo>
                  <a:lnTo>
                    <a:pt x="997" y="36"/>
                  </a:lnTo>
                  <a:lnTo>
                    <a:pt x="985" y="36"/>
                  </a:lnTo>
                  <a:lnTo>
                    <a:pt x="985" y="36"/>
                  </a:lnTo>
                  <a:lnTo>
                    <a:pt x="979" y="30"/>
                  </a:lnTo>
                  <a:lnTo>
                    <a:pt x="979" y="30"/>
                  </a:lnTo>
                  <a:lnTo>
                    <a:pt x="966" y="36"/>
                  </a:lnTo>
                  <a:lnTo>
                    <a:pt x="966" y="36"/>
                  </a:lnTo>
                  <a:lnTo>
                    <a:pt x="954" y="36"/>
                  </a:lnTo>
                  <a:lnTo>
                    <a:pt x="960" y="36"/>
                  </a:lnTo>
                  <a:lnTo>
                    <a:pt x="948" y="36"/>
                  </a:lnTo>
                  <a:lnTo>
                    <a:pt x="936" y="36"/>
                  </a:lnTo>
                  <a:lnTo>
                    <a:pt x="929" y="36"/>
                  </a:lnTo>
                  <a:lnTo>
                    <a:pt x="929" y="36"/>
                  </a:lnTo>
                  <a:lnTo>
                    <a:pt x="917" y="36"/>
                  </a:lnTo>
                  <a:lnTo>
                    <a:pt x="911" y="36"/>
                  </a:lnTo>
                  <a:lnTo>
                    <a:pt x="911" y="36"/>
                  </a:lnTo>
                  <a:lnTo>
                    <a:pt x="899" y="36"/>
                  </a:lnTo>
                  <a:lnTo>
                    <a:pt x="893" y="36"/>
                  </a:lnTo>
                  <a:lnTo>
                    <a:pt x="886" y="36"/>
                  </a:lnTo>
                  <a:lnTo>
                    <a:pt x="886" y="36"/>
                  </a:lnTo>
                  <a:lnTo>
                    <a:pt x="874" y="42"/>
                  </a:lnTo>
                  <a:lnTo>
                    <a:pt x="880" y="36"/>
                  </a:lnTo>
                  <a:lnTo>
                    <a:pt x="868" y="54"/>
                  </a:lnTo>
                  <a:lnTo>
                    <a:pt x="868" y="54"/>
                  </a:lnTo>
                  <a:lnTo>
                    <a:pt x="856" y="65"/>
                  </a:lnTo>
                  <a:lnTo>
                    <a:pt x="856" y="65"/>
                  </a:lnTo>
                  <a:lnTo>
                    <a:pt x="843" y="54"/>
                  </a:lnTo>
                  <a:lnTo>
                    <a:pt x="843" y="54"/>
                  </a:lnTo>
                  <a:lnTo>
                    <a:pt x="831" y="42"/>
                  </a:lnTo>
                  <a:lnTo>
                    <a:pt x="831" y="42"/>
                  </a:lnTo>
                  <a:lnTo>
                    <a:pt x="825" y="30"/>
                  </a:lnTo>
                  <a:lnTo>
                    <a:pt x="825" y="30"/>
                  </a:lnTo>
                  <a:lnTo>
                    <a:pt x="812" y="12"/>
                  </a:lnTo>
                  <a:lnTo>
                    <a:pt x="812" y="12"/>
                  </a:lnTo>
                  <a:lnTo>
                    <a:pt x="806" y="0"/>
                  </a:lnTo>
                  <a:lnTo>
                    <a:pt x="806" y="6"/>
                  </a:lnTo>
                  <a:lnTo>
                    <a:pt x="794" y="6"/>
                  </a:lnTo>
                  <a:lnTo>
                    <a:pt x="794" y="6"/>
                  </a:lnTo>
                  <a:lnTo>
                    <a:pt x="788" y="30"/>
                  </a:lnTo>
                  <a:lnTo>
                    <a:pt x="782" y="30"/>
                  </a:lnTo>
                  <a:lnTo>
                    <a:pt x="776" y="36"/>
                  </a:lnTo>
                  <a:lnTo>
                    <a:pt x="776" y="36"/>
                  </a:lnTo>
                  <a:lnTo>
                    <a:pt x="763" y="36"/>
                  </a:lnTo>
                  <a:lnTo>
                    <a:pt x="757" y="36"/>
                  </a:lnTo>
                  <a:lnTo>
                    <a:pt x="751" y="36"/>
                  </a:lnTo>
                  <a:lnTo>
                    <a:pt x="745" y="36"/>
                  </a:lnTo>
                  <a:lnTo>
                    <a:pt x="732" y="30"/>
                  </a:lnTo>
                  <a:lnTo>
                    <a:pt x="732" y="30"/>
                  </a:lnTo>
                  <a:lnTo>
                    <a:pt x="726" y="36"/>
                  </a:lnTo>
                  <a:lnTo>
                    <a:pt x="720" y="36"/>
                  </a:lnTo>
                  <a:lnTo>
                    <a:pt x="714" y="36"/>
                  </a:lnTo>
                  <a:lnTo>
                    <a:pt x="714" y="36"/>
                  </a:lnTo>
                  <a:lnTo>
                    <a:pt x="708" y="36"/>
                  </a:lnTo>
                  <a:lnTo>
                    <a:pt x="702" y="36"/>
                  </a:lnTo>
                  <a:lnTo>
                    <a:pt x="689" y="36"/>
                  </a:lnTo>
                  <a:lnTo>
                    <a:pt x="689" y="36"/>
                  </a:lnTo>
                  <a:lnTo>
                    <a:pt x="683" y="36"/>
                  </a:lnTo>
                  <a:lnTo>
                    <a:pt x="683" y="36"/>
                  </a:lnTo>
                  <a:lnTo>
                    <a:pt x="671" y="36"/>
                  </a:lnTo>
                  <a:lnTo>
                    <a:pt x="659" y="36"/>
                  </a:lnTo>
                  <a:lnTo>
                    <a:pt x="659" y="36"/>
                  </a:lnTo>
                  <a:lnTo>
                    <a:pt x="652" y="30"/>
                  </a:lnTo>
                  <a:lnTo>
                    <a:pt x="652" y="30"/>
                  </a:lnTo>
                  <a:lnTo>
                    <a:pt x="646" y="36"/>
                  </a:lnTo>
                  <a:lnTo>
                    <a:pt x="640" y="36"/>
                  </a:lnTo>
                  <a:lnTo>
                    <a:pt x="634" y="36"/>
                  </a:lnTo>
                  <a:lnTo>
                    <a:pt x="634" y="36"/>
                  </a:lnTo>
                  <a:lnTo>
                    <a:pt x="622" y="36"/>
                  </a:lnTo>
                  <a:lnTo>
                    <a:pt x="622" y="36"/>
                  </a:lnTo>
                  <a:lnTo>
                    <a:pt x="609" y="36"/>
                  </a:lnTo>
                  <a:lnTo>
                    <a:pt x="615" y="36"/>
                  </a:lnTo>
                  <a:lnTo>
                    <a:pt x="603" y="36"/>
                  </a:lnTo>
                  <a:lnTo>
                    <a:pt x="603" y="36"/>
                  </a:lnTo>
                  <a:lnTo>
                    <a:pt x="591" y="30"/>
                  </a:lnTo>
                  <a:lnTo>
                    <a:pt x="591" y="30"/>
                  </a:lnTo>
                  <a:lnTo>
                    <a:pt x="578" y="30"/>
                  </a:lnTo>
                  <a:lnTo>
                    <a:pt x="572" y="36"/>
                  </a:lnTo>
                  <a:lnTo>
                    <a:pt x="566" y="36"/>
                  </a:lnTo>
                  <a:lnTo>
                    <a:pt x="560" y="30"/>
                  </a:lnTo>
                  <a:lnTo>
                    <a:pt x="548" y="30"/>
                  </a:lnTo>
                  <a:lnTo>
                    <a:pt x="542" y="36"/>
                  </a:lnTo>
                  <a:lnTo>
                    <a:pt x="529" y="36"/>
                  </a:lnTo>
                  <a:lnTo>
                    <a:pt x="529" y="36"/>
                  </a:lnTo>
                  <a:lnTo>
                    <a:pt x="517" y="30"/>
                  </a:lnTo>
                  <a:lnTo>
                    <a:pt x="523" y="30"/>
                  </a:lnTo>
                  <a:lnTo>
                    <a:pt x="511" y="36"/>
                  </a:lnTo>
                  <a:lnTo>
                    <a:pt x="511" y="36"/>
                  </a:lnTo>
                  <a:lnTo>
                    <a:pt x="498" y="30"/>
                  </a:lnTo>
                  <a:lnTo>
                    <a:pt x="498" y="30"/>
                  </a:lnTo>
                  <a:lnTo>
                    <a:pt x="486" y="36"/>
                  </a:lnTo>
                  <a:lnTo>
                    <a:pt x="480" y="36"/>
                  </a:lnTo>
                  <a:lnTo>
                    <a:pt x="474" y="36"/>
                  </a:lnTo>
                  <a:lnTo>
                    <a:pt x="468" y="36"/>
                  </a:lnTo>
                  <a:lnTo>
                    <a:pt x="455" y="30"/>
                  </a:lnTo>
                  <a:lnTo>
                    <a:pt x="461" y="30"/>
                  </a:lnTo>
                  <a:lnTo>
                    <a:pt x="449" y="36"/>
                  </a:lnTo>
                  <a:lnTo>
                    <a:pt x="449" y="36"/>
                  </a:lnTo>
                  <a:lnTo>
                    <a:pt x="437" y="36"/>
                  </a:lnTo>
                  <a:lnTo>
                    <a:pt x="437" y="36"/>
                  </a:lnTo>
                  <a:lnTo>
                    <a:pt x="425" y="30"/>
                  </a:lnTo>
                  <a:lnTo>
                    <a:pt x="431" y="30"/>
                  </a:lnTo>
                  <a:lnTo>
                    <a:pt x="418" y="36"/>
                  </a:lnTo>
                  <a:lnTo>
                    <a:pt x="418" y="36"/>
                  </a:lnTo>
                  <a:lnTo>
                    <a:pt x="406" y="36"/>
                  </a:lnTo>
                  <a:lnTo>
                    <a:pt x="406" y="36"/>
                  </a:lnTo>
                  <a:lnTo>
                    <a:pt x="400" y="42"/>
                  </a:lnTo>
                  <a:lnTo>
                    <a:pt x="400" y="42"/>
                  </a:lnTo>
                  <a:lnTo>
                    <a:pt x="388" y="42"/>
                  </a:lnTo>
                  <a:lnTo>
                    <a:pt x="375" y="36"/>
                  </a:lnTo>
                  <a:lnTo>
                    <a:pt x="375" y="36"/>
                  </a:lnTo>
                  <a:lnTo>
                    <a:pt x="369" y="42"/>
                  </a:lnTo>
                  <a:lnTo>
                    <a:pt x="363" y="42"/>
                  </a:lnTo>
                  <a:lnTo>
                    <a:pt x="357" y="42"/>
                  </a:lnTo>
                  <a:lnTo>
                    <a:pt x="357" y="42"/>
                  </a:lnTo>
                  <a:lnTo>
                    <a:pt x="351" y="48"/>
                  </a:lnTo>
                  <a:lnTo>
                    <a:pt x="338" y="54"/>
                  </a:lnTo>
                  <a:lnTo>
                    <a:pt x="338" y="54"/>
                  </a:lnTo>
                  <a:lnTo>
                    <a:pt x="326" y="59"/>
                  </a:lnTo>
                  <a:lnTo>
                    <a:pt x="326" y="59"/>
                  </a:lnTo>
                  <a:lnTo>
                    <a:pt x="320" y="65"/>
                  </a:lnTo>
                  <a:lnTo>
                    <a:pt x="320" y="65"/>
                  </a:lnTo>
                  <a:lnTo>
                    <a:pt x="308" y="83"/>
                  </a:lnTo>
                  <a:lnTo>
                    <a:pt x="308" y="83"/>
                  </a:lnTo>
                  <a:lnTo>
                    <a:pt x="301" y="95"/>
                  </a:lnTo>
                  <a:lnTo>
                    <a:pt x="289" y="107"/>
                  </a:lnTo>
                  <a:lnTo>
                    <a:pt x="277" y="125"/>
                  </a:lnTo>
                  <a:lnTo>
                    <a:pt x="264" y="136"/>
                  </a:lnTo>
                  <a:lnTo>
                    <a:pt x="264" y="136"/>
                  </a:lnTo>
                  <a:lnTo>
                    <a:pt x="258" y="148"/>
                  </a:lnTo>
                  <a:lnTo>
                    <a:pt x="246" y="160"/>
                  </a:lnTo>
                  <a:lnTo>
                    <a:pt x="246" y="160"/>
                  </a:lnTo>
                  <a:lnTo>
                    <a:pt x="234" y="166"/>
                  </a:lnTo>
                  <a:lnTo>
                    <a:pt x="234" y="166"/>
                  </a:lnTo>
                  <a:lnTo>
                    <a:pt x="227" y="172"/>
                  </a:lnTo>
                  <a:lnTo>
                    <a:pt x="227" y="172"/>
                  </a:lnTo>
                  <a:lnTo>
                    <a:pt x="215" y="184"/>
                  </a:lnTo>
                  <a:lnTo>
                    <a:pt x="215" y="184"/>
                  </a:lnTo>
                  <a:lnTo>
                    <a:pt x="203" y="178"/>
                  </a:lnTo>
                  <a:lnTo>
                    <a:pt x="209" y="178"/>
                  </a:lnTo>
                  <a:lnTo>
                    <a:pt x="197" y="184"/>
                  </a:lnTo>
                  <a:lnTo>
                    <a:pt x="197" y="184"/>
                  </a:lnTo>
                  <a:lnTo>
                    <a:pt x="184" y="190"/>
                  </a:lnTo>
                  <a:lnTo>
                    <a:pt x="178" y="190"/>
                  </a:lnTo>
                  <a:lnTo>
                    <a:pt x="172" y="184"/>
                  </a:lnTo>
                  <a:lnTo>
                    <a:pt x="172" y="184"/>
                  </a:lnTo>
                  <a:lnTo>
                    <a:pt x="160" y="184"/>
                  </a:lnTo>
                  <a:lnTo>
                    <a:pt x="160" y="184"/>
                  </a:lnTo>
                  <a:lnTo>
                    <a:pt x="154" y="190"/>
                  </a:lnTo>
                  <a:lnTo>
                    <a:pt x="154" y="190"/>
                  </a:lnTo>
                  <a:lnTo>
                    <a:pt x="141" y="190"/>
                  </a:lnTo>
                  <a:lnTo>
                    <a:pt x="141" y="190"/>
                  </a:lnTo>
                  <a:lnTo>
                    <a:pt x="135" y="190"/>
                  </a:lnTo>
                  <a:lnTo>
                    <a:pt x="129" y="190"/>
                  </a:lnTo>
                  <a:lnTo>
                    <a:pt x="123" y="190"/>
                  </a:lnTo>
                  <a:lnTo>
                    <a:pt x="110" y="190"/>
                  </a:lnTo>
                  <a:lnTo>
                    <a:pt x="104" y="190"/>
                  </a:lnTo>
                  <a:lnTo>
                    <a:pt x="92" y="190"/>
                  </a:lnTo>
                  <a:lnTo>
                    <a:pt x="80" y="190"/>
                  </a:lnTo>
                  <a:lnTo>
                    <a:pt x="67" y="190"/>
                  </a:lnTo>
                  <a:lnTo>
                    <a:pt x="61" y="190"/>
                  </a:lnTo>
                  <a:lnTo>
                    <a:pt x="61" y="190"/>
                  </a:lnTo>
                  <a:lnTo>
                    <a:pt x="49" y="190"/>
                  </a:lnTo>
                  <a:lnTo>
                    <a:pt x="49" y="190"/>
                  </a:lnTo>
                  <a:lnTo>
                    <a:pt x="43" y="196"/>
                  </a:lnTo>
                  <a:lnTo>
                    <a:pt x="37" y="196"/>
                  </a:lnTo>
                  <a:lnTo>
                    <a:pt x="30" y="190"/>
                  </a:lnTo>
                  <a:lnTo>
                    <a:pt x="30" y="190"/>
                  </a:lnTo>
                  <a:lnTo>
                    <a:pt x="18" y="190"/>
                  </a:lnTo>
                  <a:lnTo>
                    <a:pt x="18" y="190"/>
                  </a:lnTo>
                  <a:lnTo>
                    <a:pt x="12" y="190"/>
                  </a:lnTo>
                  <a:lnTo>
                    <a:pt x="12" y="190"/>
                  </a:lnTo>
                  <a:lnTo>
                    <a:pt x="0" y="190"/>
                  </a:lnTo>
                  <a:lnTo>
                    <a:pt x="0" y="184"/>
                  </a:lnTo>
                  <a:close/>
                </a:path>
              </a:pathLst>
            </a:custGeom>
            <a:solidFill>
              <a:srgbClr val="FF0000"/>
            </a:solid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 name="TextBox 9"/>
          <p:cNvSpPr txBox="1"/>
          <p:nvPr/>
        </p:nvSpPr>
        <p:spPr>
          <a:xfrm>
            <a:off x="762000" y="2286000"/>
            <a:ext cx="1823172" cy="307777"/>
          </a:xfrm>
          <a:prstGeom prst="rect">
            <a:avLst/>
          </a:prstGeom>
          <a:noFill/>
        </p:spPr>
        <p:txBody>
          <a:bodyPr wrap="square" rtlCol="0">
            <a:spAutoFit/>
          </a:bodyPr>
          <a:lstStyle/>
          <a:p>
            <a:r>
              <a:rPr lang="en-US" sz="1400" dirty="0" smtClean="0"/>
              <a:t>Positive class</a:t>
            </a:r>
            <a:endParaRPr lang="en-US" sz="1400" dirty="0"/>
          </a:p>
        </p:txBody>
      </p:sp>
      <p:sp>
        <p:nvSpPr>
          <p:cNvPr id="11" name="TextBox 10"/>
          <p:cNvSpPr txBox="1"/>
          <p:nvPr/>
        </p:nvSpPr>
        <p:spPr>
          <a:xfrm>
            <a:off x="838200" y="3124200"/>
            <a:ext cx="1823172" cy="307777"/>
          </a:xfrm>
          <a:prstGeom prst="rect">
            <a:avLst/>
          </a:prstGeom>
          <a:noFill/>
        </p:spPr>
        <p:txBody>
          <a:bodyPr wrap="square" rtlCol="0">
            <a:spAutoFit/>
          </a:bodyPr>
          <a:lstStyle/>
          <a:p>
            <a:r>
              <a:rPr lang="en-US" sz="1400" dirty="0" smtClean="0"/>
              <a:t>Negative class</a:t>
            </a:r>
            <a:endParaRPr lang="en-US" sz="1400" dirty="0"/>
          </a:p>
        </p:txBody>
      </p:sp>
      <p:grpSp>
        <p:nvGrpSpPr>
          <p:cNvPr id="21" name="Group 20"/>
          <p:cNvGrpSpPr/>
          <p:nvPr/>
        </p:nvGrpSpPr>
        <p:grpSpPr>
          <a:xfrm>
            <a:off x="990600" y="3505200"/>
            <a:ext cx="1828800" cy="457200"/>
            <a:chOff x="3733800" y="1219200"/>
            <a:chExt cx="1600200" cy="762000"/>
          </a:xfrm>
        </p:grpSpPr>
        <p:grpSp>
          <p:nvGrpSpPr>
            <p:cNvPr id="22" name="Group 21"/>
            <p:cNvGrpSpPr/>
            <p:nvPr/>
          </p:nvGrpSpPr>
          <p:grpSpPr>
            <a:xfrm>
              <a:off x="3733800" y="1219200"/>
              <a:ext cx="1600200" cy="381000"/>
              <a:chOff x="2609850" y="2039938"/>
              <a:chExt cx="3771900" cy="742950"/>
            </a:xfrm>
          </p:grpSpPr>
          <p:sp>
            <p:nvSpPr>
              <p:cNvPr id="27" name="Freeform 6"/>
              <p:cNvSpPr>
                <a:spLocks/>
              </p:cNvSpPr>
              <p:nvPr/>
            </p:nvSpPr>
            <p:spPr bwMode="auto">
              <a:xfrm>
                <a:off x="2609850" y="2239963"/>
                <a:ext cx="1752600" cy="542925"/>
              </a:xfrm>
              <a:custGeom>
                <a:avLst/>
                <a:gdLst>
                  <a:gd name="T0" fmla="*/ 18 w 1104"/>
                  <a:gd name="T1" fmla="*/ 324 h 342"/>
                  <a:gd name="T2" fmla="*/ 42 w 1104"/>
                  <a:gd name="T3" fmla="*/ 300 h 342"/>
                  <a:gd name="T4" fmla="*/ 72 w 1104"/>
                  <a:gd name="T5" fmla="*/ 282 h 342"/>
                  <a:gd name="T6" fmla="*/ 96 w 1104"/>
                  <a:gd name="T7" fmla="*/ 216 h 342"/>
                  <a:gd name="T8" fmla="*/ 120 w 1104"/>
                  <a:gd name="T9" fmla="*/ 234 h 342"/>
                  <a:gd name="T10" fmla="*/ 150 w 1104"/>
                  <a:gd name="T11" fmla="*/ 216 h 342"/>
                  <a:gd name="T12" fmla="*/ 174 w 1104"/>
                  <a:gd name="T13" fmla="*/ 234 h 342"/>
                  <a:gd name="T14" fmla="*/ 198 w 1104"/>
                  <a:gd name="T15" fmla="*/ 258 h 342"/>
                  <a:gd name="T16" fmla="*/ 228 w 1104"/>
                  <a:gd name="T17" fmla="*/ 282 h 342"/>
                  <a:gd name="T18" fmla="*/ 252 w 1104"/>
                  <a:gd name="T19" fmla="*/ 258 h 342"/>
                  <a:gd name="T20" fmla="*/ 276 w 1104"/>
                  <a:gd name="T21" fmla="*/ 234 h 342"/>
                  <a:gd name="T22" fmla="*/ 306 w 1104"/>
                  <a:gd name="T23" fmla="*/ 216 h 342"/>
                  <a:gd name="T24" fmla="*/ 330 w 1104"/>
                  <a:gd name="T25" fmla="*/ 192 h 342"/>
                  <a:gd name="T26" fmla="*/ 354 w 1104"/>
                  <a:gd name="T27" fmla="*/ 216 h 342"/>
                  <a:gd name="T28" fmla="*/ 384 w 1104"/>
                  <a:gd name="T29" fmla="*/ 234 h 342"/>
                  <a:gd name="T30" fmla="*/ 408 w 1104"/>
                  <a:gd name="T31" fmla="*/ 174 h 342"/>
                  <a:gd name="T32" fmla="*/ 432 w 1104"/>
                  <a:gd name="T33" fmla="*/ 192 h 342"/>
                  <a:gd name="T34" fmla="*/ 462 w 1104"/>
                  <a:gd name="T35" fmla="*/ 174 h 342"/>
                  <a:gd name="T36" fmla="*/ 486 w 1104"/>
                  <a:gd name="T37" fmla="*/ 150 h 342"/>
                  <a:gd name="T38" fmla="*/ 510 w 1104"/>
                  <a:gd name="T39" fmla="*/ 174 h 342"/>
                  <a:gd name="T40" fmla="*/ 540 w 1104"/>
                  <a:gd name="T41" fmla="*/ 192 h 342"/>
                  <a:gd name="T42" fmla="*/ 564 w 1104"/>
                  <a:gd name="T43" fmla="*/ 174 h 342"/>
                  <a:gd name="T44" fmla="*/ 588 w 1104"/>
                  <a:gd name="T45" fmla="*/ 192 h 342"/>
                  <a:gd name="T46" fmla="*/ 618 w 1104"/>
                  <a:gd name="T47" fmla="*/ 216 h 342"/>
                  <a:gd name="T48" fmla="*/ 642 w 1104"/>
                  <a:gd name="T49" fmla="*/ 234 h 342"/>
                  <a:gd name="T50" fmla="*/ 666 w 1104"/>
                  <a:gd name="T51" fmla="*/ 216 h 342"/>
                  <a:gd name="T52" fmla="*/ 696 w 1104"/>
                  <a:gd name="T53" fmla="*/ 192 h 342"/>
                  <a:gd name="T54" fmla="*/ 720 w 1104"/>
                  <a:gd name="T55" fmla="*/ 132 h 342"/>
                  <a:gd name="T56" fmla="*/ 744 w 1104"/>
                  <a:gd name="T57" fmla="*/ 108 h 342"/>
                  <a:gd name="T58" fmla="*/ 774 w 1104"/>
                  <a:gd name="T59" fmla="*/ 84 h 342"/>
                  <a:gd name="T60" fmla="*/ 798 w 1104"/>
                  <a:gd name="T61" fmla="*/ 150 h 342"/>
                  <a:gd name="T62" fmla="*/ 822 w 1104"/>
                  <a:gd name="T63" fmla="*/ 174 h 342"/>
                  <a:gd name="T64" fmla="*/ 852 w 1104"/>
                  <a:gd name="T65" fmla="*/ 150 h 342"/>
                  <a:gd name="T66" fmla="*/ 876 w 1104"/>
                  <a:gd name="T67" fmla="*/ 84 h 342"/>
                  <a:gd name="T68" fmla="*/ 900 w 1104"/>
                  <a:gd name="T69" fmla="*/ 66 h 342"/>
                  <a:gd name="T70" fmla="*/ 930 w 1104"/>
                  <a:gd name="T71" fmla="*/ 84 h 342"/>
                  <a:gd name="T72" fmla="*/ 954 w 1104"/>
                  <a:gd name="T73" fmla="*/ 150 h 342"/>
                  <a:gd name="T74" fmla="*/ 978 w 1104"/>
                  <a:gd name="T75" fmla="*/ 84 h 342"/>
                  <a:gd name="T76" fmla="*/ 1008 w 1104"/>
                  <a:gd name="T77" fmla="*/ 24 h 342"/>
                  <a:gd name="T78" fmla="*/ 1032 w 1104"/>
                  <a:gd name="T79" fmla="*/ 0 h 342"/>
                  <a:gd name="T80" fmla="*/ 1056 w 1104"/>
                  <a:gd name="T81" fmla="*/ 24 h 342"/>
                  <a:gd name="T82" fmla="*/ 1086 w 1104"/>
                  <a:gd name="T83" fmla="*/ 4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4" h="342">
                    <a:moveTo>
                      <a:pt x="0" y="324"/>
                    </a:moveTo>
                    <a:lnTo>
                      <a:pt x="6" y="342"/>
                    </a:lnTo>
                    <a:lnTo>
                      <a:pt x="18" y="324"/>
                    </a:lnTo>
                    <a:lnTo>
                      <a:pt x="24" y="300"/>
                    </a:lnTo>
                    <a:lnTo>
                      <a:pt x="36" y="324"/>
                    </a:lnTo>
                    <a:lnTo>
                      <a:pt x="42" y="300"/>
                    </a:lnTo>
                    <a:lnTo>
                      <a:pt x="54" y="282"/>
                    </a:lnTo>
                    <a:lnTo>
                      <a:pt x="60" y="300"/>
                    </a:lnTo>
                    <a:lnTo>
                      <a:pt x="72" y="282"/>
                    </a:lnTo>
                    <a:lnTo>
                      <a:pt x="78" y="258"/>
                    </a:lnTo>
                    <a:lnTo>
                      <a:pt x="84" y="234"/>
                    </a:lnTo>
                    <a:lnTo>
                      <a:pt x="96" y="216"/>
                    </a:lnTo>
                    <a:lnTo>
                      <a:pt x="102" y="234"/>
                    </a:lnTo>
                    <a:lnTo>
                      <a:pt x="114" y="216"/>
                    </a:lnTo>
                    <a:lnTo>
                      <a:pt x="120" y="234"/>
                    </a:lnTo>
                    <a:lnTo>
                      <a:pt x="132" y="216"/>
                    </a:lnTo>
                    <a:lnTo>
                      <a:pt x="138" y="192"/>
                    </a:lnTo>
                    <a:lnTo>
                      <a:pt x="150" y="216"/>
                    </a:lnTo>
                    <a:lnTo>
                      <a:pt x="156" y="234"/>
                    </a:lnTo>
                    <a:lnTo>
                      <a:pt x="162" y="216"/>
                    </a:lnTo>
                    <a:lnTo>
                      <a:pt x="174" y="234"/>
                    </a:lnTo>
                    <a:lnTo>
                      <a:pt x="180" y="258"/>
                    </a:lnTo>
                    <a:lnTo>
                      <a:pt x="192" y="234"/>
                    </a:lnTo>
                    <a:lnTo>
                      <a:pt x="198" y="258"/>
                    </a:lnTo>
                    <a:lnTo>
                      <a:pt x="210" y="282"/>
                    </a:lnTo>
                    <a:lnTo>
                      <a:pt x="216" y="300"/>
                    </a:lnTo>
                    <a:lnTo>
                      <a:pt x="228" y="282"/>
                    </a:lnTo>
                    <a:lnTo>
                      <a:pt x="234" y="258"/>
                    </a:lnTo>
                    <a:lnTo>
                      <a:pt x="240" y="234"/>
                    </a:lnTo>
                    <a:lnTo>
                      <a:pt x="252" y="258"/>
                    </a:lnTo>
                    <a:lnTo>
                      <a:pt x="258" y="234"/>
                    </a:lnTo>
                    <a:lnTo>
                      <a:pt x="270" y="258"/>
                    </a:lnTo>
                    <a:lnTo>
                      <a:pt x="276" y="234"/>
                    </a:lnTo>
                    <a:lnTo>
                      <a:pt x="288" y="216"/>
                    </a:lnTo>
                    <a:lnTo>
                      <a:pt x="294" y="234"/>
                    </a:lnTo>
                    <a:lnTo>
                      <a:pt x="306" y="216"/>
                    </a:lnTo>
                    <a:lnTo>
                      <a:pt x="312" y="192"/>
                    </a:lnTo>
                    <a:lnTo>
                      <a:pt x="318" y="174"/>
                    </a:lnTo>
                    <a:lnTo>
                      <a:pt x="330" y="192"/>
                    </a:lnTo>
                    <a:lnTo>
                      <a:pt x="336" y="216"/>
                    </a:lnTo>
                    <a:lnTo>
                      <a:pt x="348" y="192"/>
                    </a:lnTo>
                    <a:lnTo>
                      <a:pt x="354" y="216"/>
                    </a:lnTo>
                    <a:lnTo>
                      <a:pt x="366" y="234"/>
                    </a:lnTo>
                    <a:lnTo>
                      <a:pt x="372" y="216"/>
                    </a:lnTo>
                    <a:lnTo>
                      <a:pt x="384" y="234"/>
                    </a:lnTo>
                    <a:lnTo>
                      <a:pt x="390" y="216"/>
                    </a:lnTo>
                    <a:lnTo>
                      <a:pt x="396" y="192"/>
                    </a:lnTo>
                    <a:lnTo>
                      <a:pt x="408" y="174"/>
                    </a:lnTo>
                    <a:lnTo>
                      <a:pt x="414" y="192"/>
                    </a:lnTo>
                    <a:lnTo>
                      <a:pt x="426" y="174"/>
                    </a:lnTo>
                    <a:lnTo>
                      <a:pt x="432" y="192"/>
                    </a:lnTo>
                    <a:lnTo>
                      <a:pt x="444" y="174"/>
                    </a:lnTo>
                    <a:lnTo>
                      <a:pt x="450" y="150"/>
                    </a:lnTo>
                    <a:lnTo>
                      <a:pt x="462" y="174"/>
                    </a:lnTo>
                    <a:lnTo>
                      <a:pt x="468" y="150"/>
                    </a:lnTo>
                    <a:lnTo>
                      <a:pt x="480" y="132"/>
                    </a:lnTo>
                    <a:lnTo>
                      <a:pt x="486" y="150"/>
                    </a:lnTo>
                    <a:lnTo>
                      <a:pt x="492" y="174"/>
                    </a:lnTo>
                    <a:lnTo>
                      <a:pt x="504" y="150"/>
                    </a:lnTo>
                    <a:lnTo>
                      <a:pt x="510" y="174"/>
                    </a:lnTo>
                    <a:lnTo>
                      <a:pt x="522" y="192"/>
                    </a:lnTo>
                    <a:lnTo>
                      <a:pt x="528" y="216"/>
                    </a:lnTo>
                    <a:lnTo>
                      <a:pt x="540" y="192"/>
                    </a:lnTo>
                    <a:lnTo>
                      <a:pt x="546" y="174"/>
                    </a:lnTo>
                    <a:lnTo>
                      <a:pt x="558" y="192"/>
                    </a:lnTo>
                    <a:lnTo>
                      <a:pt x="564" y="174"/>
                    </a:lnTo>
                    <a:lnTo>
                      <a:pt x="570" y="150"/>
                    </a:lnTo>
                    <a:lnTo>
                      <a:pt x="582" y="174"/>
                    </a:lnTo>
                    <a:lnTo>
                      <a:pt x="588" y="192"/>
                    </a:lnTo>
                    <a:lnTo>
                      <a:pt x="600" y="216"/>
                    </a:lnTo>
                    <a:lnTo>
                      <a:pt x="606" y="192"/>
                    </a:lnTo>
                    <a:lnTo>
                      <a:pt x="618" y="216"/>
                    </a:lnTo>
                    <a:lnTo>
                      <a:pt x="624" y="192"/>
                    </a:lnTo>
                    <a:lnTo>
                      <a:pt x="636" y="216"/>
                    </a:lnTo>
                    <a:lnTo>
                      <a:pt x="642" y="234"/>
                    </a:lnTo>
                    <a:lnTo>
                      <a:pt x="648" y="216"/>
                    </a:lnTo>
                    <a:lnTo>
                      <a:pt x="660" y="192"/>
                    </a:lnTo>
                    <a:lnTo>
                      <a:pt x="666" y="216"/>
                    </a:lnTo>
                    <a:lnTo>
                      <a:pt x="678" y="192"/>
                    </a:lnTo>
                    <a:lnTo>
                      <a:pt x="684" y="216"/>
                    </a:lnTo>
                    <a:lnTo>
                      <a:pt x="696" y="192"/>
                    </a:lnTo>
                    <a:lnTo>
                      <a:pt x="702" y="174"/>
                    </a:lnTo>
                    <a:lnTo>
                      <a:pt x="714" y="150"/>
                    </a:lnTo>
                    <a:lnTo>
                      <a:pt x="720" y="132"/>
                    </a:lnTo>
                    <a:lnTo>
                      <a:pt x="726" y="108"/>
                    </a:lnTo>
                    <a:lnTo>
                      <a:pt x="738" y="132"/>
                    </a:lnTo>
                    <a:lnTo>
                      <a:pt x="744" y="108"/>
                    </a:lnTo>
                    <a:lnTo>
                      <a:pt x="756" y="84"/>
                    </a:lnTo>
                    <a:lnTo>
                      <a:pt x="762" y="66"/>
                    </a:lnTo>
                    <a:lnTo>
                      <a:pt x="774" y="84"/>
                    </a:lnTo>
                    <a:lnTo>
                      <a:pt x="780" y="108"/>
                    </a:lnTo>
                    <a:lnTo>
                      <a:pt x="792" y="132"/>
                    </a:lnTo>
                    <a:lnTo>
                      <a:pt x="798" y="150"/>
                    </a:lnTo>
                    <a:lnTo>
                      <a:pt x="804" y="174"/>
                    </a:lnTo>
                    <a:lnTo>
                      <a:pt x="816" y="192"/>
                    </a:lnTo>
                    <a:lnTo>
                      <a:pt x="822" y="174"/>
                    </a:lnTo>
                    <a:lnTo>
                      <a:pt x="834" y="150"/>
                    </a:lnTo>
                    <a:lnTo>
                      <a:pt x="840" y="174"/>
                    </a:lnTo>
                    <a:lnTo>
                      <a:pt x="852" y="150"/>
                    </a:lnTo>
                    <a:lnTo>
                      <a:pt x="858" y="132"/>
                    </a:lnTo>
                    <a:lnTo>
                      <a:pt x="870" y="108"/>
                    </a:lnTo>
                    <a:lnTo>
                      <a:pt x="876" y="84"/>
                    </a:lnTo>
                    <a:lnTo>
                      <a:pt x="888" y="66"/>
                    </a:lnTo>
                    <a:lnTo>
                      <a:pt x="894" y="84"/>
                    </a:lnTo>
                    <a:lnTo>
                      <a:pt x="900" y="66"/>
                    </a:lnTo>
                    <a:lnTo>
                      <a:pt x="912" y="84"/>
                    </a:lnTo>
                    <a:lnTo>
                      <a:pt x="918" y="108"/>
                    </a:lnTo>
                    <a:lnTo>
                      <a:pt x="930" y="84"/>
                    </a:lnTo>
                    <a:lnTo>
                      <a:pt x="936" y="108"/>
                    </a:lnTo>
                    <a:lnTo>
                      <a:pt x="948" y="132"/>
                    </a:lnTo>
                    <a:lnTo>
                      <a:pt x="954" y="150"/>
                    </a:lnTo>
                    <a:lnTo>
                      <a:pt x="966" y="132"/>
                    </a:lnTo>
                    <a:lnTo>
                      <a:pt x="972" y="108"/>
                    </a:lnTo>
                    <a:lnTo>
                      <a:pt x="978" y="84"/>
                    </a:lnTo>
                    <a:lnTo>
                      <a:pt x="990" y="66"/>
                    </a:lnTo>
                    <a:lnTo>
                      <a:pt x="996" y="42"/>
                    </a:lnTo>
                    <a:lnTo>
                      <a:pt x="1008" y="24"/>
                    </a:lnTo>
                    <a:lnTo>
                      <a:pt x="1014" y="42"/>
                    </a:lnTo>
                    <a:lnTo>
                      <a:pt x="1026" y="24"/>
                    </a:lnTo>
                    <a:lnTo>
                      <a:pt x="1032" y="0"/>
                    </a:lnTo>
                    <a:lnTo>
                      <a:pt x="1044" y="24"/>
                    </a:lnTo>
                    <a:lnTo>
                      <a:pt x="1050" y="42"/>
                    </a:lnTo>
                    <a:lnTo>
                      <a:pt x="1056" y="24"/>
                    </a:lnTo>
                    <a:lnTo>
                      <a:pt x="1068" y="42"/>
                    </a:lnTo>
                    <a:lnTo>
                      <a:pt x="1074" y="24"/>
                    </a:lnTo>
                    <a:lnTo>
                      <a:pt x="1086" y="42"/>
                    </a:lnTo>
                    <a:lnTo>
                      <a:pt x="1092" y="24"/>
                    </a:lnTo>
                    <a:lnTo>
                      <a:pt x="1104" y="42"/>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7"/>
              <p:cNvSpPr>
                <a:spLocks/>
              </p:cNvSpPr>
              <p:nvPr/>
            </p:nvSpPr>
            <p:spPr bwMode="auto">
              <a:xfrm>
                <a:off x="4362450" y="2039938"/>
                <a:ext cx="1743075" cy="333375"/>
              </a:xfrm>
              <a:custGeom>
                <a:avLst/>
                <a:gdLst>
                  <a:gd name="T0" fmla="*/ 18 w 1098"/>
                  <a:gd name="T1" fmla="*/ 126 h 210"/>
                  <a:gd name="T2" fmla="*/ 42 w 1098"/>
                  <a:gd name="T3" fmla="*/ 150 h 210"/>
                  <a:gd name="T4" fmla="*/ 66 w 1098"/>
                  <a:gd name="T5" fmla="*/ 168 h 210"/>
                  <a:gd name="T6" fmla="*/ 96 w 1098"/>
                  <a:gd name="T7" fmla="*/ 150 h 210"/>
                  <a:gd name="T8" fmla="*/ 120 w 1098"/>
                  <a:gd name="T9" fmla="*/ 126 h 210"/>
                  <a:gd name="T10" fmla="*/ 144 w 1098"/>
                  <a:gd name="T11" fmla="*/ 60 h 210"/>
                  <a:gd name="T12" fmla="*/ 174 w 1098"/>
                  <a:gd name="T13" fmla="*/ 84 h 210"/>
                  <a:gd name="T14" fmla="*/ 198 w 1098"/>
                  <a:gd name="T15" fmla="*/ 150 h 210"/>
                  <a:gd name="T16" fmla="*/ 222 w 1098"/>
                  <a:gd name="T17" fmla="*/ 84 h 210"/>
                  <a:gd name="T18" fmla="*/ 252 w 1098"/>
                  <a:gd name="T19" fmla="*/ 108 h 210"/>
                  <a:gd name="T20" fmla="*/ 276 w 1098"/>
                  <a:gd name="T21" fmla="*/ 126 h 210"/>
                  <a:gd name="T22" fmla="*/ 300 w 1098"/>
                  <a:gd name="T23" fmla="*/ 60 h 210"/>
                  <a:gd name="T24" fmla="*/ 330 w 1098"/>
                  <a:gd name="T25" fmla="*/ 84 h 210"/>
                  <a:gd name="T26" fmla="*/ 354 w 1098"/>
                  <a:gd name="T27" fmla="*/ 60 h 210"/>
                  <a:gd name="T28" fmla="*/ 378 w 1098"/>
                  <a:gd name="T29" fmla="*/ 84 h 210"/>
                  <a:gd name="T30" fmla="*/ 408 w 1098"/>
                  <a:gd name="T31" fmla="*/ 150 h 210"/>
                  <a:gd name="T32" fmla="*/ 432 w 1098"/>
                  <a:gd name="T33" fmla="*/ 168 h 210"/>
                  <a:gd name="T34" fmla="*/ 456 w 1098"/>
                  <a:gd name="T35" fmla="*/ 192 h 210"/>
                  <a:gd name="T36" fmla="*/ 486 w 1098"/>
                  <a:gd name="T37" fmla="*/ 210 h 210"/>
                  <a:gd name="T38" fmla="*/ 510 w 1098"/>
                  <a:gd name="T39" fmla="*/ 150 h 210"/>
                  <a:gd name="T40" fmla="*/ 534 w 1098"/>
                  <a:gd name="T41" fmla="*/ 126 h 210"/>
                  <a:gd name="T42" fmla="*/ 564 w 1098"/>
                  <a:gd name="T43" fmla="*/ 150 h 210"/>
                  <a:gd name="T44" fmla="*/ 588 w 1098"/>
                  <a:gd name="T45" fmla="*/ 126 h 210"/>
                  <a:gd name="T46" fmla="*/ 612 w 1098"/>
                  <a:gd name="T47" fmla="*/ 150 h 210"/>
                  <a:gd name="T48" fmla="*/ 642 w 1098"/>
                  <a:gd name="T49" fmla="*/ 168 h 210"/>
                  <a:gd name="T50" fmla="*/ 666 w 1098"/>
                  <a:gd name="T51" fmla="*/ 108 h 210"/>
                  <a:gd name="T52" fmla="*/ 690 w 1098"/>
                  <a:gd name="T53" fmla="*/ 42 h 210"/>
                  <a:gd name="T54" fmla="*/ 720 w 1098"/>
                  <a:gd name="T55" fmla="*/ 18 h 210"/>
                  <a:gd name="T56" fmla="*/ 744 w 1098"/>
                  <a:gd name="T57" fmla="*/ 42 h 210"/>
                  <a:gd name="T58" fmla="*/ 768 w 1098"/>
                  <a:gd name="T59" fmla="*/ 60 h 210"/>
                  <a:gd name="T60" fmla="*/ 798 w 1098"/>
                  <a:gd name="T61" fmla="*/ 42 h 210"/>
                  <a:gd name="T62" fmla="*/ 822 w 1098"/>
                  <a:gd name="T63" fmla="*/ 108 h 210"/>
                  <a:gd name="T64" fmla="*/ 846 w 1098"/>
                  <a:gd name="T65" fmla="*/ 84 h 210"/>
                  <a:gd name="T66" fmla="*/ 876 w 1098"/>
                  <a:gd name="T67" fmla="*/ 60 h 210"/>
                  <a:gd name="T68" fmla="*/ 900 w 1098"/>
                  <a:gd name="T69" fmla="*/ 42 h 210"/>
                  <a:gd name="T70" fmla="*/ 924 w 1098"/>
                  <a:gd name="T71" fmla="*/ 60 h 210"/>
                  <a:gd name="T72" fmla="*/ 954 w 1098"/>
                  <a:gd name="T73" fmla="*/ 84 h 210"/>
                  <a:gd name="T74" fmla="*/ 978 w 1098"/>
                  <a:gd name="T75" fmla="*/ 150 h 210"/>
                  <a:gd name="T76" fmla="*/ 1002 w 1098"/>
                  <a:gd name="T77" fmla="*/ 168 h 210"/>
                  <a:gd name="T78" fmla="*/ 1032 w 1098"/>
                  <a:gd name="T79" fmla="*/ 150 h 210"/>
                  <a:gd name="T80" fmla="*/ 1056 w 1098"/>
                  <a:gd name="T81" fmla="*/ 168 h 210"/>
                  <a:gd name="T82" fmla="*/ 1086 w 1098"/>
                  <a:gd name="T83" fmla="*/ 15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8" h="210">
                    <a:moveTo>
                      <a:pt x="0" y="168"/>
                    </a:moveTo>
                    <a:lnTo>
                      <a:pt x="6" y="150"/>
                    </a:lnTo>
                    <a:lnTo>
                      <a:pt x="18" y="126"/>
                    </a:lnTo>
                    <a:lnTo>
                      <a:pt x="24" y="150"/>
                    </a:lnTo>
                    <a:lnTo>
                      <a:pt x="30" y="168"/>
                    </a:lnTo>
                    <a:lnTo>
                      <a:pt x="42" y="150"/>
                    </a:lnTo>
                    <a:lnTo>
                      <a:pt x="48" y="168"/>
                    </a:lnTo>
                    <a:lnTo>
                      <a:pt x="60" y="192"/>
                    </a:lnTo>
                    <a:lnTo>
                      <a:pt x="66" y="168"/>
                    </a:lnTo>
                    <a:lnTo>
                      <a:pt x="78" y="192"/>
                    </a:lnTo>
                    <a:lnTo>
                      <a:pt x="84" y="168"/>
                    </a:lnTo>
                    <a:lnTo>
                      <a:pt x="96" y="150"/>
                    </a:lnTo>
                    <a:lnTo>
                      <a:pt x="102" y="168"/>
                    </a:lnTo>
                    <a:lnTo>
                      <a:pt x="108" y="150"/>
                    </a:lnTo>
                    <a:lnTo>
                      <a:pt x="120" y="126"/>
                    </a:lnTo>
                    <a:lnTo>
                      <a:pt x="126" y="108"/>
                    </a:lnTo>
                    <a:lnTo>
                      <a:pt x="138" y="84"/>
                    </a:lnTo>
                    <a:lnTo>
                      <a:pt x="144" y="60"/>
                    </a:lnTo>
                    <a:lnTo>
                      <a:pt x="156" y="42"/>
                    </a:lnTo>
                    <a:lnTo>
                      <a:pt x="162" y="60"/>
                    </a:lnTo>
                    <a:lnTo>
                      <a:pt x="174" y="84"/>
                    </a:lnTo>
                    <a:lnTo>
                      <a:pt x="180" y="108"/>
                    </a:lnTo>
                    <a:lnTo>
                      <a:pt x="192" y="126"/>
                    </a:lnTo>
                    <a:lnTo>
                      <a:pt x="198" y="150"/>
                    </a:lnTo>
                    <a:lnTo>
                      <a:pt x="204" y="126"/>
                    </a:lnTo>
                    <a:lnTo>
                      <a:pt x="216" y="108"/>
                    </a:lnTo>
                    <a:lnTo>
                      <a:pt x="222" y="84"/>
                    </a:lnTo>
                    <a:lnTo>
                      <a:pt x="234" y="60"/>
                    </a:lnTo>
                    <a:lnTo>
                      <a:pt x="240" y="84"/>
                    </a:lnTo>
                    <a:lnTo>
                      <a:pt x="252" y="108"/>
                    </a:lnTo>
                    <a:lnTo>
                      <a:pt x="258" y="126"/>
                    </a:lnTo>
                    <a:lnTo>
                      <a:pt x="270" y="108"/>
                    </a:lnTo>
                    <a:lnTo>
                      <a:pt x="276" y="126"/>
                    </a:lnTo>
                    <a:lnTo>
                      <a:pt x="282" y="108"/>
                    </a:lnTo>
                    <a:lnTo>
                      <a:pt x="294" y="84"/>
                    </a:lnTo>
                    <a:lnTo>
                      <a:pt x="300" y="60"/>
                    </a:lnTo>
                    <a:lnTo>
                      <a:pt x="312" y="84"/>
                    </a:lnTo>
                    <a:lnTo>
                      <a:pt x="318" y="60"/>
                    </a:lnTo>
                    <a:lnTo>
                      <a:pt x="330" y="84"/>
                    </a:lnTo>
                    <a:lnTo>
                      <a:pt x="336" y="108"/>
                    </a:lnTo>
                    <a:lnTo>
                      <a:pt x="348" y="84"/>
                    </a:lnTo>
                    <a:lnTo>
                      <a:pt x="354" y="60"/>
                    </a:lnTo>
                    <a:lnTo>
                      <a:pt x="360" y="84"/>
                    </a:lnTo>
                    <a:lnTo>
                      <a:pt x="372" y="60"/>
                    </a:lnTo>
                    <a:lnTo>
                      <a:pt x="378" y="84"/>
                    </a:lnTo>
                    <a:lnTo>
                      <a:pt x="390" y="108"/>
                    </a:lnTo>
                    <a:lnTo>
                      <a:pt x="396" y="126"/>
                    </a:lnTo>
                    <a:lnTo>
                      <a:pt x="408" y="150"/>
                    </a:lnTo>
                    <a:lnTo>
                      <a:pt x="414" y="168"/>
                    </a:lnTo>
                    <a:lnTo>
                      <a:pt x="426" y="150"/>
                    </a:lnTo>
                    <a:lnTo>
                      <a:pt x="432" y="168"/>
                    </a:lnTo>
                    <a:lnTo>
                      <a:pt x="438" y="150"/>
                    </a:lnTo>
                    <a:lnTo>
                      <a:pt x="450" y="168"/>
                    </a:lnTo>
                    <a:lnTo>
                      <a:pt x="456" y="192"/>
                    </a:lnTo>
                    <a:lnTo>
                      <a:pt x="468" y="168"/>
                    </a:lnTo>
                    <a:lnTo>
                      <a:pt x="474" y="192"/>
                    </a:lnTo>
                    <a:lnTo>
                      <a:pt x="486" y="210"/>
                    </a:lnTo>
                    <a:lnTo>
                      <a:pt x="492" y="192"/>
                    </a:lnTo>
                    <a:lnTo>
                      <a:pt x="504" y="168"/>
                    </a:lnTo>
                    <a:lnTo>
                      <a:pt x="510" y="150"/>
                    </a:lnTo>
                    <a:lnTo>
                      <a:pt x="516" y="126"/>
                    </a:lnTo>
                    <a:lnTo>
                      <a:pt x="528" y="150"/>
                    </a:lnTo>
                    <a:lnTo>
                      <a:pt x="534" y="126"/>
                    </a:lnTo>
                    <a:lnTo>
                      <a:pt x="546" y="150"/>
                    </a:lnTo>
                    <a:lnTo>
                      <a:pt x="552" y="126"/>
                    </a:lnTo>
                    <a:lnTo>
                      <a:pt x="564" y="150"/>
                    </a:lnTo>
                    <a:lnTo>
                      <a:pt x="570" y="168"/>
                    </a:lnTo>
                    <a:lnTo>
                      <a:pt x="582" y="150"/>
                    </a:lnTo>
                    <a:lnTo>
                      <a:pt x="588" y="126"/>
                    </a:lnTo>
                    <a:lnTo>
                      <a:pt x="594" y="150"/>
                    </a:lnTo>
                    <a:lnTo>
                      <a:pt x="606" y="168"/>
                    </a:lnTo>
                    <a:lnTo>
                      <a:pt x="612" y="150"/>
                    </a:lnTo>
                    <a:lnTo>
                      <a:pt x="624" y="168"/>
                    </a:lnTo>
                    <a:lnTo>
                      <a:pt x="630" y="192"/>
                    </a:lnTo>
                    <a:lnTo>
                      <a:pt x="642" y="168"/>
                    </a:lnTo>
                    <a:lnTo>
                      <a:pt x="648" y="150"/>
                    </a:lnTo>
                    <a:lnTo>
                      <a:pt x="660" y="126"/>
                    </a:lnTo>
                    <a:lnTo>
                      <a:pt x="666" y="108"/>
                    </a:lnTo>
                    <a:lnTo>
                      <a:pt x="678" y="84"/>
                    </a:lnTo>
                    <a:lnTo>
                      <a:pt x="684" y="60"/>
                    </a:lnTo>
                    <a:lnTo>
                      <a:pt x="690" y="42"/>
                    </a:lnTo>
                    <a:lnTo>
                      <a:pt x="702" y="18"/>
                    </a:lnTo>
                    <a:lnTo>
                      <a:pt x="708" y="0"/>
                    </a:lnTo>
                    <a:lnTo>
                      <a:pt x="720" y="18"/>
                    </a:lnTo>
                    <a:lnTo>
                      <a:pt x="726" y="0"/>
                    </a:lnTo>
                    <a:lnTo>
                      <a:pt x="738" y="18"/>
                    </a:lnTo>
                    <a:lnTo>
                      <a:pt x="744" y="42"/>
                    </a:lnTo>
                    <a:lnTo>
                      <a:pt x="756" y="60"/>
                    </a:lnTo>
                    <a:lnTo>
                      <a:pt x="762" y="42"/>
                    </a:lnTo>
                    <a:lnTo>
                      <a:pt x="768" y="60"/>
                    </a:lnTo>
                    <a:lnTo>
                      <a:pt x="780" y="84"/>
                    </a:lnTo>
                    <a:lnTo>
                      <a:pt x="786" y="60"/>
                    </a:lnTo>
                    <a:lnTo>
                      <a:pt x="798" y="42"/>
                    </a:lnTo>
                    <a:lnTo>
                      <a:pt x="804" y="60"/>
                    </a:lnTo>
                    <a:lnTo>
                      <a:pt x="816" y="84"/>
                    </a:lnTo>
                    <a:lnTo>
                      <a:pt x="822" y="108"/>
                    </a:lnTo>
                    <a:lnTo>
                      <a:pt x="834" y="126"/>
                    </a:lnTo>
                    <a:lnTo>
                      <a:pt x="840" y="108"/>
                    </a:lnTo>
                    <a:lnTo>
                      <a:pt x="846" y="84"/>
                    </a:lnTo>
                    <a:lnTo>
                      <a:pt x="858" y="60"/>
                    </a:lnTo>
                    <a:lnTo>
                      <a:pt x="864" y="42"/>
                    </a:lnTo>
                    <a:lnTo>
                      <a:pt x="876" y="60"/>
                    </a:lnTo>
                    <a:lnTo>
                      <a:pt x="882" y="42"/>
                    </a:lnTo>
                    <a:lnTo>
                      <a:pt x="894" y="60"/>
                    </a:lnTo>
                    <a:lnTo>
                      <a:pt x="900" y="42"/>
                    </a:lnTo>
                    <a:lnTo>
                      <a:pt x="912" y="18"/>
                    </a:lnTo>
                    <a:lnTo>
                      <a:pt x="918" y="42"/>
                    </a:lnTo>
                    <a:lnTo>
                      <a:pt x="924" y="60"/>
                    </a:lnTo>
                    <a:lnTo>
                      <a:pt x="936" y="84"/>
                    </a:lnTo>
                    <a:lnTo>
                      <a:pt x="942" y="60"/>
                    </a:lnTo>
                    <a:lnTo>
                      <a:pt x="954" y="84"/>
                    </a:lnTo>
                    <a:lnTo>
                      <a:pt x="960" y="108"/>
                    </a:lnTo>
                    <a:lnTo>
                      <a:pt x="972" y="126"/>
                    </a:lnTo>
                    <a:lnTo>
                      <a:pt x="978" y="150"/>
                    </a:lnTo>
                    <a:lnTo>
                      <a:pt x="990" y="168"/>
                    </a:lnTo>
                    <a:lnTo>
                      <a:pt x="996" y="150"/>
                    </a:lnTo>
                    <a:lnTo>
                      <a:pt x="1002" y="168"/>
                    </a:lnTo>
                    <a:lnTo>
                      <a:pt x="1014" y="150"/>
                    </a:lnTo>
                    <a:lnTo>
                      <a:pt x="1020" y="168"/>
                    </a:lnTo>
                    <a:lnTo>
                      <a:pt x="1032" y="150"/>
                    </a:lnTo>
                    <a:lnTo>
                      <a:pt x="1038" y="168"/>
                    </a:lnTo>
                    <a:lnTo>
                      <a:pt x="1050" y="192"/>
                    </a:lnTo>
                    <a:lnTo>
                      <a:pt x="1056" y="168"/>
                    </a:lnTo>
                    <a:lnTo>
                      <a:pt x="1068" y="150"/>
                    </a:lnTo>
                    <a:lnTo>
                      <a:pt x="1074" y="126"/>
                    </a:lnTo>
                    <a:lnTo>
                      <a:pt x="1086" y="150"/>
                    </a:lnTo>
                    <a:lnTo>
                      <a:pt x="1092" y="126"/>
                    </a:lnTo>
                    <a:lnTo>
                      <a:pt x="1098" y="15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8"/>
              <p:cNvSpPr>
                <a:spLocks/>
              </p:cNvSpPr>
              <p:nvPr/>
            </p:nvSpPr>
            <p:spPr bwMode="auto">
              <a:xfrm>
                <a:off x="6105525" y="2278063"/>
                <a:ext cx="276225" cy="266700"/>
              </a:xfrm>
              <a:custGeom>
                <a:avLst/>
                <a:gdLst>
                  <a:gd name="T0" fmla="*/ 0 w 174"/>
                  <a:gd name="T1" fmla="*/ 0 h 168"/>
                  <a:gd name="T2" fmla="*/ 12 w 174"/>
                  <a:gd name="T3" fmla="*/ 18 h 168"/>
                  <a:gd name="T4" fmla="*/ 18 w 174"/>
                  <a:gd name="T5" fmla="*/ 42 h 168"/>
                  <a:gd name="T6" fmla="*/ 30 w 174"/>
                  <a:gd name="T7" fmla="*/ 60 h 168"/>
                  <a:gd name="T8" fmla="*/ 36 w 174"/>
                  <a:gd name="T9" fmla="*/ 84 h 168"/>
                  <a:gd name="T10" fmla="*/ 48 w 174"/>
                  <a:gd name="T11" fmla="*/ 108 h 168"/>
                  <a:gd name="T12" fmla="*/ 54 w 174"/>
                  <a:gd name="T13" fmla="*/ 126 h 168"/>
                  <a:gd name="T14" fmla="*/ 66 w 174"/>
                  <a:gd name="T15" fmla="*/ 150 h 168"/>
                  <a:gd name="T16" fmla="*/ 72 w 174"/>
                  <a:gd name="T17" fmla="*/ 168 h 168"/>
                  <a:gd name="T18" fmla="*/ 78 w 174"/>
                  <a:gd name="T19" fmla="*/ 150 h 168"/>
                  <a:gd name="T20" fmla="*/ 90 w 174"/>
                  <a:gd name="T21" fmla="*/ 126 h 168"/>
                  <a:gd name="T22" fmla="*/ 96 w 174"/>
                  <a:gd name="T23" fmla="*/ 150 h 168"/>
                  <a:gd name="T24" fmla="*/ 108 w 174"/>
                  <a:gd name="T25" fmla="*/ 126 h 168"/>
                  <a:gd name="T26" fmla="*/ 114 w 174"/>
                  <a:gd name="T27" fmla="*/ 108 h 168"/>
                  <a:gd name="T28" fmla="*/ 126 w 174"/>
                  <a:gd name="T29" fmla="*/ 84 h 168"/>
                  <a:gd name="T30" fmla="*/ 132 w 174"/>
                  <a:gd name="T31" fmla="*/ 108 h 168"/>
                  <a:gd name="T32" fmla="*/ 144 w 174"/>
                  <a:gd name="T33" fmla="*/ 126 h 168"/>
                  <a:gd name="T34" fmla="*/ 150 w 174"/>
                  <a:gd name="T35" fmla="*/ 108 h 168"/>
                  <a:gd name="T36" fmla="*/ 156 w 174"/>
                  <a:gd name="T37" fmla="*/ 84 h 168"/>
                  <a:gd name="T38" fmla="*/ 168 w 174"/>
                  <a:gd name="T39" fmla="*/ 108 h 168"/>
                  <a:gd name="T40" fmla="*/ 174 w 174"/>
                  <a:gd name="T41" fmla="*/ 12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168">
                    <a:moveTo>
                      <a:pt x="0" y="0"/>
                    </a:moveTo>
                    <a:lnTo>
                      <a:pt x="12" y="18"/>
                    </a:lnTo>
                    <a:lnTo>
                      <a:pt x="18" y="42"/>
                    </a:lnTo>
                    <a:lnTo>
                      <a:pt x="30" y="60"/>
                    </a:lnTo>
                    <a:lnTo>
                      <a:pt x="36" y="84"/>
                    </a:lnTo>
                    <a:lnTo>
                      <a:pt x="48" y="108"/>
                    </a:lnTo>
                    <a:lnTo>
                      <a:pt x="54" y="126"/>
                    </a:lnTo>
                    <a:lnTo>
                      <a:pt x="66" y="150"/>
                    </a:lnTo>
                    <a:lnTo>
                      <a:pt x="72" y="168"/>
                    </a:lnTo>
                    <a:lnTo>
                      <a:pt x="78" y="150"/>
                    </a:lnTo>
                    <a:lnTo>
                      <a:pt x="90" y="126"/>
                    </a:lnTo>
                    <a:lnTo>
                      <a:pt x="96" y="150"/>
                    </a:lnTo>
                    <a:lnTo>
                      <a:pt x="108" y="126"/>
                    </a:lnTo>
                    <a:lnTo>
                      <a:pt x="114" y="108"/>
                    </a:lnTo>
                    <a:lnTo>
                      <a:pt x="126" y="84"/>
                    </a:lnTo>
                    <a:lnTo>
                      <a:pt x="132" y="108"/>
                    </a:lnTo>
                    <a:lnTo>
                      <a:pt x="144" y="126"/>
                    </a:lnTo>
                    <a:lnTo>
                      <a:pt x="150" y="108"/>
                    </a:lnTo>
                    <a:lnTo>
                      <a:pt x="156" y="84"/>
                    </a:lnTo>
                    <a:lnTo>
                      <a:pt x="168" y="108"/>
                    </a:lnTo>
                    <a:lnTo>
                      <a:pt x="174" y="126"/>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22"/>
            <p:cNvGrpSpPr/>
            <p:nvPr/>
          </p:nvGrpSpPr>
          <p:grpSpPr>
            <a:xfrm>
              <a:off x="3733800" y="1676400"/>
              <a:ext cx="1600200" cy="304800"/>
              <a:chOff x="4286250" y="2647950"/>
              <a:chExt cx="3771900" cy="952500"/>
            </a:xfrm>
          </p:grpSpPr>
          <p:sp>
            <p:nvSpPr>
              <p:cNvPr id="24" name="Freeform 16"/>
              <p:cNvSpPr>
                <a:spLocks/>
              </p:cNvSpPr>
              <p:nvPr/>
            </p:nvSpPr>
            <p:spPr bwMode="auto">
              <a:xfrm>
                <a:off x="4286250" y="2647950"/>
                <a:ext cx="1752600" cy="676275"/>
              </a:xfrm>
              <a:custGeom>
                <a:avLst/>
                <a:gdLst>
                  <a:gd name="T0" fmla="*/ 18 w 1104"/>
                  <a:gd name="T1" fmla="*/ 126 h 426"/>
                  <a:gd name="T2" fmla="*/ 42 w 1104"/>
                  <a:gd name="T3" fmla="*/ 168 h 426"/>
                  <a:gd name="T4" fmla="*/ 72 w 1104"/>
                  <a:gd name="T5" fmla="*/ 126 h 426"/>
                  <a:gd name="T6" fmla="*/ 96 w 1104"/>
                  <a:gd name="T7" fmla="*/ 168 h 426"/>
                  <a:gd name="T8" fmla="*/ 120 w 1104"/>
                  <a:gd name="T9" fmla="*/ 126 h 426"/>
                  <a:gd name="T10" fmla="*/ 150 w 1104"/>
                  <a:gd name="T11" fmla="*/ 258 h 426"/>
                  <a:gd name="T12" fmla="*/ 174 w 1104"/>
                  <a:gd name="T13" fmla="*/ 216 h 426"/>
                  <a:gd name="T14" fmla="*/ 198 w 1104"/>
                  <a:gd name="T15" fmla="*/ 258 h 426"/>
                  <a:gd name="T16" fmla="*/ 228 w 1104"/>
                  <a:gd name="T17" fmla="*/ 126 h 426"/>
                  <a:gd name="T18" fmla="*/ 252 w 1104"/>
                  <a:gd name="T19" fmla="*/ 168 h 426"/>
                  <a:gd name="T20" fmla="*/ 276 w 1104"/>
                  <a:gd name="T21" fmla="*/ 216 h 426"/>
                  <a:gd name="T22" fmla="*/ 306 w 1104"/>
                  <a:gd name="T23" fmla="*/ 342 h 426"/>
                  <a:gd name="T24" fmla="*/ 330 w 1104"/>
                  <a:gd name="T25" fmla="*/ 216 h 426"/>
                  <a:gd name="T26" fmla="*/ 354 w 1104"/>
                  <a:gd name="T27" fmla="*/ 258 h 426"/>
                  <a:gd name="T28" fmla="*/ 384 w 1104"/>
                  <a:gd name="T29" fmla="*/ 216 h 426"/>
                  <a:gd name="T30" fmla="*/ 408 w 1104"/>
                  <a:gd name="T31" fmla="*/ 258 h 426"/>
                  <a:gd name="T32" fmla="*/ 432 w 1104"/>
                  <a:gd name="T33" fmla="*/ 216 h 426"/>
                  <a:gd name="T34" fmla="*/ 462 w 1104"/>
                  <a:gd name="T35" fmla="*/ 258 h 426"/>
                  <a:gd name="T36" fmla="*/ 486 w 1104"/>
                  <a:gd name="T37" fmla="*/ 216 h 426"/>
                  <a:gd name="T38" fmla="*/ 510 w 1104"/>
                  <a:gd name="T39" fmla="*/ 168 h 426"/>
                  <a:gd name="T40" fmla="*/ 540 w 1104"/>
                  <a:gd name="T41" fmla="*/ 216 h 426"/>
                  <a:gd name="T42" fmla="*/ 564 w 1104"/>
                  <a:gd name="T43" fmla="*/ 168 h 426"/>
                  <a:gd name="T44" fmla="*/ 588 w 1104"/>
                  <a:gd name="T45" fmla="*/ 126 h 426"/>
                  <a:gd name="T46" fmla="*/ 618 w 1104"/>
                  <a:gd name="T47" fmla="*/ 258 h 426"/>
                  <a:gd name="T48" fmla="*/ 642 w 1104"/>
                  <a:gd name="T49" fmla="*/ 300 h 426"/>
                  <a:gd name="T50" fmla="*/ 666 w 1104"/>
                  <a:gd name="T51" fmla="*/ 258 h 426"/>
                  <a:gd name="T52" fmla="*/ 696 w 1104"/>
                  <a:gd name="T53" fmla="*/ 216 h 426"/>
                  <a:gd name="T54" fmla="*/ 720 w 1104"/>
                  <a:gd name="T55" fmla="*/ 168 h 426"/>
                  <a:gd name="T56" fmla="*/ 744 w 1104"/>
                  <a:gd name="T57" fmla="*/ 216 h 426"/>
                  <a:gd name="T58" fmla="*/ 774 w 1104"/>
                  <a:gd name="T59" fmla="*/ 84 h 426"/>
                  <a:gd name="T60" fmla="*/ 798 w 1104"/>
                  <a:gd name="T61" fmla="*/ 126 h 426"/>
                  <a:gd name="T62" fmla="*/ 822 w 1104"/>
                  <a:gd name="T63" fmla="*/ 168 h 426"/>
                  <a:gd name="T64" fmla="*/ 852 w 1104"/>
                  <a:gd name="T65" fmla="*/ 42 h 426"/>
                  <a:gd name="T66" fmla="*/ 876 w 1104"/>
                  <a:gd name="T67" fmla="*/ 84 h 426"/>
                  <a:gd name="T68" fmla="*/ 900 w 1104"/>
                  <a:gd name="T69" fmla="*/ 126 h 426"/>
                  <a:gd name="T70" fmla="*/ 930 w 1104"/>
                  <a:gd name="T71" fmla="*/ 168 h 426"/>
                  <a:gd name="T72" fmla="*/ 954 w 1104"/>
                  <a:gd name="T73" fmla="*/ 216 h 426"/>
                  <a:gd name="T74" fmla="*/ 978 w 1104"/>
                  <a:gd name="T75" fmla="*/ 84 h 426"/>
                  <a:gd name="T76" fmla="*/ 1008 w 1104"/>
                  <a:gd name="T77" fmla="*/ 42 h 426"/>
                  <a:gd name="T78" fmla="*/ 1032 w 1104"/>
                  <a:gd name="T79" fmla="*/ 168 h 426"/>
                  <a:gd name="T80" fmla="*/ 1056 w 1104"/>
                  <a:gd name="T81" fmla="*/ 300 h 426"/>
                  <a:gd name="T82" fmla="*/ 1086 w 1104"/>
                  <a:gd name="T83" fmla="*/ 34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4" h="426">
                    <a:moveTo>
                      <a:pt x="0" y="126"/>
                    </a:moveTo>
                    <a:lnTo>
                      <a:pt x="6" y="84"/>
                    </a:lnTo>
                    <a:lnTo>
                      <a:pt x="18" y="126"/>
                    </a:lnTo>
                    <a:lnTo>
                      <a:pt x="24" y="168"/>
                    </a:lnTo>
                    <a:lnTo>
                      <a:pt x="36" y="126"/>
                    </a:lnTo>
                    <a:lnTo>
                      <a:pt x="42" y="168"/>
                    </a:lnTo>
                    <a:lnTo>
                      <a:pt x="54" y="216"/>
                    </a:lnTo>
                    <a:lnTo>
                      <a:pt x="60" y="168"/>
                    </a:lnTo>
                    <a:lnTo>
                      <a:pt x="72" y="126"/>
                    </a:lnTo>
                    <a:lnTo>
                      <a:pt x="78" y="168"/>
                    </a:lnTo>
                    <a:lnTo>
                      <a:pt x="84" y="126"/>
                    </a:lnTo>
                    <a:lnTo>
                      <a:pt x="96" y="168"/>
                    </a:lnTo>
                    <a:lnTo>
                      <a:pt x="102" y="126"/>
                    </a:lnTo>
                    <a:lnTo>
                      <a:pt x="114" y="84"/>
                    </a:lnTo>
                    <a:lnTo>
                      <a:pt x="120" y="126"/>
                    </a:lnTo>
                    <a:lnTo>
                      <a:pt x="132" y="168"/>
                    </a:lnTo>
                    <a:lnTo>
                      <a:pt x="138" y="216"/>
                    </a:lnTo>
                    <a:lnTo>
                      <a:pt x="150" y="258"/>
                    </a:lnTo>
                    <a:lnTo>
                      <a:pt x="156" y="300"/>
                    </a:lnTo>
                    <a:lnTo>
                      <a:pt x="162" y="258"/>
                    </a:lnTo>
                    <a:lnTo>
                      <a:pt x="174" y="216"/>
                    </a:lnTo>
                    <a:lnTo>
                      <a:pt x="180" y="258"/>
                    </a:lnTo>
                    <a:lnTo>
                      <a:pt x="192" y="216"/>
                    </a:lnTo>
                    <a:lnTo>
                      <a:pt x="198" y="258"/>
                    </a:lnTo>
                    <a:lnTo>
                      <a:pt x="210" y="216"/>
                    </a:lnTo>
                    <a:lnTo>
                      <a:pt x="216" y="168"/>
                    </a:lnTo>
                    <a:lnTo>
                      <a:pt x="228" y="126"/>
                    </a:lnTo>
                    <a:lnTo>
                      <a:pt x="234" y="168"/>
                    </a:lnTo>
                    <a:lnTo>
                      <a:pt x="240" y="126"/>
                    </a:lnTo>
                    <a:lnTo>
                      <a:pt x="252" y="168"/>
                    </a:lnTo>
                    <a:lnTo>
                      <a:pt x="258" y="216"/>
                    </a:lnTo>
                    <a:lnTo>
                      <a:pt x="270" y="258"/>
                    </a:lnTo>
                    <a:lnTo>
                      <a:pt x="276" y="216"/>
                    </a:lnTo>
                    <a:lnTo>
                      <a:pt x="288" y="258"/>
                    </a:lnTo>
                    <a:lnTo>
                      <a:pt x="294" y="300"/>
                    </a:lnTo>
                    <a:lnTo>
                      <a:pt x="306" y="342"/>
                    </a:lnTo>
                    <a:lnTo>
                      <a:pt x="312" y="300"/>
                    </a:lnTo>
                    <a:lnTo>
                      <a:pt x="318" y="258"/>
                    </a:lnTo>
                    <a:lnTo>
                      <a:pt x="330" y="216"/>
                    </a:lnTo>
                    <a:lnTo>
                      <a:pt x="336" y="168"/>
                    </a:lnTo>
                    <a:lnTo>
                      <a:pt x="348" y="216"/>
                    </a:lnTo>
                    <a:lnTo>
                      <a:pt x="354" y="258"/>
                    </a:lnTo>
                    <a:lnTo>
                      <a:pt x="366" y="216"/>
                    </a:lnTo>
                    <a:lnTo>
                      <a:pt x="372" y="258"/>
                    </a:lnTo>
                    <a:lnTo>
                      <a:pt x="384" y="216"/>
                    </a:lnTo>
                    <a:lnTo>
                      <a:pt x="390" y="168"/>
                    </a:lnTo>
                    <a:lnTo>
                      <a:pt x="396" y="216"/>
                    </a:lnTo>
                    <a:lnTo>
                      <a:pt x="408" y="258"/>
                    </a:lnTo>
                    <a:lnTo>
                      <a:pt x="414" y="300"/>
                    </a:lnTo>
                    <a:lnTo>
                      <a:pt x="426" y="258"/>
                    </a:lnTo>
                    <a:lnTo>
                      <a:pt x="432" y="216"/>
                    </a:lnTo>
                    <a:lnTo>
                      <a:pt x="444" y="258"/>
                    </a:lnTo>
                    <a:lnTo>
                      <a:pt x="450" y="216"/>
                    </a:lnTo>
                    <a:lnTo>
                      <a:pt x="462" y="258"/>
                    </a:lnTo>
                    <a:lnTo>
                      <a:pt x="468" y="216"/>
                    </a:lnTo>
                    <a:lnTo>
                      <a:pt x="480" y="168"/>
                    </a:lnTo>
                    <a:lnTo>
                      <a:pt x="486" y="216"/>
                    </a:lnTo>
                    <a:lnTo>
                      <a:pt x="492" y="258"/>
                    </a:lnTo>
                    <a:lnTo>
                      <a:pt x="504" y="216"/>
                    </a:lnTo>
                    <a:lnTo>
                      <a:pt x="510" y="168"/>
                    </a:lnTo>
                    <a:lnTo>
                      <a:pt x="522" y="126"/>
                    </a:lnTo>
                    <a:lnTo>
                      <a:pt x="528" y="168"/>
                    </a:lnTo>
                    <a:lnTo>
                      <a:pt x="540" y="216"/>
                    </a:lnTo>
                    <a:lnTo>
                      <a:pt x="546" y="168"/>
                    </a:lnTo>
                    <a:lnTo>
                      <a:pt x="558" y="126"/>
                    </a:lnTo>
                    <a:lnTo>
                      <a:pt x="564" y="168"/>
                    </a:lnTo>
                    <a:lnTo>
                      <a:pt x="570" y="126"/>
                    </a:lnTo>
                    <a:lnTo>
                      <a:pt x="582" y="84"/>
                    </a:lnTo>
                    <a:lnTo>
                      <a:pt x="588" y="126"/>
                    </a:lnTo>
                    <a:lnTo>
                      <a:pt x="600" y="168"/>
                    </a:lnTo>
                    <a:lnTo>
                      <a:pt x="606" y="216"/>
                    </a:lnTo>
                    <a:lnTo>
                      <a:pt x="618" y="258"/>
                    </a:lnTo>
                    <a:lnTo>
                      <a:pt x="624" y="300"/>
                    </a:lnTo>
                    <a:lnTo>
                      <a:pt x="636" y="258"/>
                    </a:lnTo>
                    <a:lnTo>
                      <a:pt x="642" y="300"/>
                    </a:lnTo>
                    <a:lnTo>
                      <a:pt x="648" y="258"/>
                    </a:lnTo>
                    <a:lnTo>
                      <a:pt x="660" y="216"/>
                    </a:lnTo>
                    <a:lnTo>
                      <a:pt x="666" y="258"/>
                    </a:lnTo>
                    <a:lnTo>
                      <a:pt x="678" y="216"/>
                    </a:lnTo>
                    <a:lnTo>
                      <a:pt x="684" y="168"/>
                    </a:lnTo>
                    <a:lnTo>
                      <a:pt x="696" y="216"/>
                    </a:lnTo>
                    <a:lnTo>
                      <a:pt x="702" y="168"/>
                    </a:lnTo>
                    <a:lnTo>
                      <a:pt x="714" y="216"/>
                    </a:lnTo>
                    <a:lnTo>
                      <a:pt x="720" y="168"/>
                    </a:lnTo>
                    <a:lnTo>
                      <a:pt x="726" y="216"/>
                    </a:lnTo>
                    <a:lnTo>
                      <a:pt x="738" y="258"/>
                    </a:lnTo>
                    <a:lnTo>
                      <a:pt x="744" y="216"/>
                    </a:lnTo>
                    <a:lnTo>
                      <a:pt x="756" y="168"/>
                    </a:lnTo>
                    <a:lnTo>
                      <a:pt x="762" y="126"/>
                    </a:lnTo>
                    <a:lnTo>
                      <a:pt x="774" y="84"/>
                    </a:lnTo>
                    <a:lnTo>
                      <a:pt x="780" y="126"/>
                    </a:lnTo>
                    <a:lnTo>
                      <a:pt x="792" y="84"/>
                    </a:lnTo>
                    <a:lnTo>
                      <a:pt x="798" y="126"/>
                    </a:lnTo>
                    <a:lnTo>
                      <a:pt x="804" y="168"/>
                    </a:lnTo>
                    <a:lnTo>
                      <a:pt x="816" y="216"/>
                    </a:lnTo>
                    <a:lnTo>
                      <a:pt x="822" y="168"/>
                    </a:lnTo>
                    <a:lnTo>
                      <a:pt x="834" y="126"/>
                    </a:lnTo>
                    <a:lnTo>
                      <a:pt x="840" y="84"/>
                    </a:lnTo>
                    <a:lnTo>
                      <a:pt x="852" y="42"/>
                    </a:lnTo>
                    <a:lnTo>
                      <a:pt x="858" y="0"/>
                    </a:lnTo>
                    <a:lnTo>
                      <a:pt x="870" y="42"/>
                    </a:lnTo>
                    <a:lnTo>
                      <a:pt x="876" y="84"/>
                    </a:lnTo>
                    <a:lnTo>
                      <a:pt x="888" y="126"/>
                    </a:lnTo>
                    <a:lnTo>
                      <a:pt x="894" y="84"/>
                    </a:lnTo>
                    <a:lnTo>
                      <a:pt x="900" y="126"/>
                    </a:lnTo>
                    <a:lnTo>
                      <a:pt x="912" y="84"/>
                    </a:lnTo>
                    <a:lnTo>
                      <a:pt x="918" y="126"/>
                    </a:lnTo>
                    <a:lnTo>
                      <a:pt x="930" y="168"/>
                    </a:lnTo>
                    <a:lnTo>
                      <a:pt x="936" y="216"/>
                    </a:lnTo>
                    <a:lnTo>
                      <a:pt x="948" y="258"/>
                    </a:lnTo>
                    <a:lnTo>
                      <a:pt x="954" y="216"/>
                    </a:lnTo>
                    <a:lnTo>
                      <a:pt x="966" y="168"/>
                    </a:lnTo>
                    <a:lnTo>
                      <a:pt x="972" y="126"/>
                    </a:lnTo>
                    <a:lnTo>
                      <a:pt x="978" y="84"/>
                    </a:lnTo>
                    <a:lnTo>
                      <a:pt x="990" y="42"/>
                    </a:lnTo>
                    <a:lnTo>
                      <a:pt x="996" y="0"/>
                    </a:lnTo>
                    <a:lnTo>
                      <a:pt x="1008" y="42"/>
                    </a:lnTo>
                    <a:lnTo>
                      <a:pt x="1014" y="84"/>
                    </a:lnTo>
                    <a:lnTo>
                      <a:pt x="1026" y="126"/>
                    </a:lnTo>
                    <a:lnTo>
                      <a:pt x="1032" y="168"/>
                    </a:lnTo>
                    <a:lnTo>
                      <a:pt x="1044" y="216"/>
                    </a:lnTo>
                    <a:lnTo>
                      <a:pt x="1050" y="258"/>
                    </a:lnTo>
                    <a:lnTo>
                      <a:pt x="1056" y="300"/>
                    </a:lnTo>
                    <a:lnTo>
                      <a:pt x="1068" y="258"/>
                    </a:lnTo>
                    <a:lnTo>
                      <a:pt x="1074" y="300"/>
                    </a:lnTo>
                    <a:lnTo>
                      <a:pt x="1086" y="342"/>
                    </a:lnTo>
                    <a:lnTo>
                      <a:pt x="1092" y="384"/>
                    </a:lnTo>
                    <a:lnTo>
                      <a:pt x="1104" y="426"/>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p:nvSpPr>
            <p:spPr bwMode="auto">
              <a:xfrm>
                <a:off x="6038850" y="2781300"/>
                <a:ext cx="1743075" cy="819150"/>
              </a:xfrm>
              <a:custGeom>
                <a:avLst/>
                <a:gdLst>
                  <a:gd name="T0" fmla="*/ 18 w 1098"/>
                  <a:gd name="T1" fmla="*/ 342 h 516"/>
                  <a:gd name="T2" fmla="*/ 42 w 1098"/>
                  <a:gd name="T3" fmla="*/ 384 h 516"/>
                  <a:gd name="T4" fmla="*/ 66 w 1098"/>
                  <a:gd name="T5" fmla="*/ 432 h 516"/>
                  <a:gd name="T6" fmla="*/ 96 w 1098"/>
                  <a:gd name="T7" fmla="*/ 474 h 516"/>
                  <a:gd name="T8" fmla="*/ 120 w 1098"/>
                  <a:gd name="T9" fmla="*/ 432 h 516"/>
                  <a:gd name="T10" fmla="*/ 144 w 1098"/>
                  <a:gd name="T11" fmla="*/ 384 h 516"/>
                  <a:gd name="T12" fmla="*/ 174 w 1098"/>
                  <a:gd name="T13" fmla="*/ 258 h 516"/>
                  <a:gd name="T14" fmla="*/ 198 w 1098"/>
                  <a:gd name="T15" fmla="*/ 300 h 516"/>
                  <a:gd name="T16" fmla="*/ 222 w 1098"/>
                  <a:gd name="T17" fmla="*/ 258 h 516"/>
                  <a:gd name="T18" fmla="*/ 252 w 1098"/>
                  <a:gd name="T19" fmla="*/ 216 h 516"/>
                  <a:gd name="T20" fmla="*/ 276 w 1098"/>
                  <a:gd name="T21" fmla="*/ 174 h 516"/>
                  <a:gd name="T22" fmla="*/ 300 w 1098"/>
                  <a:gd name="T23" fmla="*/ 132 h 516"/>
                  <a:gd name="T24" fmla="*/ 330 w 1098"/>
                  <a:gd name="T25" fmla="*/ 174 h 516"/>
                  <a:gd name="T26" fmla="*/ 354 w 1098"/>
                  <a:gd name="T27" fmla="*/ 132 h 516"/>
                  <a:gd name="T28" fmla="*/ 378 w 1098"/>
                  <a:gd name="T29" fmla="*/ 258 h 516"/>
                  <a:gd name="T30" fmla="*/ 408 w 1098"/>
                  <a:gd name="T31" fmla="*/ 300 h 516"/>
                  <a:gd name="T32" fmla="*/ 432 w 1098"/>
                  <a:gd name="T33" fmla="*/ 258 h 516"/>
                  <a:gd name="T34" fmla="*/ 456 w 1098"/>
                  <a:gd name="T35" fmla="*/ 300 h 516"/>
                  <a:gd name="T36" fmla="*/ 486 w 1098"/>
                  <a:gd name="T37" fmla="*/ 258 h 516"/>
                  <a:gd name="T38" fmla="*/ 510 w 1098"/>
                  <a:gd name="T39" fmla="*/ 216 h 516"/>
                  <a:gd name="T40" fmla="*/ 534 w 1098"/>
                  <a:gd name="T41" fmla="*/ 342 h 516"/>
                  <a:gd name="T42" fmla="*/ 564 w 1098"/>
                  <a:gd name="T43" fmla="*/ 216 h 516"/>
                  <a:gd name="T44" fmla="*/ 588 w 1098"/>
                  <a:gd name="T45" fmla="*/ 258 h 516"/>
                  <a:gd name="T46" fmla="*/ 612 w 1098"/>
                  <a:gd name="T47" fmla="*/ 384 h 516"/>
                  <a:gd name="T48" fmla="*/ 642 w 1098"/>
                  <a:gd name="T49" fmla="*/ 432 h 516"/>
                  <a:gd name="T50" fmla="*/ 666 w 1098"/>
                  <a:gd name="T51" fmla="*/ 300 h 516"/>
                  <a:gd name="T52" fmla="*/ 690 w 1098"/>
                  <a:gd name="T53" fmla="*/ 258 h 516"/>
                  <a:gd name="T54" fmla="*/ 720 w 1098"/>
                  <a:gd name="T55" fmla="*/ 216 h 516"/>
                  <a:gd name="T56" fmla="*/ 744 w 1098"/>
                  <a:gd name="T57" fmla="*/ 174 h 516"/>
                  <a:gd name="T58" fmla="*/ 768 w 1098"/>
                  <a:gd name="T59" fmla="*/ 300 h 516"/>
                  <a:gd name="T60" fmla="*/ 798 w 1098"/>
                  <a:gd name="T61" fmla="*/ 342 h 516"/>
                  <a:gd name="T62" fmla="*/ 822 w 1098"/>
                  <a:gd name="T63" fmla="*/ 300 h 516"/>
                  <a:gd name="T64" fmla="*/ 846 w 1098"/>
                  <a:gd name="T65" fmla="*/ 258 h 516"/>
                  <a:gd name="T66" fmla="*/ 876 w 1098"/>
                  <a:gd name="T67" fmla="*/ 132 h 516"/>
                  <a:gd name="T68" fmla="*/ 900 w 1098"/>
                  <a:gd name="T69" fmla="*/ 0 h 516"/>
                  <a:gd name="T70" fmla="*/ 924 w 1098"/>
                  <a:gd name="T71" fmla="*/ 42 h 516"/>
                  <a:gd name="T72" fmla="*/ 954 w 1098"/>
                  <a:gd name="T73" fmla="*/ 84 h 516"/>
                  <a:gd name="T74" fmla="*/ 978 w 1098"/>
                  <a:gd name="T75" fmla="*/ 42 h 516"/>
                  <a:gd name="T76" fmla="*/ 1002 w 1098"/>
                  <a:gd name="T77" fmla="*/ 84 h 516"/>
                  <a:gd name="T78" fmla="*/ 1032 w 1098"/>
                  <a:gd name="T79" fmla="*/ 132 h 516"/>
                  <a:gd name="T80" fmla="*/ 1056 w 1098"/>
                  <a:gd name="T81" fmla="*/ 174 h 516"/>
                  <a:gd name="T82" fmla="*/ 1086 w 1098"/>
                  <a:gd name="T83" fmla="*/ 4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8" h="516">
                    <a:moveTo>
                      <a:pt x="0" y="342"/>
                    </a:moveTo>
                    <a:lnTo>
                      <a:pt x="6" y="300"/>
                    </a:lnTo>
                    <a:lnTo>
                      <a:pt x="18" y="342"/>
                    </a:lnTo>
                    <a:lnTo>
                      <a:pt x="24" y="384"/>
                    </a:lnTo>
                    <a:lnTo>
                      <a:pt x="30" y="342"/>
                    </a:lnTo>
                    <a:lnTo>
                      <a:pt x="42" y="384"/>
                    </a:lnTo>
                    <a:lnTo>
                      <a:pt x="48" y="432"/>
                    </a:lnTo>
                    <a:lnTo>
                      <a:pt x="60" y="474"/>
                    </a:lnTo>
                    <a:lnTo>
                      <a:pt x="66" y="432"/>
                    </a:lnTo>
                    <a:lnTo>
                      <a:pt x="78" y="474"/>
                    </a:lnTo>
                    <a:lnTo>
                      <a:pt x="84" y="516"/>
                    </a:lnTo>
                    <a:lnTo>
                      <a:pt x="96" y="474"/>
                    </a:lnTo>
                    <a:lnTo>
                      <a:pt x="102" y="516"/>
                    </a:lnTo>
                    <a:lnTo>
                      <a:pt x="108" y="474"/>
                    </a:lnTo>
                    <a:lnTo>
                      <a:pt x="120" y="432"/>
                    </a:lnTo>
                    <a:lnTo>
                      <a:pt x="126" y="474"/>
                    </a:lnTo>
                    <a:lnTo>
                      <a:pt x="138" y="432"/>
                    </a:lnTo>
                    <a:lnTo>
                      <a:pt x="144" y="384"/>
                    </a:lnTo>
                    <a:lnTo>
                      <a:pt x="156" y="342"/>
                    </a:lnTo>
                    <a:lnTo>
                      <a:pt x="162" y="300"/>
                    </a:lnTo>
                    <a:lnTo>
                      <a:pt x="174" y="258"/>
                    </a:lnTo>
                    <a:lnTo>
                      <a:pt x="180" y="300"/>
                    </a:lnTo>
                    <a:lnTo>
                      <a:pt x="192" y="342"/>
                    </a:lnTo>
                    <a:lnTo>
                      <a:pt x="198" y="300"/>
                    </a:lnTo>
                    <a:lnTo>
                      <a:pt x="204" y="258"/>
                    </a:lnTo>
                    <a:lnTo>
                      <a:pt x="216" y="216"/>
                    </a:lnTo>
                    <a:lnTo>
                      <a:pt x="222" y="258"/>
                    </a:lnTo>
                    <a:lnTo>
                      <a:pt x="234" y="216"/>
                    </a:lnTo>
                    <a:lnTo>
                      <a:pt x="240" y="258"/>
                    </a:lnTo>
                    <a:lnTo>
                      <a:pt x="252" y="216"/>
                    </a:lnTo>
                    <a:lnTo>
                      <a:pt x="258" y="174"/>
                    </a:lnTo>
                    <a:lnTo>
                      <a:pt x="270" y="132"/>
                    </a:lnTo>
                    <a:lnTo>
                      <a:pt x="276" y="174"/>
                    </a:lnTo>
                    <a:lnTo>
                      <a:pt x="282" y="132"/>
                    </a:lnTo>
                    <a:lnTo>
                      <a:pt x="294" y="84"/>
                    </a:lnTo>
                    <a:lnTo>
                      <a:pt x="300" y="132"/>
                    </a:lnTo>
                    <a:lnTo>
                      <a:pt x="312" y="174"/>
                    </a:lnTo>
                    <a:lnTo>
                      <a:pt x="318" y="216"/>
                    </a:lnTo>
                    <a:lnTo>
                      <a:pt x="330" y="174"/>
                    </a:lnTo>
                    <a:lnTo>
                      <a:pt x="336" y="132"/>
                    </a:lnTo>
                    <a:lnTo>
                      <a:pt x="348" y="174"/>
                    </a:lnTo>
                    <a:lnTo>
                      <a:pt x="354" y="132"/>
                    </a:lnTo>
                    <a:lnTo>
                      <a:pt x="360" y="174"/>
                    </a:lnTo>
                    <a:lnTo>
                      <a:pt x="372" y="216"/>
                    </a:lnTo>
                    <a:lnTo>
                      <a:pt x="378" y="258"/>
                    </a:lnTo>
                    <a:lnTo>
                      <a:pt x="390" y="300"/>
                    </a:lnTo>
                    <a:lnTo>
                      <a:pt x="396" y="258"/>
                    </a:lnTo>
                    <a:lnTo>
                      <a:pt x="408" y="300"/>
                    </a:lnTo>
                    <a:lnTo>
                      <a:pt x="414" y="342"/>
                    </a:lnTo>
                    <a:lnTo>
                      <a:pt x="426" y="300"/>
                    </a:lnTo>
                    <a:lnTo>
                      <a:pt x="432" y="258"/>
                    </a:lnTo>
                    <a:lnTo>
                      <a:pt x="438" y="300"/>
                    </a:lnTo>
                    <a:lnTo>
                      <a:pt x="450" y="258"/>
                    </a:lnTo>
                    <a:lnTo>
                      <a:pt x="456" y="300"/>
                    </a:lnTo>
                    <a:lnTo>
                      <a:pt x="468" y="258"/>
                    </a:lnTo>
                    <a:lnTo>
                      <a:pt x="474" y="216"/>
                    </a:lnTo>
                    <a:lnTo>
                      <a:pt x="486" y="258"/>
                    </a:lnTo>
                    <a:lnTo>
                      <a:pt x="492" y="300"/>
                    </a:lnTo>
                    <a:lnTo>
                      <a:pt x="504" y="258"/>
                    </a:lnTo>
                    <a:lnTo>
                      <a:pt x="510" y="216"/>
                    </a:lnTo>
                    <a:lnTo>
                      <a:pt x="516" y="258"/>
                    </a:lnTo>
                    <a:lnTo>
                      <a:pt x="528" y="300"/>
                    </a:lnTo>
                    <a:lnTo>
                      <a:pt x="534" y="342"/>
                    </a:lnTo>
                    <a:lnTo>
                      <a:pt x="546" y="300"/>
                    </a:lnTo>
                    <a:lnTo>
                      <a:pt x="552" y="258"/>
                    </a:lnTo>
                    <a:lnTo>
                      <a:pt x="564" y="216"/>
                    </a:lnTo>
                    <a:lnTo>
                      <a:pt x="570" y="258"/>
                    </a:lnTo>
                    <a:lnTo>
                      <a:pt x="582" y="300"/>
                    </a:lnTo>
                    <a:lnTo>
                      <a:pt x="588" y="258"/>
                    </a:lnTo>
                    <a:lnTo>
                      <a:pt x="594" y="300"/>
                    </a:lnTo>
                    <a:lnTo>
                      <a:pt x="606" y="342"/>
                    </a:lnTo>
                    <a:lnTo>
                      <a:pt x="612" y="384"/>
                    </a:lnTo>
                    <a:lnTo>
                      <a:pt x="624" y="342"/>
                    </a:lnTo>
                    <a:lnTo>
                      <a:pt x="630" y="384"/>
                    </a:lnTo>
                    <a:lnTo>
                      <a:pt x="642" y="432"/>
                    </a:lnTo>
                    <a:lnTo>
                      <a:pt x="648" y="384"/>
                    </a:lnTo>
                    <a:lnTo>
                      <a:pt x="660" y="342"/>
                    </a:lnTo>
                    <a:lnTo>
                      <a:pt x="666" y="300"/>
                    </a:lnTo>
                    <a:lnTo>
                      <a:pt x="678" y="342"/>
                    </a:lnTo>
                    <a:lnTo>
                      <a:pt x="684" y="300"/>
                    </a:lnTo>
                    <a:lnTo>
                      <a:pt x="690" y="258"/>
                    </a:lnTo>
                    <a:lnTo>
                      <a:pt x="702" y="216"/>
                    </a:lnTo>
                    <a:lnTo>
                      <a:pt x="708" y="258"/>
                    </a:lnTo>
                    <a:lnTo>
                      <a:pt x="720" y="216"/>
                    </a:lnTo>
                    <a:lnTo>
                      <a:pt x="726" y="258"/>
                    </a:lnTo>
                    <a:lnTo>
                      <a:pt x="738" y="216"/>
                    </a:lnTo>
                    <a:lnTo>
                      <a:pt x="744" y="174"/>
                    </a:lnTo>
                    <a:lnTo>
                      <a:pt x="756" y="216"/>
                    </a:lnTo>
                    <a:lnTo>
                      <a:pt x="762" y="258"/>
                    </a:lnTo>
                    <a:lnTo>
                      <a:pt x="768" y="300"/>
                    </a:lnTo>
                    <a:lnTo>
                      <a:pt x="780" y="342"/>
                    </a:lnTo>
                    <a:lnTo>
                      <a:pt x="786" y="384"/>
                    </a:lnTo>
                    <a:lnTo>
                      <a:pt x="798" y="342"/>
                    </a:lnTo>
                    <a:lnTo>
                      <a:pt x="804" y="384"/>
                    </a:lnTo>
                    <a:lnTo>
                      <a:pt x="816" y="342"/>
                    </a:lnTo>
                    <a:lnTo>
                      <a:pt x="822" y="300"/>
                    </a:lnTo>
                    <a:lnTo>
                      <a:pt x="834" y="258"/>
                    </a:lnTo>
                    <a:lnTo>
                      <a:pt x="840" y="216"/>
                    </a:lnTo>
                    <a:lnTo>
                      <a:pt x="846" y="258"/>
                    </a:lnTo>
                    <a:lnTo>
                      <a:pt x="858" y="216"/>
                    </a:lnTo>
                    <a:lnTo>
                      <a:pt x="864" y="174"/>
                    </a:lnTo>
                    <a:lnTo>
                      <a:pt x="876" y="132"/>
                    </a:lnTo>
                    <a:lnTo>
                      <a:pt x="882" y="84"/>
                    </a:lnTo>
                    <a:lnTo>
                      <a:pt x="894" y="42"/>
                    </a:lnTo>
                    <a:lnTo>
                      <a:pt x="900" y="0"/>
                    </a:lnTo>
                    <a:lnTo>
                      <a:pt x="912" y="42"/>
                    </a:lnTo>
                    <a:lnTo>
                      <a:pt x="918" y="84"/>
                    </a:lnTo>
                    <a:lnTo>
                      <a:pt x="924" y="42"/>
                    </a:lnTo>
                    <a:lnTo>
                      <a:pt x="936" y="84"/>
                    </a:lnTo>
                    <a:lnTo>
                      <a:pt x="942" y="42"/>
                    </a:lnTo>
                    <a:lnTo>
                      <a:pt x="954" y="84"/>
                    </a:lnTo>
                    <a:lnTo>
                      <a:pt x="960" y="42"/>
                    </a:lnTo>
                    <a:lnTo>
                      <a:pt x="972" y="84"/>
                    </a:lnTo>
                    <a:lnTo>
                      <a:pt x="978" y="42"/>
                    </a:lnTo>
                    <a:lnTo>
                      <a:pt x="990" y="84"/>
                    </a:lnTo>
                    <a:lnTo>
                      <a:pt x="996" y="42"/>
                    </a:lnTo>
                    <a:lnTo>
                      <a:pt x="1002" y="84"/>
                    </a:lnTo>
                    <a:lnTo>
                      <a:pt x="1014" y="132"/>
                    </a:lnTo>
                    <a:lnTo>
                      <a:pt x="1020" y="84"/>
                    </a:lnTo>
                    <a:lnTo>
                      <a:pt x="1032" y="132"/>
                    </a:lnTo>
                    <a:lnTo>
                      <a:pt x="1038" y="174"/>
                    </a:lnTo>
                    <a:lnTo>
                      <a:pt x="1050" y="132"/>
                    </a:lnTo>
                    <a:lnTo>
                      <a:pt x="1056" y="174"/>
                    </a:lnTo>
                    <a:lnTo>
                      <a:pt x="1068" y="132"/>
                    </a:lnTo>
                    <a:lnTo>
                      <a:pt x="1074" y="84"/>
                    </a:lnTo>
                    <a:lnTo>
                      <a:pt x="1086" y="42"/>
                    </a:lnTo>
                    <a:lnTo>
                      <a:pt x="1092" y="0"/>
                    </a:lnTo>
                    <a:lnTo>
                      <a:pt x="1098" y="42"/>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auto">
              <a:xfrm>
                <a:off x="7781925" y="2847975"/>
                <a:ext cx="276225" cy="752475"/>
              </a:xfrm>
              <a:custGeom>
                <a:avLst/>
                <a:gdLst>
                  <a:gd name="T0" fmla="*/ 0 w 174"/>
                  <a:gd name="T1" fmla="*/ 0 h 474"/>
                  <a:gd name="T2" fmla="*/ 12 w 174"/>
                  <a:gd name="T3" fmla="*/ 42 h 474"/>
                  <a:gd name="T4" fmla="*/ 18 w 174"/>
                  <a:gd name="T5" fmla="*/ 90 h 474"/>
                  <a:gd name="T6" fmla="*/ 30 w 174"/>
                  <a:gd name="T7" fmla="*/ 42 h 474"/>
                  <a:gd name="T8" fmla="*/ 36 w 174"/>
                  <a:gd name="T9" fmla="*/ 90 h 474"/>
                  <a:gd name="T10" fmla="*/ 48 w 174"/>
                  <a:gd name="T11" fmla="*/ 132 h 474"/>
                  <a:gd name="T12" fmla="*/ 54 w 174"/>
                  <a:gd name="T13" fmla="*/ 174 h 474"/>
                  <a:gd name="T14" fmla="*/ 66 w 174"/>
                  <a:gd name="T15" fmla="*/ 216 h 474"/>
                  <a:gd name="T16" fmla="*/ 72 w 174"/>
                  <a:gd name="T17" fmla="*/ 258 h 474"/>
                  <a:gd name="T18" fmla="*/ 78 w 174"/>
                  <a:gd name="T19" fmla="*/ 300 h 474"/>
                  <a:gd name="T20" fmla="*/ 90 w 174"/>
                  <a:gd name="T21" fmla="*/ 342 h 474"/>
                  <a:gd name="T22" fmla="*/ 96 w 174"/>
                  <a:gd name="T23" fmla="*/ 300 h 474"/>
                  <a:gd name="T24" fmla="*/ 108 w 174"/>
                  <a:gd name="T25" fmla="*/ 258 h 474"/>
                  <a:gd name="T26" fmla="*/ 114 w 174"/>
                  <a:gd name="T27" fmla="*/ 300 h 474"/>
                  <a:gd name="T28" fmla="*/ 126 w 174"/>
                  <a:gd name="T29" fmla="*/ 342 h 474"/>
                  <a:gd name="T30" fmla="*/ 132 w 174"/>
                  <a:gd name="T31" fmla="*/ 390 h 474"/>
                  <a:gd name="T32" fmla="*/ 144 w 174"/>
                  <a:gd name="T33" fmla="*/ 432 h 474"/>
                  <a:gd name="T34" fmla="*/ 150 w 174"/>
                  <a:gd name="T35" fmla="*/ 474 h 474"/>
                  <a:gd name="T36" fmla="*/ 156 w 174"/>
                  <a:gd name="T37" fmla="*/ 432 h 474"/>
                  <a:gd name="T38" fmla="*/ 168 w 174"/>
                  <a:gd name="T39" fmla="*/ 390 h 474"/>
                  <a:gd name="T40" fmla="*/ 174 w 174"/>
                  <a:gd name="T41" fmla="*/ 43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474">
                    <a:moveTo>
                      <a:pt x="0" y="0"/>
                    </a:moveTo>
                    <a:lnTo>
                      <a:pt x="12" y="42"/>
                    </a:lnTo>
                    <a:lnTo>
                      <a:pt x="18" y="90"/>
                    </a:lnTo>
                    <a:lnTo>
                      <a:pt x="30" y="42"/>
                    </a:lnTo>
                    <a:lnTo>
                      <a:pt x="36" y="90"/>
                    </a:lnTo>
                    <a:lnTo>
                      <a:pt x="48" y="132"/>
                    </a:lnTo>
                    <a:lnTo>
                      <a:pt x="54" y="174"/>
                    </a:lnTo>
                    <a:lnTo>
                      <a:pt x="66" y="216"/>
                    </a:lnTo>
                    <a:lnTo>
                      <a:pt x="72" y="258"/>
                    </a:lnTo>
                    <a:lnTo>
                      <a:pt x="78" y="300"/>
                    </a:lnTo>
                    <a:lnTo>
                      <a:pt x="90" y="342"/>
                    </a:lnTo>
                    <a:lnTo>
                      <a:pt x="96" y="300"/>
                    </a:lnTo>
                    <a:lnTo>
                      <a:pt x="108" y="258"/>
                    </a:lnTo>
                    <a:lnTo>
                      <a:pt x="114" y="300"/>
                    </a:lnTo>
                    <a:lnTo>
                      <a:pt x="126" y="342"/>
                    </a:lnTo>
                    <a:lnTo>
                      <a:pt x="132" y="390"/>
                    </a:lnTo>
                    <a:lnTo>
                      <a:pt x="144" y="432"/>
                    </a:lnTo>
                    <a:lnTo>
                      <a:pt x="150" y="474"/>
                    </a:lnTo>
                    <a:lnTo>
                      <a:pt x="156" y="432"/>
                    </a:lnTo>
                    <a:lnTo>
                      <a:pt x="168" y="390"/>
                    </a:lnTo>
                    <a:lnTo>
                      <a:pt x="174" y="432"/>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5" name="Slide Number Placeholder 4"/>
          <p:cNvSpPr>
            <a:spLocks noGrp="1"/>
          </p:cNvSpPr>
          <p:nvPr>
            <p:ph type="sldNum" sz="quarter" idx="12"/>
          </p:nvPr>
        </p:nvSpPr>
        <p:spPr/>
        <p:txBody>
          <a:bodyPr/>
          <a:lstStyle/>
          <a:p>
            <a:fld id="{FC09B38C-BECE-4478-B284-C10820711118}" type="slidenum">
              <a:rPr lang="en-US" smtClean="0"/>
              <a:t>19</a:t>
            </a:fld>
            <a:endParaRPr lang="en-US"/>
          </a:p>
        </p:txBody>
      </p:sp>
    </p:spTree>
    <p:extLst>
      <p:ext uri="{BB962C8B-B14F-4D97-AF65-F5344CB8AC3E}">
        <p14:creationId xmlns:p14="http://schemas.microsoft.com/office/powerpoint/2010/main" val="3146833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The proposed method</a:t>
            </a:r>
          </a:p>
          <a:p>
            <a:pPr lvl="1"/>
            <a:r>
              <a:rPr lang="en-US" dirty="0" smtClean="0"/>
              <a:t>The key idea</a:t>
            </a:r>
          </a:p>
          <a:p>
            <a:pPr lvl="1"/>
            <a:r>
              <a:rPr lang="en-US" dirty="0" smtClean="0"/>
              <a:t>When the idea works</a:t>
            </a:r>
          </a:p>
          <a:p>
            <a:r>
              <a:rPr lang="en-US" dirty="0" smtClean="0"/>
              <a:t>Experiment</a:t>
            </a:r>
          </a:p>
          <a:p>
            <a:endParaRPr lang="en-US" dirty="0"/>
          </a:p>
        </p:txBody>
      </p:sp>
      <p:sp>
        <p:nvSpPr>
          <p:cNvPr id="4" name="Slide Number Placeholder 3"/>
          <p:cNvSpPr>
            <a:spLocks noGrp="1"/>
          </p:cNvSpPr>
          <p:nvPr>
            <p:ph type="sldNum" sz="quarter" idx="12"/>
          </p:nvPr>
        </p:nvSpPr>
        <p:spPr/>
        <p:txBody>
          <a:bodyPr/>
          <a:lstStyle/>
          <a:p>
            <a:fld id="{FC09B38C-BECE-4478-B284-C10820711118}" type="slidenum">
              <a:rPr lang="en-US" smtClean="0"/>
              <a:t>2</a:t>
            </a:fld>
            <a:endParaRPr lang="en-US" dirty="0"/>
          </a:p>
        </p:txBody>
      </p:sp>
    </p:spTree>
    <p:extLst>
      <p:ext uri="{BB962C8B-B14F-4D97-AF65-F5344CB8AC3E}">
        <p14:creationId xmlns:p14="http://schemas.microsoft.com/office/powerpoint/2010/main" val="444278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381000"/>
            <a:ext cx="8229600" cy="1143000"/>
          </a:xfrm>
        </p:spPr>
        <p:txBody>
          <a:bodyPr>
            <a:normAutofit/>
          </a:bodyPr>
          <a:lstStyle/>
          <a:p>
            <a:r>
              <a:rPr lang="en-US" sz="3600" dirty="0"/>
              <a:t>When are our assumptions true?</a:t>
            </a:r>
          </a:p>
        </p:txBody>
      </p:sp>
      <p:sp>
        <p:nvSpPr>
          <p:cNvPr id="4" name="Content Placeholder 2"/>
          <p:cNvSpPr txBox="1">
            <a:spLocks/>
          </p:cNvSpPr>
          <p:nvPr/>
        </p:nvSpPr>
        <p:spPr>
          <a:xfrm>
            <a:off x="381000" y="1447800"/>
            <a:ext cx="83820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2" indent="-342900"/>
            <a:r>
              <a:rPr lang="en-US" sz="1800" b="1" dirty="0" smtClean="0">
                <a:solidFill>
                  <a:srgbClr val="00B0F0"/>
                </a:solidFill>
              </a:rPr>
              <a:t>Observation3</a:t>
            </a:r>
            <a:r>
              <a:rPr lang="en-US" sz="1800" b="1" dirty="0">
                <a:solidFill>
                  <a:srgbClr val="00B0F0"/>
                </a:solidFill>
              </a:rPr>
              <a:t>: </a:t>
            </a:r>
            <a:r>
              <a:rPr lang="en-US" sz="1800" b="1" i="1" dirty="0">
                <a:solidFill>
                  <a:srgbClr val="00B0F0"/>
                </a:solidFill>
              </a:rPr>
              <a:t>Assumption 2 is compounded by low complexity negative data</a:t>
            </a:r>
          </a:p>
        </p:txBody>
      </p:sp>
      <p:sp>
        <p:nvSpPr>
          <p:cNvPr id="2" name="TextBox 1"/>
          <p:cNvSpPr txBox="1"/>
          <p:nvPr/>
        </p:nvSpPr>
        <p:spPr>
          <a:xfrm>
            <a:off x="762000" y="4807803"/>
            <a:ext cx="7772400" cy="830997"/>
          </a:xfrm>
          <a:prstGeom prst="rect">
            <a:avLst/>
          </a:prstGeom>
          <a:noFill/>
        </p:spPr>
        <p:txBody>
          <a:bodyPr wrap="square" rtlCol="0">
            <a:spAutoFit/>
          </a:bodyPr>
          <a:lstStyle/>
          <a:p>
            <a:r>
              <a:rPr lang="en-US" sz="1600" b="1" i="1" dirty="0"/>
              <a:t>P</a:t>
            </a:r>
            <a:r>
              <a:rPr lang="en-US" sz="1600" b="1" dirty="0"/>
              <a:t>:  </a:t>
            </a:r>
            <a:r>
              <a:rPr lang="en-US" sz="1600" dirty="0"/>
              <a:t>1  </a:t>
            </a:r>
            <a:r>
              <a:rPr lang="en-US" sz="1600" dirty="0" smtClean="0"/>
              <a:t>positive object</a:t>
            </a:r>
            <a:endParaRPr lang="en-US" sz="1600" b="1" i="1" dirty="0" smtClean="0"/>
          </a:p>
          <a:p>
            <a:r>
              <a:rPr lang="en-US" sz="1600" b="1" i="1" dirty="0" smtClean="0"/>
              <a:t>U</a:t>
            </a:r>
            <a:r>
              <a:rPr lang="en-US" sz="1600" b="1" dirty="0" smtClean="0"/>
              <a:t>:  </a:t>
            </a:r>
            <a:r>
              <a:rPr lang="en-US" sz="1500" dirty="0">
                <a:solidFill>
                  <a:srgbClr val="003366"/>
                </a:solidFill>
              </a:rPr>
              <a:t>We vary the </a:t>
            </a:r>
            <a:r>
              <a:rPr lang="en-US" sz="1500" dirty="0" smtClean="0">
                <a:solidFill>
                  <a:srgbClr val="003366"/>
                </a:solidFill>
              </a:rPr>
              <a:t>complexity of negative data, </a:t>
            </a:r>
            <a:r>
              <a:rPr lang="en-US" sz="1500" dirty="0" smtClean="0"/>
              <a:t>and </a:t>
            </a:r>
            <a:r>
              <a:rPr lang="en-US" sz="1600" dirty="0" smtClean="0"/>
              <a:t>1 positive object.</a:t>
            </a:r>
          </a:p>
          <a:p>
            <a:r>
              <a:rPr lang="en-US" sz="1600" b="1" dirty="0" smtClean="0"/>
              <a:t>Result: </a:t>
            </a:r>
            <a:r>
              <a:rPr lang="en-US" sz="1600" dirty="0" smtClean="0"/>
              <a:t>When the negative data are of low complexity, DTW-D is better than DTW and ED</a:t>
            </a:r>
            <a:r>
              <a:rPr lang="en-US" sz="1600" dirty="0"/>
              <a:t>. </a:t>
            </a:r>
          </a:p>
        </p:txBody>
      </p:sp>
      <p:pic>
        <p:nvPicPr>
          <p:cNvPr id="11266"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905000"/>
            <a:ext cx="361880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048000"/>
            <a:ext cx="45959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676400" y="2667000"/>
            <a:ext cx="3505200" cy="246221"/>
          </a:xfrm>
          <a:prstGeom prst="rect">
            <a:avLst/>
          </a:prstGeom>
          <a:noFill/>
        </p:spPr>
        <p:txBody>
          <a:bodyPr wrap="square" rtlCol="0">
            <a:spAutoFit/>
          </a:bodyPr>
          <a:lstStyle/>
          <a:p>
            <a:r>
              <a:rPr lang="en-US" sz="1000" b="1" dirty="0" smtClean="0"/>
              <a:t>5</a:t>
            </a:r>
            <a:r>
              <a:rPr lang="en-US" sz="1000" dirty="0" smtClean="0"/>
              <a:t> non-zero DFT coefficients;    </a:t>
            </a:r>
            <a:r>
              <a:rPr lang="en-US" sz="1000" b="1" dirty="0" smtClean="0"/>
              <a:t>    20 </a:t>
            </a:r>
            <a:r>
              <a:rPr lang="en-US" sz="1000" dirty="0"/>
              <a:t>non-zero DFT coefficients;</a:t>
            </a:r>
            <a:r>
              <a:rPr lang="en-US" sz="1000" dirty="0" smtClean="0"/>
              <a:t> </a:t>
            </a:r>
            <a:endParaRPr lang="en-US" sz="1000" dirty="0"/>
          </a:p>
        </p:txBody>
      </p:sp>
      <p:sp>
        <p:nvSpPr>
          <p:cNvPr id="11281" name="Rectangle 11280"/>
          <p:cNvSpPr/>
          <p:nvPr/>
        </p:nvSpPr>
        <p:spPr>
          <a:xfrm>
            <a:off x="762000" y="6314988"/>
            <a:ext cx="7010400" cy="338554"/>
          </a:xfrm>
          <a:prstGeom prst="rect">
            <a:avLst/>
          </a:prstGeom>
        </p:spPr>
        <p:txBody>
          <a:bodyPr wrap="square">
            <a:spAutoFit/>
          </a:bodyPr>
          <a:lstStyle/>
          <a:p>
            <a:r>
              <a:rPr lang="en-US" sz="800" dirty="0" smtClean="0"/>
              <a:t>[1] Gustavo </a:t>
            </a:r>
            <a:r>
              <a:rPr lang="en-US" sz="800" dirty="0"/>
              <a:t>Batista, </a:t>
            </a:r>
            <a:r>
              <a:rPr lang="en-US" sz="800" dirty="0" err="1"/>
              <a:t>Xiaoyue</a:t>
            </a:r>
            <a:r>
              <a:rPr lang="en-US" sz="800" dirty="0"/>
              <a:t> Wang and </a:t>
            </a:r>
            <a:r>
              <a:rPr lang="en-US" sz="800" dirty="0" err="1"/>
              <a:t>Eamonn</a:t>
            </a:r>
            <a:r>
              <a:rPr lang="en-US" sz="800" dirty="0"/>
              <a:t> J. Keogh (2011) A Complexity-Invariant Distance Measure for Time Series. SDM </a:t>
            </a:r>
            <a:r>
              <a:rPr lang="en-US" sz="800" dirty="0" smtClean="0"/>
              <a:t>2011</a:t>
            </a:r>
            <a:r>
              <a:rPr lang="en-US" sz="800" dirty="0"/>
              <a:t/>
            </a:r>
            <a:br>
              <a:rPr lang="en-US" sz="800" dirty="0"/>
            </a:br>
            <a:endParaRPr lang="en-US" sz="800" dirty="0"/>
          </a:p>
        </p:txBody>
      </p:sp>
      <p:sp>
        <p:nvSpPr>
          <p:cNvPr id="11282" name="Slide Number Placeholder 11281"/>
          <p:cNvSpPr>
            <a:spLocks noGrp="1"/>
          </p:cNvSpPr>
          <p:nvPr>
            <p:ph type="sldNum" sz="quarter" idx="12"/>
          </p:nvPr>
        </p:nvSpPr>
        <p:spPr/>
        <p:txBody>
          <a:bodyPr/>
          <a:lstStyle/>
          <a:p>
            <a:fld id="{FC09B38C-BECE-4478-B284-C10820711118}" type="slidenum">
              <a:rPr lang="en-US" smtClean="0"/>
              <a:t>20</a:t>
            </a:fld>
            <a:endParaRPr lang="en-US"/>
          </a:p>
        </p:txBody>
      </p:sp>
    </p:spTree>
    <p:extLst>
      <p:ext uri="{BB962C8B-B14F-4D97-AF65-F5344CB8AC3E}">
        <p14:creationId xmlns:p14="http://schemas.microsoft.com/office/powerpoint/2010/main" val="2021468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304800"/>
            <a:ext cx="8229600" cy="1143000"/>
          </a:xfrm>
        </p:spPr>
        <p:txBody>
          <a:bodyPr>
            <a:normAutofit/>
          </a:bodyPr>
          <a:lstStyle/>
          <a:p>
            <a:r>
              <a:rPr lang="en-US" sz="4000" dirty="0" smtClean="0"/>
              <a:t>Summary of </a:t>
            </a:r>
            <a:r>
              <a:rPr lang="en-US" sz="4000" dirty="0"/>
              <a:t>assumptions</a:t>
            </a:r>
          </a:p>
        </p:txBody>
      </p:sp>
      <p:sp>
        <p:nvSpPr>
          <p:cNvPr id="4" name="Content Placeholder 2"/>
          <p:cNvSpPr txBox="1">
            <a:spLocks/>
          </p:cNvSpPr>
          <p:nvPr/>
        </p:nvSpPr>
        <p:spPr>
          <a:xfrm>
            <a:off x="381000" y="1524000"/>
            <a:ext cx="83820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3" indent="0">
              <a:buNone/>
            </a:pPr>
            <a:endParaRPr lang="en-US" dirty="0" smtClean="0"/>
          </a:p>
          <a:p>
            <a:pPr marL="342900" lvl="2" indent="-342900"/>
            <a:r>
              <a:rPr lang="en-US" dirty="0" smtClean="0">
                <a:solidFill>
                  <a:srgbClr val="00B0F0"/>
                </a:solidFill>
              </a:rPr>
              <a:t>Check the given problem for:</a:t>
            </a:r>
            <a:endParaRPr lang="en-US" dirty="0" smtClean="0"/>
          </a:p>
          <a:p>
            <a:pPr marL="800100" lvl="3" indent="-342900"/>
            <a:r>
              <a:rPr lang="en-US" dirty="0" smtClean="0"/>
              <a:t>Positive class</a:t>
            </a:r>
          </a:p>
          <a:p>
            <a:pPr marL="1257300" lvl="4" indent="-342900"/>
            <a:r>
              <a:rPr lang="en-US" dirty="0" smtClean="0">
                <a:solidFill>
                  <a:srgbClr val="FF0000"/>
                </a:solidFill>
              </a:rPr>
              <a:t>Warping</a:t>
            </a:r>
          </a:p>
          <a:p>
            <a:pPr marL="1257300" lvl="4" indent="-342900"/>
            <a:r>
              <a:rPr lang="en-US" dirty="0" smtClean="0">
                <a:solidFill>
                  <a:srgbClr val="FF0000"/>
                </a:solidFill>
              </a:rPr>
              <a:t>Small amounts </a:t>
            </a:r>
            <a:r>
              <a:rPr lang="en-US" dirty="0" smtClean="0"/>
              <a:t>of labeled data </a:t>
            </a:r>
          </a:p>
          <a:p>
            <a:pPr marL="800100" lvl="3" indent="-342900"/>
            <a:r>
              <a:rPr lang="en-US" dirty="0" smtClean="0"/>
              <a:t>Negative class</a:t>
            </a:r>
          </a:p>
          <a:p>
            <a:pPr marL="1257300" lvl="4" indent="-342900"/>
            <a:r>
              <a:rPr lang="en-US" dirty="0" smtClean="0">
                <a:solidFill>
                  <a:srgbClr val="FF0000"/>
                </a:solidFill>
              </a:rPr>
              <a:t>Large dataset</a:t>
            </a:r>
            <a:r>
              <a:rPr lang="en-US" dirty="0" smtClean="0"/>
              <a:t>, and/or…</a:t>
            </a:r>
          </a:p>
          <a:p>
            <a:pPr marL="1257300" lvl="4" indent="-342900"/>
            <a:r>
              <a:rPr lang="en-US" dirty="0" smtClean="0">
                <a:solidFill>
                  <a:srgbClr val="FF0000"/>
                </a:solidFill>
              </a:rPr>
              <a:t>Contains low complexity </a:t>
            </a:r>
            <a:r>
              <a:rPr lang="en-US" dirty="0" smtClean="0"/>
              <a:t>data</a:t>
            </a:r>
          </a:p>
          <a:p>
            <a:pPr marL="800100" lvl="3" indent="-342900"/>
            <a:endParaRPr lang="en-US" dirty="0"/>
          </a:p>
        </p:txBody>
      </p:sp>
      <p:sp>
        <p:nvSpPr>
          <p:cNvPr id="2" name="Slide Number Placeholder 1"/>
          <p:cNvSpPr>
            <a:spLocks noGrp="1"/>
          </p:cNvSpPr>
          <p:nvPr>
            <p:ph type="sldNum" sz="quarter" idx="12"/>
          </p:nvPr>
        </p:nvSpPr>
        <p:spPr/>
        <p:txBody>
          <a:bodyPr/>
          <a:lstStyle/>
          <a:p>
            <a:fld id="{FC09B38C-BECE-4478-B284-C10820711118}" type="slidenum">
              <a:rPr lang="en-US" smtClean="0"/>
              <a:t>21</a:t>
            </a:fld>
            <a:endParaRPr lang="en-US"/>
          </a:p>
        </p:txBody>
      </p:sp>
    </p:spTree>
    <p:extLst>
      <p:ext uri="{BB962C8B-B14F-4D97-AF65-F5344CB8AC3E}">
        <p14:creationId xmlns:p14="http://schemas.microsoft.com/office/powerpoint/2010/main" val="2359371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DTW-D and Classification</a:t>
            </a:r>
            <a:endParaRPr lang="en-US" sz="4000" dirty="0"/>
          </a:p>
        </p:txBody>
      </p:sp>
      <p:sp>
        <p:nvSpPr>
          <p:cNvPr id="3" name="TextBox 2"/>
          <p:cNvSpPr txBox="1"/>
          <p:nvPr/>
        </p:nvSpPr>
        <p:spPr>
          <a:xfrm>
            <a:off x="685800" y="1447800"/>
            <a:ext cx="8153400" cy="4081117"/>
          </a:xfrm>
          <a:prstGeom prst="rect">
            <a:avLst/>
          </a:prstGeom>
          <a:noFill/>
        </p:spPr>
        <p:txBody>
          <a:bodyPr wrap="square" rtlCol="0">
            <a:spAutoFit/>
          </a:bodyPr>
          <a:lstStyle/>
          <a:p>
            <a:pPr>
              <a:lnSpc>
                <a:spcPct val="150000"/>
              </a:lnSpc>
            </a:pPr>
            <a:r>
              <a:rPr lang="en-US" sz="2200" dirty="0" smtClean="0"/>
              <a:t>DTW-D helps </a:t>
            </a:r>
            <a:r>
              <a:rPr lang="en-US" sz="2200" dirty="0" smtClean="0">
                <a:solidFill>
                  <a:srgbClr val="0070C0"/>
                </a:solidFill>
              </a:rPr>
              <a:t>SSL</a:t>
            </a:r>
            <a:r>
              <a:rPr lang="en-US" sz="2200" dirty="0" smtClean="0"/>
              <a:t>, because:</a:t>
            </a:r>
          </a:p>
          <a:p>
            <a:pPr marL="285750" indent="365760">
              <a:lnSpc>
                <a:spcPct val="150000"/>
              </a:lnSpc>
              <a:buFont typeface="Arial" pitchFamily="34" charset="0"/>
              <a:buChar char="•"/>
            </a:pPr>
            <a:r>
              <a:rPr lang="en-US" dirty="0" smtClean="0"/>
              <a:t>small </a:t>
            </a:r>
            <a:r>
              <a:rPr lang="en-US" dirty="0"/>
              <a:t>amounts of labeled data</a:t>
            </a:r>
          </a:p>
          <a:p>
            <a:pPr marL="285750" indent="365760">
              <a:lnSpc>
                <a:spcPct val="150000"/>
              </a:lnSpc>
              <a:buFont typeface="Arial" pitchFamily="34" charset="0"/>
              <a:buChar char="•"/>
            </a:pPr>
            <a:r>
              <a:rPr lang="en-US" dirty="0" smtClean="0"/>
              <a:t>negative </a:t>
            </a:r>
            <a:r>
              <a:rPr lang="en-US" dirty="0"/>
              <a:t>class is </a:t>
            </a:r>
            <a:r>
              <a:rPr lang="en-US" dirty="0" smtClean="0"/>
              <a:t>typically diverse </a:t>
            </a:r>
            <a:r>
              <a:rPr lang="en-US" dirty="0"/>
              <a:t>and </a:t>
            </a:r>
            <a:r>
              <a:rPr lang="en-US" dirty="0" smtClean="0"/>
              <a:t>contains </a:t>
            </a:r>
            <a:r>
              <a:rPr lang="en-US" dirty="0"/>
              <a:t>low-complexity </a:t>
            </a:r>
            <a:r>
              <a:rPr lang="en-US" dirty="0" smtClean="0"/>
              <a:t>data</a:t>
            </a:r>
          </a:p>
          <a:p>
            <a:pPr marL="285750">
              <a:lnSpc>
                <a:spcPct val="150000"/>
              </a:lnSpc>
            </a:pPr>
            <a:endParaRPr lang="en-US" dirty="0" smtClean="0"/>
          </a:p>
          <a:p>
            <a:pPr>
              <a:lnSpc>
                <a:spcPct val="120000"/>
              </a:lnSpc>
            </a:pPr>
            <a:r>
              <a:rPr lang="en-US" sz="2200" dirty="0"/>
              <a:t>DTW-D is </a:t>
            </a:r>
            <a:r>
              <a:rPr lang="en-US" sz="2200" i="1" dirty="0"/>
              <a:t>not</a:t>
            </a:r>
            <a:r>
              <a:rPr lang="en-US" sz="2200" dirty="0"/>
              <a:t> expected to help the </a:t>
            </a:r>
            <a:r>
              <a:rPr lang="en-US" sz="2200" dirty="0">
                <a:solidFill>
                  <a:srgbClr val="0070C0"/>
                </a:solidFill>
              </a:rPr>
              <a:t>classic classification problem</a:t>
            </a:r>
            <a:r>
              <a:rPr lang="en-US" sz="2200" dirty="0"/>
              <a:t>:</a:t>
            </a:r>
          </a:p>
          <a:p>
            <a:pPr marL="342900" indent="342900">
              <a:lnSpc>
                <a:spcPct val="120000"/>
              </a:lnSpc>
              <a:buFont typeface="Arial" pitchFamily="34" charset="0"/>
              <a:buChar char="•"/>
            </a:pPr>
            <a:r>
              <a:rPr lang="en-US" dirty="0"/>
              <a:t>large set of </a:t>
            </a:r>
            <a:r>
              <a:rPr lang="en-US" dirty="0" smtClean="0"/>
              <a:t>labeled training data </a:t>
            </a:r>
            <a:endParaRPr lang="en-US" dirty="0"/>
          </a:p>
          <a:p>
            <a:pPr marL="342900" indent="342900">
              <a:lnSpc>
                <a:spcPct val="120000"/>
              </a:lnSpc>
              <a:buFont typeface="Arial" pitchFamily="34" charset="0"/>
              <a:buChar char="•"/>
            </a:pPr>
            <a:r>
              <a:rPr lang="en-US" dirty="0"/>
              <a:t>no class much higher diversity </a:t>
            </a:r>
            <a:r>
              <a:rPr lang="en-US" dirty="0" smtClean="0"/>
              <a:t>and/or with </a:t>
            </a:r>
            <a:r>
              <a:rPr lang="en-US" dirty="0"/>
              <a:t>much lower </a:t>
            </a:r>
            <a:r>
              <a:rPr lang="en-US" dirty="0" smtClean="0"/>
              <a:t>complexity data than   </a:t>
            </a:r>
          </a:p>
          <a:p>
            <a:pPr marL="342900">
              <a:lnSpc>
                <a:spcPct val="120000"/>
              </a:lnSpc>
            </a:pPr>
            <a:r>
              <a:rPr lang="en-US" dirty="0"/>
              <a:t> </a:t>
            </a:r>
            <a:r>
              <a:rPr lang="en-US" dirty="0" smtClean="0"/>
              <a:t>      other class</a:t>
            </a:r>
            <a:endParaRPr lang="en-US" dirty="0"/>
          </a:p>
          <a:p>
            <a:pPr marL="285750" indent="365760">
              <a:lnSpc>
                <a:spcPct val="150000"/>
              </a:lnSpc>
              <a:buFont typeface="Arial" pitchFamily="34" charset="0"/>
              <a:buChar char="•"/>
            </a:pPr>
            <a:endParaRPr lang="en-US" dirty="0"/>
          </a:p>
          <a:p>
            <a:pPr>
              <a:lnSpc>
                <a:spcPct val="150000"/>
              </a:lnSpc>
            </a:pPr>
            <a:endParaRPr lang="en-US" dirty="0"/>
          </a:p>
        </p:txBody>
      </p:sp>
      <p:sp>
        <p:nvSpPr>
          <p:cNvPr id="4" name="Slide Number Placeholder 3"/>
          <p:cNvSpPr>
            <a:spLocks noGrp="1"/>
          </p:cNvSpPr>
          <p:nvPr>
            <p:ph type="sldNum" sz="quarter" idx="12"/>
          </p:nvPr>
        </p:nvSpPr>
        <p:spPr/>
        <p:txBody>
          <a:bodyPr/>
          <a:lstStyle/>
          <a:p>
            <a:fld id="{FC09B38C-BECE-4478-B284-C10820711118}" type="slidenum">
              <a:rPr lang="en-US" smtClean="0"/>
              <a:t>22</a:t>
            </a:fld>
            <a:endParaRPr lang="en-US"/>
          </a:p>
        </p:txBody>
      </p:sp>
    </p:spTree>
    <p:extLst>
      <p:ext uri="{BB962C8B-B14F-4D97-AF65-F5344CB8AC3E}">
        <p14:creationId xmlns:p14="http://schemas.microsoft.com/office/powerpoint/2010/main" val="3399851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The proposed method</a:t>
            </a:r>
          </a:p>
          <a:p>
            <a:pPr lvl="1"/>
            <a:r>
              <a:rPr lang="en-US" sz="3200" dirty="0"/>
              <a:t>The key idea</a:t>
            </a:r>
          </a:p>
          <a:p>
            <a:pPr lvl="1"/>
            <a:r>
              <a:rPr lang="en-US" dirty="0"/>
              <a:t>When the idea works</a:t>
            </a:r>
          </a:p>
          <a:p>
            <a:r>
              <a:rPr lang="en-US" b="1" dirty="0" smtClean="0">
                <a:solidFill>
                  <a:srgbClr val="00B0F0"/>
                </a:solidFill>
              </a:rPr>
              <a:t>Experiment</a:t>
            </a:r>
          </a:p>
          <a:p>
            <a:endParaRPr lang="en-US" dirty="0"/>
          </a:p>
        </p:txBody>
      </p:sp>
      <p:sp>
        <p:nvSpPr>
          <p:cNvPr id="4" name="Slide Number Placeholder 3"/>
          <p:cNvSpPr>
            <a:spLocks noGrp="1"/>
          </p:cNvSpPr>
          <p:nvPr>
            <p:ph type="sldNum" sz="quarter" idx="12"/>
          </p:nvPr>
        </p:nvSpPr>
        <p:spPr/>
        <p:txBody>
          <a:bodyPr/>
          <a:lstStyle/>
          <a:p>
            <a:fld id="{FC09B38C-BECE-4478-B284-C10820711118}" type="slidenum">
              <a:rPr lang="en-US" smtClean="0"/>
              <a:t>23</a:t>
            </a:fld>
            <a:endParaRPr lang="en-US"/>
          </a:p>
        </p:txBody>
      </p:sp>
    </p:spTree>
    <p:extLst>
      <p:ext uri="{BB962C8B-B14F-4D97-AF65-F5344CB8AC3E}">
        <p14:creationId xmlns:p14="http://schemas.microsoft.com/office/powerpoint/2010/main" val="3580992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grpSp>
        <p:nvGrpSpPr>
          <p:cNvPr id="44" name="Group 43"/>
          <p:cNvGrpSpPr/>
          <p:nvPr/>
        </p:nvGrpSpPr>
        <p:grpSpPr>
          <a:xfrm>
            <a:off x="5410200" y="2209800"/>
            <a:ext cx="3124200" cy="2209800"/>
            <a:chOff x="5638800" y="4038600"/>
            <a:chExt cx="3352800" cy="2438400"/>
          </a:xfrm>
        </p:grpSpPr>
        <p:sp>
          <p:nvSpPr>
            <p:cNvPr id="4" name="Oval 3"/>
            <p:cNvSpPr/>
            <p:nvPr/>
          </p:nvSpPr>
          <p:spPr>
            <a:xfrm>
              <a:off x="5867400" y="4343400"/>
              <a:ext cx="609600" cy="381000"/>
            </a:xfrm>
            <a:prstGeom prst="ellipse">
              <a:avLst/>
            </a:prstGeom>
            <a:solidFill>
              <a:srgbClr val="DC87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t>P</a:t>
              </a:r>
              <a:endParaRPr lang="en-US" b="1" i="1" dirty="0"/>
            </a:p>
          </p:txBody>
        </p:sp>
        <p:sp>
          <p:nvSpPr>
            <p:cNvPr id="5" name="Oval 4"/>
            <p:cNvSpPr/>
            <p:nvPr/>
          </p:nvSpPr>
          <p:spPr>
            <a:xfrm>
              <a:off x="7467600" y="4191000"/>
              <a:ext cx="1371600" cy="685800"/>
            </a:xfrm>
            <a:prstGeom prst="ellipse">
              <a:avLst/>
            </a:prstGeom>
            <a:solidFill>
              <a:srgbClr val="DC87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t>U</a:t>
              </a:r>
              <a:endParaRPr lang="en-US" b="1" i="1" dirty="0"/>
            </a:p>
          </p:txBody>
        </p:sp>
        <p:sp>
          <p:nvSpPr>
            <p:cNvPr id="8" name="Rounded Rectangle 7"/>
            <p:cNvSpPr/>
            <p:nvPr/>
          </p:nvSpPr>
          <p:spPr>
            <a:xfrm>
              <a:off x="5638800" y="4038600"/>
              <a:ext cx="3352800" cy="914400"/>
            </a:xfrm>
            <a:prstGeom prst="roundRect">
              <a:avLst/>
            </a:prstGeom>
            <a:noFill/>
            <a:ln>
              <a:solidFill>
                <a:srgbClr val="EC9A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400800" y="5105400"/>
              <a:ext cx="609600" cy="369332"/>
            </a:xfrm>
            <a:prstGeom prst="rect">
              <a:avLst/>
            </a:prstGeom>
            <a:noFill/>
          </p:spPr>
          <p:txBody>
            <a:bodyPr wrap="square" rtlCol="0">
              <a:spAutoFit/>
            </a:bodyPr>
            <a:lstStyle/>
            <a:p>
              <a:r>
                <a:rPr lang="en-US" b="1" dirty="0" smtClean="0">
                  <a:solidFill>
                    <a:srgbClr val="CE02B1"/>
                  </a:solidFill>
                </a:rPr>
                <a:t>test</a:t>
              </a:r>
              <a:endParaRPr lang="en-US" b="1" dirty="0">
                <a:solidFill>
                  <a:srgbClr val="CE02B1"/>
                </a:solidFill>
              </a:endParaRPr>
            </a:p>
          </p:txBody>
        </p:sp>
        <p:cxnSp>
          <p:nvCxnSpPr>
            <p:cNvPr id="19" name="Curved Connector 18"/>
            <p:cNvCxnSpPr>
              <a:stCxn id="4" idx="5"/>
            </p:cNvCxnSpPr>
            <p:nvPr/>
          </p:nvCxnSpPr>
          <p:spPr>
            <a:xfrm rot="16200000" flipH="1">
              <a:off x="6404465" y="4651865"/>
              <a:ext cx="970196" cy="1003674"/>
            </a:xfrm>
            <a:prstGeom prst="curved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2"/>
              <a:endCxn id="4" idx="6"/>
            </p:cNvCxnSpPr>
            <p:nvPr/>
          </p:nvCxnSpPr>
          <p:spPr>
            <a:xfrm flipH="1">
              <a:off x="6477000" y="4533900"/>
              <a:ext cx="990600"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05600" y="4191000"/>
              <a:ext cx="838200" cy="369332"/>
            </a:xfrm>
            <a:prstGeom prst="rect">
              <a:avLst/>
            </a:prstGeom>
            <a:noFill/>
          </p:spPr>
          <p:txBody>
            <a:bodyPr wrap="square" rtlCol="0">
              <a:spAutoFit/>
            </a:bodyPr>
            <a:lstStyle/>
            <a:p>
              <a:r>
                <a:rPr lang="en-US" b="1" dirty="0" smtClean="0">
                  <a:solidFill>
                    <a:srgbClr val="E8AD18"/>
                  </a:solidFill>
                </a:rPr>
                <a:t>select</a:t>
              </a:r>
              <a:endParaRPr lang="en-US" b="1" dirty="0">
                <a:solidFill>
                  <a:srgbClr val="E8AD18"/>
                </a:solidFill>
              </a:endParaRPr>
            </a:p>
          </p:txBody>
        </p:sp>
        <p:sp>
          <p:nvSpPr>
            <p:cNvPr id="42" name="Oval 41"/>
            <p:cNvSpPr/>
            <p:nvPr/>
          </p:nvSpPr>
          <p:spPr>
            <a:xfrm>
              <a:off x="6400800" y="5638800"/>
              <a:ext cx="19812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a:t>
              </a:r>
              <a:r>
                <a:rPr lang="en-US" b="1" dirty="0" smtClean="0"/>
                <a:t>oldout</a:t>
              </a:r>
              <a:endParaRPr lang="en-US" b="1" dirty="0"/>
            </a:p>
          </p:txBody>
        </p:sp>
      </p:grpSp>
      <p:sp>
        <p:nvSpPr>
          <p:cNvPr id="45" name="Rectangle 44"/>
          <p:cNvSpPr/>
          <p:nvPr/>
        </p:nvSpPr>
        <p:spPr>
          <a:xfrm>
            <a:off x="381000" y="1752600"/>
            <a:ext cx="5181600" cy="2800767"/>
          </a:xfrm>
          <a:prstGeom prst="rect">
            <a:avLst/>
          </a:prstGeom>
        </p:spPr>
        <p:txBody>
          <a:bodyPr wrap="square">
            <a:spAutoFit/>
          </a:bodyPr>
          <a:lstStyle/>
          <a:p>
            <a:pPr lvl="1" indent="-365760">
              <a:lnSpc>
                <a:spcPct val="110000"/>
              </a:lnSpc>
              <a:buFont typeface="Arial" pitchFamily="34" charset="0"/>
              <a:buChar char="•"/>
            </a:pPr>
            <a:r>
              <a:rPr lang="en-US" sz="2000" b="1" dirty="0" smtClean="0"/>
              <a:t>Initial </a:t>
            </a:r>
            <a:r>
              <a:rPr lang="en-US" sz="2000" b="1" i="1" dirty="0" smtClean="0"/>
              <a:t>P</a:t>
            </a:r>
            <a:r>
              <a:rPr lang="en-US" sz="2000" b="1" dirty="0" smtClean="0"/>
              <a:t>:</a:t>
            </a:r>
            <a:endParaRPr lang="en-US" sz="2000" b="1" dirty="0"/>
          </a:p>
          <a:p>
            <a:pPr lvl="2" indent="-365760">
              <a:lnSpc>
                <a:spcPct val="110000"/>
              </a:lnSpc>
              <a:buFont typeface="Symbol" pitchFamily="18" charset="2"/>
              <a:buChar char="-"/>
            </a:pPr>
            <a:r>
              <a:rPr lang="en-US" sz="2000" dirty="0" smtClean="0"/>
              <a:t>Single training example</a:t>
            </a:r>
          </a:p>
          <a:p>
            <a:pPr lvl="2" indent="-365760">
              <a:lnSpc>
                <a:spcPct val="110000"/>
              </a:lnSpc>
              <a:buFont typeface="Symbol" pitchFamily="18" charset="2"/>
              <a:buChar char="-"/>
            </a:pPr>
            <a:r>
              <a:rPr lang="en-US" sz="2000" dirty="0" smtClean="0"/>
              <a:t>Multiple runs, each time with a different training example</a:t>
            </a:r>
          </a:p>
          <a:p>
            <a:pPr lvl="2" indent="-365760">
              <a:lnSpc>
                <a:spcPct val="110000"/>
              </a:lnSpc>
              <a:buFont typeface="Symbol" pitchFamily="18" charset="2"/>
              <a:buChar char="-"/>
            </a:pPr>
            <a:r>
              <a:rPr lang="en-US" sz="2000" dirty="0" smtClean="0"/>
              <a:t>Report average accuracy</a:t>
            </a:r>
          </a:p>
          <a:p>
            <a:pPr marL="434340" lvl="1" indent="-342900">
              <a:lnSpc>
                <a:spcPct val="110000"/>
              </a:lnSpc>
              <a:buFont typeface="Arial" pitchFamily="34" charset="0"/>
              <a:buChar char="•"/>
            </a:pPr>
            <a:r>
              <a:rPr lang="en-US" sz="2000" b="1" dirty="0" smtClean="0"/>
              <a:t>Evaluation</a:t>
            </a:r>
          </a:p>
          <a:p>
            <a:pPr lvl="2" indent="-365760">
              <a:lnSpc>
                <a:spcPct val="110000"/>
              </a:lnSpc>
              <a:buFont typeface="Symbol" pitchFamily="18" charset="2"/>
              <a:buChar char="-"/>
            </a:pPr>
            <a:r>
              <a:rPr lang="en-US" sz="2000" dirty="0" smtClean="0"/>
              <a:t>Classifier is evaluated for each size of |</a:t>
            </a:r>
            <a:r>
              <a:rPr lang="en-US" sz="2000" i="1" dirty="0" smtClean="0"/>
              <a:t>P</a:t>
            </a:r>
            <a:r>
              <a:rPr lang="en-US" sz="2000" dirty="0" smtClean="0"/>
              <a:t>|</a:t>
            </a:r>
            <a:endParaRPr lang="en-US" sz="2000" i="1" dirty="0" smtClean="0"/>
          </a:p>
        </p:txBody>
      </p:sp>
      <p:sp>
        <p:nvSpPr>
          <p:cNvPr id="3" name="Slide Number Placeholder 2"/>
          <p:cNvSpPr>
            <a:spLocks noGrp="1"/>
          </p:cNvSpPr>
          <p:nvPr>
            <p:ph type="sldNum" sz="quarter" idx="12"/>
          </p:nvPr>
        </p:nvSpPr>
        <p:spPr/>
        <p:txBody>
          <a:bodyPr/>
          <a:lstStyle/>
          <a:p>
            <a:fld id="{FC09B38C-BECE-4478-B284-C10820711118}" type="slidenum">
              <a:rPr lang="en-US" smtClean="0"/>
              <a:t>24</a:t>
            </a:fld>
            <a:endParaRPr lang="en-US"/>
          </a:p>
        </p:txBody>
      </p:sp>
    </p:spTree>
    <p:extLst>
      <p:ext uri="{BB962C8B-B14F-4D97-AF65-F5344CB8AC3E}">
        <p14:creationId xmlns:p14="http://schemas.microsoft.com/office/powerpoint/2010/main" val="4176010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a:xfrm>
            <a:off x="152400" y="1524000"/>
            <a:ext cx="8229600" cy="4602163"/>
          </a:xfrm>
        </p:spPr>
        <p:txBody>
          <a:bodyPr/>
          <a:lstStyle/>
          <a:p>
            <a:pPr marL="342900" lvl="1" indent="-342900">
              <a:buFont typeface="Arial" pitchFamily="34" charset="0"/>
              <a:buChar char="•"/>
            </a:pPr>
            <a:r>
              <a:rPr lang="x-none" sz="2000"/>
              <a:t>Insect Wingbeat Sound Detection</a:t>
            </a:r>
            <a:endParaRPr lang="en-US" sz="2000" dirty="0"/>
          </a:p>
          <a:p>
            <a:pPr marL="0" indent="0">
              <a:buNone/>
            </a:pPr>
            <a:endParaRPr lang="en-US" dirty="0"/>
          </a:p>
        </p:txBody>
      </p:sp>
      <p:grpSp>
        <p:nvGrpSpPr>
          <p:cNvPr id="4" name="Group 3"/>
          <p:cNvGrpSpPr/>
          <p:nvPr/>
        </p:nvGrpSpPr>
        <p:grpSpPr>
          <a:xfrm>
            <a:off x="1295399" y="4038600"/>
            <a:ext cx="6172201" cy="1891099"/>
            <a:chOff x="1142999" y="3886200"/>
            <a:chExt cx="6172201" cy="2119699"/>
          </a:xfrm>
        </p:grpSpPr>
        <p:sp>
          <p:nvSpPr>
            <p:cNvPr id="7" name="Rectangle 91"/>
            <p:cNvSpPr>
              <a:spLocks noChangeArrowheads="1"/>
            </p:cNvSpPr>
            <p:nvPr/>
          </p:nvSpPr>
          <p:spPr bwMode="auto">
            <a:xfrm>
              <a:off x="1917372" y="4074815"/>
              <a:ext cx="5044527" cy="1428188"/>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93"/>
            <p:cNvSpPr>
              <a:spLocks noChangeShapeType="1"/>
            </p:cNvSpPr>
            <p:nvPr/>
          </p:nvSpPr>
          <p:spPr bwMode="auto">
            <a:xfrm>
              <a:off x="1917372" y="5598795"/>
              <a:ext cx="504452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95"/>
            <p:cNvSpPr>
              <a:spLocks noChangeShapeType="1"/>
            </p:cNvSpPr>
            <p:nvPr/>
          </p:nvSpPr>
          <p:spPr bwMode="auto">
            <a:xfrm flipV="1">
              <a:off x="1699246" y="4074815"/>
              <a:ext cx="0" cy="14281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98"/>
            <p:cNvSpPr>
              <a:spLocks noChangeShapeType="1"/>
            </p:cNvSpPr>
            <p:nvPr/>
          </p:nvSpPr>
          <p:spPr bwMode="auto">
            <a:xfrm flipV="1">
              <a:off x="1699246" y="5450752"/>
              <a:ext cx="0" cy="5225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99"/>
            <p:cNvSpPr>
              <a:spLocks noChangeShapeType="1"/>
            </p:cNvSpPr>
            <p:nvPr/>
          </p:nvSpPr>
          <p:spPr bwMode="auto">
            <a:xfrm>
              <a:off x="1699246" y="4074815"/>
              <a:ext cx="0" cy="4644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00"/>
            <p:cNvSpPr>
              <a:spLocks noChangeArrowheads="1"/>
            </p:cNvSpPr>
            <p:nvPr/>
          </p:nvSpPr>
          <p:spPr bwMode="auto">
            <a:xfrm>
              <a:off x="1898939" y="5616212"/>
              <a:ext cx="83761" cy="16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Helvetica" charset="0"/>
                  <a:cs typeface="Arial" pitchFamily="34" charset="0"/>
                </a:rPr>
                <a:t>0</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Line 104"/>
            <p:cNvSpPr>
              <a:spLocks noChangeShapeType="1"/>
            </p:cNvSpPr>
            <p:nvPr/>
          </p:nvSpPr>
          <p:spPr bwMode="auto">
            <a:xfrm flipV="1">
              <a:off x="3173895" y="5546544"/>
              <a:ext cx="0" cy="5225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06"/>
            <p:cNvSpPr>
              <a:spLocks noChangeArrowheads="1"/>
            </p:cNvSpPr>
            <p:nvPr/>
          </p:nvSpPr>
          <p:spPr bwMode="auto">
            <a:xfrm>
              <a:off x="3066368" y="5662657"/>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100</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Line 110"/>
            <p:cNvSpPr>
              <a:spLocks noChangeShapeType="1"/>
            </p:cNvSpPr>
            <p:nvPr/>
          </p:nvSpPr>
          <p:spPr bwMode="auto">
            <a:xfrm flipV="1">
              <a:off x="4436564" y="5546544"/>
              <a:ext cx="0" cy="5225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12"/>
            <p:cNvSpPr>
              <a:spLocks noChangeArrowheads="1"/>
            </p:cNvSpPr>
            <p:nvPr/>
          </p:nvSpPr>
          <p:spPr bwMode="auto">
            <a:xfrm>
              <a:off x="4329036" y="5662657"/>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200</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17" name="Line 116"/>
            <p:cNvSpPr>
              <a:spLocks noChangeShapeType="1"/>
            </p:cNvSpPr>
            <p:nvPr/>
          </p:nvSpPr>
          <p:spPr bwMode="auto">
            <a:xfrm flipV="1">
              <a:off x="5699231" y="5546544"/>
              <a:ext cx="0" cy="5225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18"/>
            <p:cNvSpPr>
              <a:spLocks noChangeArrowheads="1"/>
            </p:cNvSpPr>
            <p:nvPr/>
          </p:nvSpPr>
          <p:spPr bwMode="auto">
            <a:xfrm>
              <a:off x="5591703" y="5662657"/>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300</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24"/>
            <p:cNvSpPr>
              <a:spLocks noChangeArrowheads="1"/>
            </p:cNvSpPr>
            <p:nvPr/>
          </p:nvSpPr>
          <p:spPr bwMode="auto">
            <a:xfrm>
              <a:off x="6851299" y="5662657"/>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400</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20" name="Line 125"/>
            <p:cNvSpPr>
              <a:spLocks noChangeShapeType="1"/>
            </p:cNvSpPr>
            <p:nvPr/>
          </p:nvSpPr>
          <p:spPr bwMode="auto">
            <a:xfrm>
              <a:off x="1699246" y="5503003"/>
              <a:ext cx="491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26"/>
            <p:cNvSpPr>
              <a:spLocks noChangeShapeType="1"/>
            </p:cNvSpPr>
            <p:nvPr/>
          </p:nvSpPr>
          <p:spPr bwMode="auto">
            <a:xfrm flipH="1">
              <a:off x="6903527" y="5598795"/>
              <a:ext cx="583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127"/>
            <p:cNvSpPr>
              <a:spLocks noChangeArrowheads="1"/>
            </p:cNvSpPr>
            <p:nvPr/>
          </p:nvSpPr>
          <p:spPr bwMode="auto">
            <a:xfrm>
              <a:off x="1468833" y="5435765"/>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0</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130"/>
            <p:cNvSpPr>
              <a:spLocks noChangeArrowheads="1"/>
            </p:cNvSpPr>
            <p:nvPr/>
          </p:nvSpPr>
          <p:spPr bwMode="auto">
            <a:xfrm>
              <a:off x="1416605" y="5148387"/>
              <a:ext cx="1442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0.2</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24" name="Line 131"/>
            <p:cNvSpPr>
              <a:spLocks noChangeShapeType="1"/>
            </p:cNvSpPr>
            <p:nvPr/>
          </p:nvSpPr>
          <p:spPr bwMode="auto">
            <a:xfrm>
              <a:off x="1699246" y="4931148"/>
              <a:ext cx="491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34"/>
            <p:cNvSpPr>
              <a:spLocks noChangeShapeType="1"/>
            </p:cNvSpPr>
            <p:nvPr/>
          </p:nvSpPr>
          <p:spPr bwMode="auto">
            <a:xfrm>
              <a:off x="1699246" y="4640866"/>
              <a:ext cx="491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136"/>
            <p:cNvSpPr>
              <a:spLocks noChangeArrowheads="1"/>
            </p:cNvSpPr>
            <p:nvPr/>
          </p:nvSpPr>
          <p:spPr bwMode="auto">
            <a:xfrm>
              <a:off x="1416605" y="4573628"/>
              <a:ext cx="1442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0.6</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Line 137"/>
            <p:cNvSpPr>
              <a:spLocks noChangeShapeType="1"/>
            </p:cNvSpPr>
            <p:nvPr/>
          </p:nvSpPr>
          <p:spPr bwMode="auto">
            <a:xfrm>
              <a:off x="1699246" y="4362195"/>
              <a:ext cx="491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139"/>
            <p:cNvSpPr>
              <a:spLocks noChangeArrowheads="1"/>
            </p:cNvSpPr>
            <p:nvPr/>
          </p:nvSpPr>
          <p:spPr bwMode="auto">
            <a:xfrm>
              <a:off x="1416605" y="4294957"/>
              <a:ext cx="1442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0.8</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142"/>
            <p:cNvSpPr>
              <a:spLocks noChangeArrowheads="1"/>
            </p:cNvSpPr>
            <p:nvPr/>
          </p:nvSpPr>
          <p:spPr bwMode="auto">
            <a:xfrm>
              <a:off x="1484193" y="4007577"/>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1</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0" name="Group 29"/>
            <p:cNvGrpSpPr/>
            <p:nvPr/>
          </p:nvGrpSpPr>
          <p:grpSpPr>
            <a:xfrm>
              <a:off x="1929661" y="4745367"/>
              <a:ext cx="5032239" cy="722802"/>
              <a:chOff x="5751513" y="5930901"/>
              <a:chExt cx="2600325" cy="395287"/>
            </a:xfrm>
          </p:grpSpPr>
          <p:sp>
            <p:nvSpPr>
              <p:cNvPr id="52" name="Freeform 147"/>
              <p:cNvSpPr>
                <a:spLocks/>
              </p:cNvSpPr>
              <p:nvPr/>
            </p:nvSpPr>
            <p:spPr bwMode="auto">
              <a:xfrm>
                <a:off x="5751513" y="5937251"/>
                <a:ext cx="827088" cy="101600"/>
              </a:xfrm>
              <a:custGeom>
                <a:avLst/>
                <a:gdLst>
                  <a:gd name="T0" fmla="*/ 8 w 521"/>
                  <a:gd name="T1" fmla="*/ 64 h 64"/>
                  <a:gd name="T2" fmla="*/ 20 w 521"/>
                  <a:gd name="T3" fmla="*/ 62 h 64"/>
                  <a:gd name="T4" fmla="*/ 32 w 521"/>
                  <a:gd name="T5" fmla="*/ 60 h 64"/>
                  <a:gd name="T6" fmla="*/ 44 w 521"/>
                  <a:gd name="T7" fmla="*/ 58 h 64"/>
                  <a:gd name="T8" fmla="*/ 56 w 521"/>
                  <a:gd name="T9" fmla="*/ 52 h 64"/>
                  <a:gd name="T10" fmla="*/ 68 w 521"/>
                  <a:gd name="T11" fmla="*/ 46 h 64"/>
                  <a:gd name="T12" fmla="*/ 80 w 521"/>
                  <a:gd name="T13" fmla="*/ 44 h 64"/>
                  <a:gd name="T14" fmla="*/ 94 w 521"/>
                  <a:gd name="T15" fmla="*/ 42 h 64"/>
                  <a:gd name="T16" fmla="*/ 106 w 521"/>
                  <a:gd name="T17" fmla="*/ 38 h 64"/>
                  <a:gd name="T18" fmla="*/ 118 w 521"/>
                  <a:gd name="T19" fmla="*/ 36 h 64"/>
                  <a:gd name="T20" fmla="*/ 130 w 521"/>
                  <a:gd name="T21" fmla="*/ 38 h 64"/>
                  <a:gd name="T22" fmla="*/ 142 w 521"/>
                  <a:gd name="T23" fmla="*/ 38 h 64"/>
                  <a:gd name="T24" fmla="*/ 154 w 521"/>
                  <a:gd name="T25" fmla="*/ 42 h 64"/>
                  <a:gd name="T26" fmla="*/ 166 w 521"/>
                  <a:gd name="T27" fmla="*/ 50 h 64"/>
                  <a:gd name="T28" fmla="*/ 180 w 521"/>
                  <a:gd name="T29" fmla="*/ 56 h 64"/>
                  <a:gd name="T30" fmla="*/ 192 w 521"/>
                  <a:gd name="T31" fmla="*/ 58 h 64"/>
                  <a:gd name="T32" fmla="*/ 204 w 521"/>
                  <a:gd name="T33" fmla="*/ 60 h 64"/>
                  <a:gd name="T34" fmla="*/ 216 w 521"/>
                  <a:gd name="T35" fmla="*/ 58 h 64"/>
                  <a:gd name="T36" fmla="*/ 228 w 521"/>
                  <a:gd name="T37" fmla="*/ 54 h 64"/>
                  <a:gd name="T38" fmla="*/ 240 w 521"/>
                  <a:gd name="T39" fmla="*/ 52 h 64"/>
                  <a:gd name="T40" fmla="*/ 252 w 521"/>
                  <a:gd name="T41" fmla="*/ 46 h 64"/>
                  <a:gd name="T42" fmla="*/ 266 w 521"/>
                  <a:gd name="T43" fmla="*/ 40 h 64"/>
                  <a:gd name="T44" fmla="*/ 278 w 521"/>
                  <a:gd name="T45" fmla="*/ 34 h 64"/>
                  <a:gd name="T46" fmla="*/ 290 w 521"/>
                  <a:gd name="T47" fmla="*/ 30 h 64"/>
                  <a:gd name="T48" fmla="*/ 302 w 521"/>
                  <a:gd name="T49" fmla="*/ 24 h 64"/>
                  <a:gd name="T50" fmla="*/ 314 w 521"/>
                  <a:gd name="T51" fmla="*/ 20 h 64"/>
                  <a:gd name="T52" fmla="*/ 326 w 521"/>
                  <a:gd name="T53" fmla="*/ 14 h 64"/>
                  <a:gd name="T54" fmla="*/ 338 w 521"/>
                  <a:gd name="T55" fmla="*/ 10 h 64"/>
                  <a:gd name="T56" fmla="*/ 352 w 521"/>
                  <a:gd name="T57" fmla="*/ 6 h 64"/>
                  <a:gd name="T58" fmla="*/ 365 w 521"/>
                  <a:gd name="T59" fmla="*/ 4 h 64"/>
                  <a:gd name="T60" fmla="*/ 377 w 521"/>
                  <a:gd name="T61" fmla="*/ 2 h 64"/>
                  <a:gd name="T62" fmla="*/ 389 w 521"/>
                  <a:gd name="T63" fmla="*/ 0 h 64"/>
                  <a:gd name="T64" fmla="*/ 401 w 521"/>
                  <a:gd name="T65" fmla="*/ 8 h 64"/>
                  <a:gd name="T66" fmla="*/ 413 w 521"/>
                  <a:gd name="T67" fmla="*/ 8 h 64"/>
                  <a:gd name="T68" fmla="*/ 425 w 521"/>
                  <a:gd name="T69" fmla="*/ 8 h 64"/>
                  <a:gd name="T70" fmla="*/ 439 w 521"/>
                  <a:gd name="T71" fmla="*/ 8 h 64"/>
                  <a:gd name="T72" fmla="*/ 451 w 521"/>
                  <a:gd name="T73" fmla="*/ 4 h 64"/>
                  <a:gd name="T74" fmla="*/ 463 w 521"/>
                  <a:gd name="T75" fmla="*/ 6 h 64"/>
                  <a:gd name="T76" fmla="*/ 475 w 521"/>
                  <a:gd name="T77" fmla="*/ 4 h 64"/>
                  <a:gd name="T78" fmla="*/ 487 w 521"/>
                  <a:gd name="T79" fmla="*/ 6 h 64"/>
                  <a:gd name="T80" fmla="*/ 499 w 521"/>
                  <a:gd name="T81" fmla="*/ 4 h 64"/>
                  <a:gd name="T82" fmla="*/ 511 w 521"/>
                  <a:gd name="T83"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1" h="64">
                    <a:moveTo>
                      <a:pt x="0" y="62"/>
                    </a:moveTo>
                    <a:lnTo>
                      <a:pt x="4" y="62"/>
                    </a:lnTo>
                    <a:lnTo>
                      <a:pt x="8" y="64"/>
                    </a:lnTo>
                    <a:lnTo>
                      <a:pt x="12" y="64"/>
                    </a:lnTo>
                    <a:lnTo>
                      <a:pt x="16" y="64"/>
                    </a:lnTo>
                    <a:lnTo>
                      <a:pt x="20" y="62"/>
                    </a:lnTo>
                    <a:lnTo>
                      <a:pt x="24" y="62"/>
                    </a:lnTo>
                    <a:lnTo>
                      <a:pt x="28" y="62"/>
                    </a:lnTo>
                    <a:lnTo>
                      <a:pt x="32" y="60"/>
                    </a:lnTo>
                    <a:lnTo>
                      <a:pt x="36" y="58"/>
                    </a:lnTo>
                    <a:lnTo>
                      <a:pt x="40" y="56"/>
                    </a:lnTo>
                    <a:lnTo>
                      <a:pt x="44" y="58"/>
                    </a:lnTo>
                    <a:lnTo>
                      <a:pt x="48" y="56"/>
                    </a:lnTo>
                    <a:lnTo>
                      <a:pt x="52" y="56"/>
                    </a:lnTo>
                    <a:lnTo>
                      <a:pt x="56" y="52"/>
                    </a:lnTo>
                    <a:lnTo>
                      <a:pt x="60" y="50"/>
                    </a:lnTo>
                    <a:lnTo>
                      <a:pt x="64" y="48"/>
                    </a:lnTo>
                    <a:lnTo>
                      <a:pt x="68" y="46"/>
                    </a:lnTo>
                    <a:lnTo>
                      <a:pt x="72" y="46"/>
                    </a:lnTo>
                    <a:lnTo>
                      <a:pt x="76" y="46"/>
                    </a:lnTo>
                    <a:lnTo>
                      <a:pt x="80" y="44"/>
                    </a:lnTo>
                    <a:lnTo>
                      <a:pt x="86" y="42"/>
                    </a:lnTo>
                    <a:lnTo>
                      <a:pt x="90" y="42"/>
                    </a:lnTo>
                    <a:lnTo>
                      <a:pt x="94" y="42"/>
                    </a:lnTo>
                    <a:lnTo>
                      <a:pt x="98" y="40"/>
                    </a:lnTo>
                    <a:lnTo>
                      <a:pt x="102" y="40"/>
                    </a:lnTo>
                    <a:lnTo>
                      <a:pt x="106" y="38"/>
                    </a:lnTo>
                    <a:lnTo>
                      <a:pt x="110" y="36"/>
                    </a:lnTo>
                    <a:lnTo>
                      <a:pt x="114" y="36"/>
                    </a:lnTo>
                    <a:lnTo>
                      <a:pt x="118" y="36"/>
                    </a:lnTo>
                    <a:lnTo>
                      <a:pt x="122" y="36"/>
                    </a:lnTo>
                    <a:lnTo>
                      <a:pt x="126" y="36"/>
                    </a:lnTo>
                    <a:lnTo>
                      <a:pt x="130" y="38"/>
                    </a:lnTo>
                    <a:lnTo>
                      <a:pt x="134" y="38"/>
                    </a:lnTo>
                    <a:lnTo>
                      <a:pt x="138" y="38"/>
                    </a:lnTo>
                    <a:lnTo>
                      <a:pt x="142" y="38"/>
                    </a:lnTo>
                    <a:lnTo>
                      <a:pt x="146" y="38"/>
                    </a:lnTo>
                    <a:lnTo>
                      <a:pt x="150" y="42"/>
                    </a:lnTo>
                    <a:lnTo>
                      <a:pt x="154" y="42"/>
                    </a:lnTo>
                    <a:lnTo>
                      <a:pt x="158" y="46"/>
                    </a:lnTo>
                    <a:lnTo>
                      <a:pt x="162" y="48"/>
                    </a:lnTo>
                    <a:lnTo>
                      <a:pt x="166" y="50"/>
                    </a:lnTo>
                    <a:lnTo>
                      <a:pt x="172" y="52"/>
                    </a:lnTo>
                    <a:lnTo>
                      <a:pt x="176" y="54"/>
                    </a:lnTo>
                    <a:lnTo>
                      <a:pt x="180" y="56"/>
                    </a:lnTo>
                    <a:lnTo>
                      <a:pt x="184" y="58"/>
                    </a:lnTo>
                    <a:lnTo>
                      <a:pt x="188" y="58"/>
                    </a:lnTo>
                    <a:lnTo>
                      <a:pt x="192" y="58"/>
                    </a:lnTo>
                    <a:lnTo>
                      <a:pt x="196" y="58"/>
                    </a:lnTo>
                    <a:lnTo>
                      <a:pt x="200" y="60"/>
                    </a:lnTo>
                    <a:lnTo>
                      <a:pt x="204" y="60"/>
                    </a:lnTo>
                    <a:lnTo>
                      <a:pt x="208" y="60"/>
                    </a:lnTo>
                    <a:lnTo>
                      <a:pt x="212" y="60"/>
                    </a:lnTo>
                    <a:lnTo>
                      <a:pt x="216" y="58"/>
                    </a:lnTo>
                    <a:lnTo>
                      <a:pt x="220" y="56"/>
                    </a:lnTo>
                    <a:lnTo>
                      <a:pt x="224" y="56"/>
                    </a:lnTo>
                    <a:lnTo>
                      <a:pt x="228" y="54"/>
                    </a:lnTo>
                    <a:lnTo>
                      <a:pt x="232" y="54"/>
                    </a:lnTo>
                    <a:lnTo>
                      <a:pt x="236" y="54"/>
                    </a:lnTo>
                    <a:lnTo>
                      <a:pt x="240" y="52"/>
                    </a:lnTo>
                    <a:lnTo>
                      <a:pt x="244" y="50"/>
                    </a:lnTo>
                    <a:lnTo>
                      <a:pt x="248" y="48"/>
                    </a:lnTo>
                    <a:lnTo>
                      <a:pt x="252" y="46"/>
                    </a:lnTo>
                    <a:lnTo>
                      <a:pt x="258" y="44"/>
                    </a:lnTo>
                    <a:lnTo>
                      <a:pt x="262" y="42"/>
                    </a:lnTo>
                    <a:lnTo>
                      <a:pt x="266" y="40"/>
                    </a:lnTo>
                    <a:lnTo>
                      <a:pt x="270" y="38"/>
                    </a:lnTo>
                    <a:lnTo>
                      <a:pt x="274" y="36"/>
                    </a:lnTo>
                    <a:lnTo>
                      <a:pt x="278" y="34"/>
                    </a:lnTo>
                    <a:lnTo>
                      <a:pt x="282" y="34"/>
                    </a:lnTo>
                    <a:lnTo>
                      <a:pt x="286" y="32"/>
                    </a:lnTo>
                    <a:lnTo>
                      <a:pt x="290" y="30"/>
                    </a:lnTo>
                    <a:lnTo>
                      <a:pt x="294" y="28"/>
                    </a:lnTo>
                    <a:lnTo>
                      <a:pt x="298" y="26"/>
                    </a:lnTo>
                    <a:lnTo>
                      <a:pt x="302" y="24"/>
                    </a:lnTo>
                    <a:lnTo>
                      <a:pt x="306" y="22"/>
                    </a:lnTo>
                    <a:lnTo>
                      <a:pt x="310" y="22"/>
                    </a:lnTo>
                    <a:lnTo>
                      <a:pt x="314" y="20"/>
                    </a:lnTo>
                    <a:lnTo>
                      <a:pt x="318" y="18"/>
                    </a:lnTo>
                    <a:lnTo>
                      <a:pt x="322" y="18"/>
                    </a:lnTo>
                    <a:lnTo>
                      <a:pt x="326" y="14"/>
                    </a:lnTo>
                    <a:lnTo>
                      <a:pt x="330" y="14"/>
                    </a:lnTo>
                    <a:lnTo>
                      <a:pt x="334" y="12"/>
                    </a:lnTo>
                    <a:lnTo>
                      <a:pt x="338" y="10"/>
                    </a:lnTo>
                    <a:lnTo>
                      <a:pt x="344" y="10"/>
                    </a:lnTo>
                    <a:lnTo>
                      <a:pt x="348" y="8"/>
                    </a:lnTo>
                    <a:lnTo>
                      <a:pt x="352" y="6"/>
                    </a:lnTo>
                    <a:lnTo>
                      <a:pt x="357" y="6"/>
                    </a:lnTo>
                    <a:lnTo>
                      <a:pt x="361" y="4"/>
                    </a:lnTo>
                    <a:lnTo>
                      <a:pt x="365" y="4"/>
                    </a:lnTo>
                    <a:lnTo>
                      <a:pt x="369" y="4"/>
                    </a:lnTo>
                    <a:lnTo>
                      <a:pt x="373" y="2"/>
                    </a:lnTo>
                    <a:lnTo>
                      <a:pt x="377" y="2"/>
                    </a:lnTo>
                    <a:lnTo>
                      <a:pt x="381" y="2"/>
                    </a:lnTo>
                    <a:lnTo>
                      <a:pt x="385" y="2"/>
                    </a:lnTo>
                    <a:lnTo>
                      <a:pt x="389" y="0"/>
                    </a:lnTo>
                    <a:lnTo>
                      <a:pt x="393" y="0"/>
                    </a:lnTo>
                    <a:lnTo>
                      <a:pt x="397" y="6"/>
                    </a:lnTo>
                    <a:lnTo>
                      <a:pt x="401" y="8"/>
                    </a:lnTo>
                    <a:lnTo>
                      <a:pt x="405" y="10"/>
                    </a:lnTo>
                    <a:lnTo>
                      <a:pt x="409" y="8"/>
                    </a:lnTo>
                    <a:lnTo>
                      <a:pt x="413" y="8"/>
                    </a:lnTo>
                    <a:lnTo>
                      <a:pt x="417" y="8"/>
                    </a:lnTo>
                    <a:lnTo>
                      <a:pt x="421" y="10"/>
                    </a:lnTo>
                    <a:lnTo>
                      <a:pt x="425" y="8"/>
                    </a:lnTo>
                    <a:lnTo>
                      <a:pt x="431" y="8"/>
                    </a:lnTo>
                    <a:lnTo>
                      <a:pt x="435" y="8"/>
                    </a:lnTo>
                    <a:lnTo>
                      <a:pt x="439" y="8"/>
                    </a:lnTo>
                    <a:lnTo>
                      <a:pt x="443" y="6"/>
                    </a:lnTo>
                    <a:lnTo>
                      <a:pt x="447" y="6"/>
                    </a:lnTo>
                    <a:lnTo>
                      <a:pt x="451" y="4"/>
                    </a:lnTo>
                    <a:lnTo>
                      <a:pt x="455" y="4"/>
                    </a:lnTo>
                    <a:lnTo>
                      <a:pt x="459" y="6"/>
                    </a:lnTo>
                    <a:lnTo>
                      <a:pt x="463" y="6"/>
                    </a:lnTo>
                    <a:lnTo>
                      <a:pt x="467" y="4"/>
                    </a:lnTo>
                    <a:lnTo>
                      <a:pt x="471" y="4"/>
                    </a:lnTo>
                    <a:lnTo>
                      <a:pt x="475" y="4"/>
                    </a:lnTo>
                    <a:lnTo>
                      <a:pt x="479" y="4"/>
                    </a:lnTo>
                    <a:lnTo>
                      <a:pt x="483" y="6"/>
                    </a:lnTo>
                    <a:lnTo>
                      <a:pt x="487" y="6"/>
                    </a:lnTo>
                    <a:lnTo>
                      <a:pt x="491" y="6"/>
                    </a:lnTo>
                    <a:lnTo>
                      <a:pt x="495" y="4"/>
                    </a:lnTo>
                    <a:lnTo>
                      <a:pt x="499" y="4"/>
                    </a:lnTo>
                    <a:lnTo>
                      <a:pt x="503" y="4"/>
                    </a:lnTo>
                    <a:lnTo>
                      <a:pt x="507" y="4"/>
                    </a:lnTo>
                    <a:lnTo>
                      <a:pt x="511" y="2"/>
                    </a:lnTo>
                    <a:lnTo>
                      <a:pt x="517" y="2"/>
                    </a:lnTo>
                    <a:lnTo>
                      <a:pt x="521" y="0"/>
                    </a:lnTo>
                  </a:path>
                </a:pathLst>
              </a:custGeom>
              <a:noFill/>
              <a:ln w="190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48"/>
              <p:cNvSpPr>
                <a:spLocks/>
              </p:cNvSpPr>
              <p:nvPr/>
            </p:nvSpPr>
            <p:spPr bwMode="auto">
              <a:xfrm>
                <a:off x="6578600" y="5930901"/>
                <a:ext cx="827088" cy="369888"/>
              </a:xfrm>
              <a:custGeom>
                <a:avLst/>
                <a:gdLst>
                  <a:gd name="T0" fmla="*/ 8 w 521"/>
                  <a:gd name="T1" fmla="*/ 2 h 233"/>
                  <a:gd name="T2" fmla="*/ 20 w 521"/>
                  <a:gd name="T3" fmla="*/ 4 h 233"/>
                  <a:gd name="T4" fmla="*/ 32 w 521"/>
                  <a:gd name="T5" fmla="*/ 2 h 233"/>
                  <a:gd name="T6" fmla="*/ 44 w 521"/>
                  <a:gd name="T7" fmla="*/ 6 h 233"/>
                  <a:gd name="T8" fmla="*/ 56 w 521"/>
                  <a:gd name="T9" fmla="*/ 10 h 233"/>
                  <a:gd name="T10" fmla="*/ 68 w 521"/>
                  <a:gd name="T11" fmla="*/ 32 h 233"/>
                  <a:gd name="T12" fmla="*/ 82 w 521"/>
                  <a:gd name="T13" fmla="*/ 52 h 233"/>
                  <a:gd name="T14" fmla="*/ 94 w 521"/>
                  <a:gd name="T15" fmla="*/ 66 h 233"/>
                  <a:gd name="T16" fmla="*/ 106 w 521"/>
                  <a:gd name="T17" fmla="*/ 104 h 233"/>
                  <a:gd name="T18" fmla="*/ 118 w 521"/>
                  <a:gd name="T19" fmla="*/ 118 h 233"/>
                  <a:gd name="T20" fmla="*/ 130 w 521"/>
                  <a:gd name="T21" fmla="*/ 132 h 233"/>
                  <a:gd name="T22" fmla="*/ 142 w 521"/>
                  <a:gd name="T23" fmla="*/ 136 h 233"/>
                  <a:gd name="T24" fmla="*/ 154 w 521"/>
                  <a:gd name="T25" fmla="*/ 142 h 233"/>
                  <a:gd name="T26" fmla="*/ 168 w 521"/>
                  <a:gd name="T27" fmla="*/ 146 h 233"/>
                  <a:gd name="T28" fmla="*/ 180 w 521"/>
                  <a:gd name="T29" fmla="*/ 148 h 233"/>
                  <a:gd name="T30" fmla="*/ 192 w 521"/>
                  <a:gd name="T31" fmla="*/ 152 h 233"/>
                  <a:gd name="T32" fmla="*/ 204 w 521"/>
                  <a:gd name="T33" fmla="*/ 152 h 233"/>
                  <a:gd name="T34" fmla="*/ 216 w 521"/>
                  <a:gd name="T35" fmla="*/ 152 h 233"/>
                  <a:gd name="T36" fmla="*/ 228 w 521"/>
                  <a:gd name="T37" fmla="*/ 152 h 233"/>
                  <a:gd name="T38" fmla="*/ 240 w 521"/>
                  <a:gd name="T39" fmla="*/ 154 h 233"/>
                  <a:gd name="T40" fmla="*/ 254 w 521"/>
                  <a:gd name="T41" fmla="*/ 156 h 233"/>
                  <a:gd name="T42" fmla="*/ 267 w 521"/>
                  <a:gd name="T43" fmla="*/ 160 h 233"/>
                  <a:gd name="T44" fmla="*/ 279 w 521"/>
                  <a:gd name="T45" fmla="*/ 170 h 233"/>
                  <a:gd name="T46" fmla="*/ 291 w 521"/>
                  <a:gd name="T47" fmla="*/ 178 h 233"/>
                  <a:gd name="T48" fmla="*/ 303 w 521"/>
                  <a:gd name="T49" fmla="*/ 192 h 233"/>
                  <a:gd name="T50" fmla="*/ 315 w 521"/>
                  <a:gd name="T51" fmla="*/ 207 h 233"/>
                  <a:gd name="T52" fmla="*/ 327 w 521"/>
                  <a:gd name="T53" fmla="*/ 215 h 233"/>
                  <a:gd name="T54" fmla="*/ 341 w 521"/>
                  <a:gd name="T55" fmla="*/ 219 h 233"/>
                  <a:gd name="T56" fmla="*/ 353 w 521"/>
                  <a:gd name="T57" fmla="*/ 227 h 233"/>
                  <a:gd name="T58" fmla="*/ 365 w 521"/>
                  <a:gd name="T59" fmla="*/ 229 h 233"/>
                  <a:gd name="T60" fmla="*/ 377 w 521"/>
                  <a:gd name="T61" fmla="*/ 231 h 233"/>
                  <a:gd name="T62" fmla="*/ 389 w 521"/>
                  <a:gd name="T63" fmla="*/ 231 h 233"/>
                  <a:gd name="T64" fmla="*/ 401 w 521"/>
                  <a:gd name="T65" fmla="*/ 233 h 233"/>
                  <a:gd name="T66" fmla="*/ 413 w 521"/>
                  <a:gd name="T67" fmla="*/ 233 h 233"/>
                  <a:gd name="T68" fmla="*/ 427 w 521"/>
                  <a:gd name="T69" fmla="*/ 233 h 233"/>
                  <a:gd name="T70" fmla="*/ 439 w 521"/>
                  <a:gd name="T71" fmla="*/ 233 h 233"/>
                  <a:gd name="T72" fmla="*/ 451 w 521"/>
                  <a:gd name="T73" fmla="*/ 233 h 233"/>
                  <a:gd name="T74" fmla="*/ 463 w 521"/>
                  <a:gd name="T75" fmla="*/ 233 h 233"/>
                  <a:gd name="T76" fmla="*/ 475 w 521"/>
                  <a:gd name="T77" fmla="*/ 233 h 233"/>
                  <a:gd name="T78" fmla="*/ 487 w 521"/>
                  <a:gd name="T79" fmla="*/ 233 h 233"/>
                  <a:gd name="T80" fmla="*/ 499 w 521"/>
                  <a:gd name="T81" fmla="*/ 233 h 233"/>
                  <a:gd name="T82" fmla="*/ 513 w 521"/>
                  <a:gd name="T83"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1" h="233">
                    <a:moveTo>
                      <a:pt x="0" y="4"/>
                    </a:moveTo>
                    <a:lnTo>
                      <a:pt x="4" y="4"/>
                    </a:lnTo>
                    <a:lnTo>
                      <a:pt x="8" y="2"/>
                    </a:lnTo>
                    <a:lnTo>
                      <a:pt x="12" y="2"/>
                    </a:lnTo>
                    <a:lnTo>
                      <a:pt x="16" y="0"/>
                    </a:lnTo>
                    <a:lnTo>
                      <a:pt x="20" y="4"/>
                    </a:lnTo>
                    <a:lnTo>
                      <a:pt x="24" y="4"/>
                    </a:lnTo>
                    <a:lnTo>
                      <a:pt x="28" y="4"/>
                    </a:lnTo>
                    <a:lnTo>
                      <a:pt x="32" y="2"/>
                    </a:lnTo>
                    <a:lnTo>
                      <a:pt x="36" y="4"/>
                    </a:lnTo>
                    <a:lnTo>
                      <a:pt x="40" y="4"/>
                    </a:lnTo>
                    <a:lnTo>
                      <a:pt x="44" y="6"/>
                    </a:lnTo>
                    <a:lnTo>
                      <a:pt x="48" y="10"/>
                    </a:lnTo>
                    <a:lnTo>
                      <a:pt x="52" y="10"/>
                    </a:lnTo>
                    <a:lnTo>
                      <a:pt x="56" y="10"/>
                    </a:lnTo>
                    <a:lnTo>
                      <a:pt x="60" y="16"/>
                    </a:lnTo>
                    <a:lnTo>
                      <a:pt x="64" y="28"/>
                    </a:lnTo>
                    <a:lnTo>
                      <a:pt x="68" y="32"/>
                    </a:lnTo>
                    <a:lnTo>
                      <a:pt x="72" y="38"/>
                    </a:lnTo>
                    <a:lnTo>
                      <a:pt x="76" y="42"/>
                    </a:lnTo>
                    <a:lnTo>
                      <a:pt x="82" y="52"/>
                    </a:lnTo>
                    <a:lnTo>
                      <a:pt x="86" y="56"/>
                    </a:lnTo>
                    <a:lnTo>
                      <a:pt x="90" y="60"/>
                    </a:lnTo>
                    <a:lnTo>
                      <a:pt x="94" y="66"/>
                    </a:lnTo>
                    <a:lnTo>
                      <a:pt x="98" y="86"/>
                    </a:lnTo>
                    <a:lnTo>
                      <a:pt x="102" y="94"/>
                    </a:lnTo>
                    <a:lnTo>
                      <a:pt x="106" y="104"/>
                    </a:lnTo>
                    <a:lnTo>
                      <a:pt x="110" y="108"/>
                    </a:lnTo>
                    <a:lnTo>
                      <a:pt x="114" y="114"/>
                    </a:lnTo>
                    <a:lnTo>
                      <a:pt x="118" y="118"/>
                    </a:lnTo>
                    <a:lnTo>
                      <a:pt x="122" y="124"/>
                    </a:lnTo>
                    <a:lnTo>
                      <a:pt x="126" y="128"/>
                    </a:lnTo>
                    <a:lnTo>
                      <a:pt x="130" y="132"/>
                    </a:lnTo>
                    <a:lnTo>
                      <a:pt x="134" y="132"/>
                    </a:lnTo>
                    <a:lnTo>
                      <a:pt x="138" y="136"/>
                    </a:lnTo>
                    <a:lnTo>
                      <a:pt x="142" y="136"/>
                    </a:lnTo>
                    <a:lnTo>
                      <a:pt x="146" y="138"/>
                    </a:lnTo>
                    <a:lnTo>
                      <a:pt x="150" y="140"/>
                    </a:lnTo>
                    <a:lnTo>
                      <a:pt x="154" y="142"/>
                    </a:lnTo>
                    <a:lnTo>
                      <a:pt x="158" y="142"/>
                    </a:lnTo>
                    <a:lnTo>
                      <a:pt x="162" y="144"/>
                    </a:lnTo>
                    <a:lnTo>
                      <a:pt x="168" y="146"/>
                    </a:lnTo>
                    <a:lnTo>
                      <a:pt x="172" y="146"/>
                    </a:lnTo>
                    <a:lnTo>
                      <a:pt x="176" y="146"/>
                    </a:lnTo>
                    <a:lnTo>
                      <a:pt x="180" y="148"/>
                    </a:lnTo>
                    <a:lnTo>
                      <a:pt x="184" y="150"/>
                    </a:lnTo>
                    <a:lnTo>
                      <a:pt x="188" y="150"/>
                    </a:lnTo>
                    <a:lnTo>
                      <a:pt x="192" y="152"/>
                    </a:lnTo>
                    <a:lnTo>
                      <a:pt x="196" y="152"/>
                    </a:lnTo>
                    <a:lnTo>
                      <a:pt x="200" y="152"/>
                    </a:lnTo>
                    <a:lnTo>
                      <a:pt x="204" y="152"/>
                    </a:lnTo>
                    <a:lnTo>
                      <a:pt x="208" y="152"/>
                    </a:lnTo>
                    <a:lnTo>
                      <a:pt x="212" y="152"/>
                    </a:lnTo>
                    <a:lnTo>
                      <a:pt x="216" y="152"/>
                    </a:lnTo>
                    <a:lnTo>
                      <a:pt x="220" y="152"/>
                    </a:lnTo>
                    <a:lnTo>
                      <a:pt x="224" y="152"/>
                    </a:lnTo>
                    <a:lnTo>
                      <a:pt x="228" y="152"/>
                    </a:lnTo>
                    <a:lnTo>
                      <a:pt x="232" y="154"/>
                    </a:lnTo>
                    <a:lnTo>
                      <a:pt x="236" y="154"/>
                    </a:lnTo>
                    <a:lnTo>
                      <a:pt x="240" y="154"/>
                    </a:lnTo>
                    <a:lnTo>
                      <a:pt x="244" y="154"/>
                    </a:lnTo>
                    <a:lnTo>
                      <a:pt x="248" y="156"/>
                    </a:lnTo>
                    <a:lnTo>
                      <a:pt x="254" y="156"/>
                    </a:lnTo>
                    <a:lnTo>
                      <a:pt x="259" y="158"/>
                    </a:lnTo>
                    <a:lnTo>
                      <a:pt x="263" y="158"/>
                    </a:lnTo>
                    <a:lnTo>
                      <a:pt x="267" y="160"/>
                    </a:lnTo>
                    <a:lnTo>
                      <a:pt x="271" y="164"/>
                    </a:lnTo>
                    <a:lnTo>
                      <a:pt x="275" y="166"/>
                    </a:lnTo>
                    <a:lnTo>
                      <a:pt x="279" y="170"/>
                    </a:lnTo>
                    <a:lnTo>
                      <a:pt x="283" y="172"/>
                    </a:lnTo>
                    <a:lnTo>
                      <a:pt x="287" y="176"/>
                    </a:lnTo>
                    <a:lnTo>
                      <a:pt x="291" y="178"/>
                    </a:lnTo>
                    <a:lnTo>
                      <a:pt x="295" y="180"/>
                    </a:lnTo>
                    <a:lnTo>
                      <a:pt x="299" y="184"/>
                    </a:lnTo>
                    <a:lnTo>
                      <a:pt x="303" y="192"/>
                    </a:lnTo>
                    <a:lnTo>
                      <a:pt x="307" y="196"/>
                    </a:lnTo>
                    <a:lnTo>
                      <a:pt x="311" y="202"/>
                    </a:lnTo>
                    <a:lnTo>
                      <a:pt x="315" y="207"/>
                    </a:lnTo>
                    <a:lnTo>
                      <a:pt x="319" y="211"/>
                    </a:lnTo>
                    <a:lnTo>
                      <a:pt x="323" y="213"/>
                    </a:lnTo>
                    <a:lnTo>
                      <a:pt x="327" y="215"/>
                    </a:lnTo>
                    <a:lnTo>
                      <a:pt x="331" y="217"/>
                    </a:lnTo>
                    <a:lnTo>
                      <a:pt x="335" y="219"/>
                    </a:lnTo>
                    <a:lnTo>
                      <a:pt x="341" y="219"/>
                    </a:lnTo>
                    <a:lnTo>
                      <a:pt x="345" y="223"/>
                    </a:lnTo>
                    <a:lnTo>
                      <a:pt x="349" y="223"/>
                    </a:lnTo>
                    <a:lnTo>
                      <a:pt x="353" y="227"/>
                    </a:lnTo>
                    <a:lnTo>
                      <a:pt x="357" y="227"/>
                    </a:lnTo>
                    <a:lnTo>
                      <a:pt x="361" y="229"/>
                    </a:lnTo>
                    <a:lnTo>
                      <a:pt x="365" y="229"/>
                    </a:lnTo>
                    <a:lnTo>
                      <a:pt x="369" y="229"/>
                    </a:lnTo>
                    <a:lnTo>
                      <a:pt x="373" y="231"/>
                    </a:lnTo>
                    <a:lnTo>
                      <a:pt x="377" y="231"/>
                    </a:lnTo>
                    <a:lnTo>
                      <a:pt x="381" y="231"/>
                    </a:lnTo>
                    <a:lnTo>
                      <a:pt x="385" y="231"/>
                    </a:lnTo>
                    <a:lnTo>
                      <a:pt x="389" y="231"/>
                    </a:lnTo>
                    <a:lnTo>
                      <a:pt x="393" y="231"/>
                    </a:lnTo>
                    <a:lnTo>
                      <a:pt x="397" y="233"/>
                    </a:lnTo>
                    <a:lnTo>
                      <a:pt x="401" y="233"/>
                    </a:lnTo>
                    <a:lnTo>
                      <a:pt x="405" y="233"/>
                    </a:lnTo>
                    <a:lnTo>
                      <a:pt x="409" y="233"/>
                    </a:lnTo>
                    <a:lnTo>
                      <a:pt x="413" y="233"/>
                    </a:lnTo>
                    <a:lnTo>
                      <a:pt x="417" y="233"/>
                    </a:lnTo>
                    <a:lnTo>
                      <a:pt x="421" y="233"/>
                    </a:lnTo>
                    <a:lnTo>
                      <a:pt x="427" y="233"/>
                    </a:lnTo>
                    <a:lnTo>
                      <a:pt x="431" y="233"/>
                    </a:lnTo>
                    <a:lnTo>
                      <a:pt x="435" y="233"/>
                    </a:lnTo>
                    <a:lnTo>
                      <a:pt x="439" y="233"/>
                    </a:lnTo>
                    <a:lnTo>
                      <a:pt x="443" y="233"/>
                    </a:lnTo>
                    <a:lnTo>
                      <a:pt x="447" y="233"/>
                    </a:lnTo>
                    <a:lnTo>
                      <a:pt x="451" y="233"/>
                    </a:lnTo>
                    <a:lnTo>
                      <a:pt x="455" y="233"/>
                    </a:lnTo>
                    <a:lnTo>
                      <a:pt x="459" y="233"/>
                    </a:lnTo>
                    <a:lnTo>
                      <a:pt x="463" y="233"/>
                    </a:lnTo>
                    <a:lnTo>
                      <a:pt x="467" y="233"/>
                    </a:lnTo>
                    <a:lnTo>
                      <a:pt x="471" y="233"/>
                    </a:lnTo>
                    <a:lnTo>
                      <a:pt x="475" y="233"/>
                    </a:lnTo>
                    <a:lnTo>
                      <a:pt x="479" y="233"/>
                    </a:lnTo>
                    <a:lnTo>
                      <a:pt x="483" y="233"/>
                    </a:lnTo>
                    <a:lnTo>
                      <a:pt x="487" y="233"/>
                    </a:lnTo>
                    <a:lnTo>
                      <a:pt x="491" y="233"/>
                    </a:lnTo>
                    <a:lnTo>
                      <a:pt x="495" y="233"/>
                    </a:lnTo>
                    <a:lnTo>
                      <a:pt x="499" y="233"/>
                    </a:lnTo>
                    <a:lnTo>
                      <a:pt x="503" y="233"/>
                    </a:lnTo>
                    <a:lnTo>
                      <a:pt x="507" y="233"/>
                    </a:lnTo>
                    <a:lnTo>
                      <a:pt x="513" y="233"/>
                    </a:lnTo>
                    <a:lnTo>
                      <a:pt x="517" y="233"/>
                    </a:lnTo>
                    <a:lnTo>
                      <a:pt x="521" y="233"/>
                    </a:lnTo>
                  </a:path>
                </a:pathLst>
              </a:custGeom>
              <a:noFill/>
              <a:ln w="190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49"/>
              <p:cNvSpPr>
                <a:spLocks/>
              </p:cNvSpPr>
              <p:nvPr/>
            </p:nvSpPr>
            <p:spPr bwMode="auto">
              <a:xfrm>
                <a:off x="7405688" y="6300788"/>
                <a:ext cx="827088" cy="25400"/>
              </a:xfrm>
              <a:custGeom>
                <a:avLst/>
                <a:gdLst>
                  <a:gd name="T0" fmla="*/ 8 w 521"/>
                  <a:gd name="T1" fmla="*/ 0 h 16"/>
                  <a:gd name="T2" fmla="*/ 20 w 521"/>
                  <a:gd name="T3" fmla="*/ 0 h 16"/>
                  <a:gd name="T4" fmla="*/ 32 w 521"/>
                  <a:gd name="T5" fmla="*/ 0 h 16"/>
                  <a:gd name="T6" fmla="*/ 44 w 521"/>
                  <a:gd name="T7" fmla="*/ 0 h 16"/>
                  <a:gd name="T8" fmla="*/ 56 w 521"/>
                  <a:gd name="T9" fmla="*/ 0 h 16"/>
                  <a:gd name="T10" fmla="*/ 68 w 521"/>
                  <a:gd name="T11" fmla="*/ 0 h 16"/>
                  <a:gd name="T12" fmla="*/ 82 w 521"/>
                  <a:gd name="T13" fmla="*/ 2 h 16"/>
                  <a:gd name="T14" fmla="*/ 94 w 521"/>
                  <a:gd name="T15" fmla="*/ 2 h 16"/>
                  <a:gd name="T16" fmla="*/ 106 w 521"/>
                  <a:gd name="T17" fmla="*/ 2 h 16"/>
                  <a:gd name="T18" fmla="*/ 118 w 521"/>
                  <a:gd name="T19" fmla="*/ 2 h 16"/>
                  <a:gd name="T20" fmla="*/ 130 w 521"/>
                  <a:gd name="T21" fmla="*/ 2 h 16"/>
                  <a:gd name="T22" fmla="*/ 142 w 521"/>
                  <a:gd name="T23" fmla="*/ 2 h 16"/>
                  <a:gd name="T24" fmla="*/ 154 w 521"/>
                  <a:gd name="T25" fmla="*/ 2 h 16"/>
                  <a:gd name="T26" fmla="*/ 169 w 521"/>
                  <a:gd name="T27" fmla="*/ 2 h 16"/>
                  <a:gd name="T28" fmla="*/ 181 w 521"/>
                  <a:gd name="T29" fmla="*/ 2 h 16"/>
                  <a:gd name="T30" fmla="*/ 193 w 521"/>
                  <a:gd name="T31" fmla="*/ 4 h 16"/>
                  <a:gd name="T32" fmla="*/ 205 w 521"/>
                  <a:gd name="T33" fmla="*/ 4 h 16"/>
                  <a:gd name="T34" fmla="*/ 217 w 521"/>
                  <a:gd name="T35" fmla="*/ 6 h 16"/>
                  <a:gd name="T36" fmla="*/ 229 w 521"/>
                  <a:gd name="T37" fmla="*/ 6 h 16"/>
                  <a:gd name="T38" fmla="*/ 241 w 521"/>
                  <a:gd name="T39" fmla="*/ 6 h 16"/>
                  <a:gd name="T40" fmla="*/ 255 w 521"/>
                  <a:gd name="T41" fmla="*/ 8 h 16"/>
                  <a:gd name="T42" fmla="*/ 267 w 521"/>
                  <a:gd name="T43" fmla="*/ 8 h 16"/>
                  <a:gd name="T44" fmla="*/ 279 w 521"/>
                  <a:gd name="T45" fmla="*/ 8 h 16"/>
                  <a:gd name="T46" fmla="*/ 291 w 521"/>
                  <a:gd name="T47" fmla="*/ 10 h 16"/>
                  <a:gd name="T48" fmla="*/ 303 w 521"/>
                  <a:gd name="T49" fmla="*/ 10 h 16"/>
                  <a:gd name="T50" fmla="*/ 315 w 521"/>
                  <a:gd name="T51" fmla="*/ 10 h 16"/>
                  <a:gd name="T52" fmla="*/ 327 w 521"/>
                  <a:gd name="T53" fmla="*/ 10 h 16"/>
                  <a:gd name="T54" fmla="*/ 341 w 521"/>
                  <a:gd name="T55" fmla="*/ 12 h 16"/>
                  <a:gd name="T56" fmla="*/ 353 w 521"/>
                  <a:gd name="T57" fmla="*/ 12 h 16"/>
                  <a:gd name="T58" fmla="*/ 365 w 521"/>
                  <a:gd name="T59" fmla="*/ 12 h 16"/>
                  <a:gd name="T60" fmla="*/ 377 w 521"/>
                  <a:gd name="T61" fmla="*/ 12 h 16"/>
                  <a:gd name="T62" fmla="*/ 389 w 521"/>
                  <a:gd name="T63" fmla="*/ 12 h 16"/>
                  <a:gd name="T64" fmla="*/ 401 w 521"/>
                  <a:gd name="T65" fmla="*/ 12 h 16"/>
                  <a:gd name="T66" fmla="*/ 413 w 521"/>
                  <a:gd name="T67" fmla="*/ 12 h 16"/>
                  <a:gd name="T68" fmla="*/ 427 w 521"/>
                  <a:gd name="T69" fmla="*/ 12 h 16"/>
                  <a:gd name="T70" fmla="*/ 439 w 521"/>
                  <a:gd name="T71" fmla="*/ 14 h 16"/>
                  <a:gd name="T72" fmla="*/ 451 w 521"/>
                  <a:gd name="T73" fmla="*/ 14 h 16"/>
                  <a:gd name="T74" fmla="*/ 463 w 521"/>
                  <a:gd name="T75" fmla="*/ 14 h 16"/>
                  <a:gd name="T76" fmla="*/ 475 w 521"/>
                  <a:gd name="T77" fmla="*/ 16 h 16"/>
                  <a:gd name="T78" fmla="*/ 487 w 521"/>
                  <a:gd name="T79" fmla="*/ 16 h 16"/>
                  <a:gd name="T80" fmla="*/ 499 w 521"/>
                  <a:gd name="T81" fmla="*/ 16 h 16"/>
                  <a:gd name="T82" fmla="*/ 513 w 521"/>
                  <a:gd name="T8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1" h="16">
                    <a:moveTo>
                      <a:pt x="0" y="0"/>
                    </a:moveTo>
                    <a:lnTo>
                      <a:pt x="4" y="0"/>
                    </a:lnTo>
                    <a:lnTo>
                      <a:pt x="8" y="0"/>
                    </a:lnTo>
                    <a:lnTo>
                      <a:pt x="12" y="0"/>
                    </a:lnTo>
                    <a:lnTo>
                      <a:pt x="16" y="0"/>
                    </a:lnTo>
                    <a:lnTo>
                      <a:pt x="20" y="0"/>
                    </a:lnTo>
                    <a:lnTo>
                      <a:pt x="24" y="0"/>
                    </a:lnTo>
                    <a:lnTo>
                      <a:pt x="28" y="0"/>
                    </a:lnTo>
                    <a:lnTo>
                      <a:pt x="32" y="0"/>
                    </a:lnTo>
                    <a:lnTo>
                      <a:pt x="36" y="0"/>
                    </a:lnTo>
                    <a:lnTo>
                      <a:pt x="40" y="0"/>
                    </a:lnTo>
                    <a:lnTo>
                      <a:pt x="44" y="0"/>
                    </a:lnTo>
                    <a:lnTo>
                      <a:pt x="48" y="0"/>
                    </a:lnTo>
                    <a:lnTo>
                      <a:pt x="52" y="0"/>
                    </a:lnTo>
                    <a:lnTo>
                      <a:pt x="56" y="0"/>
                    </a:lnTo>
                    <a:lnTo>
                      <a:pt x="60" y="0"/>
                    </a:lnTo>
                    <a:lnTo>
                      <a:pt x="64" y="0"/>
                    </a:lnTo>
                    <a:lnTo>
                      <a:pt x="68" y="0"/>
                    </a:lnTo>
                    <a:lnTo>
                      <a:pt x="72" y="2"/>
                    </a:lnTo>
                    <a:lnTo>
                      <a:pt x="78" y="2"/>
                    </a:lnTo>
                    <a:lnTo>
                      <a:pt x="82" y="2"/>
                    </a:lnTo>
                    <a:lnTo>
                      <a:pt x="86" y="2"/>
                    </a:lnTo>
                    <a:lnTo>
                      <a:pt x="90" y="2"/>
                    </a:lnTo>
                    <a:lnTo>
                      <a:pt x="94" y="2"/>
                    </a:lnTo>
                    <a:lnTo>
                      <a:pt x="98" y="2"/>
                    </a:lnTo>
                    <a:lnTo>
                      <a:pt x="102" y="2"/>
                    </a:lnTo>
                    <a:lnTo>
                      <a:pt x="106" y="2"/>
                    </a:lnTo>
                    <a:lnTo>
                      <a:pt x="110" y="2"/>
                    </a:lnTo>
                    <a:lnTo>
                      <a:pt x="114" y="2"/>
                    </a:lnTo>
                    <a:lnTo>
                      <a:pt x="118" y="2"/>
                    </a:lnTo>
                    <a:lnTo>
                      <a:pt x="122" y="2"/>
                    </a:lnTo>
                    <a:lnTo>
                      <a:pt x="126" y="2"/>
                    </a:lnTo>
                    <a:lnTo>
                      <a:pt x="130" y="2"/>
                    </a:lnTo>
                    <a:lnTo>
                      <a:pt x="134" y="2"/>
                    </a:lnTo>
                    <a:lnTo>
                      <a:pt x="138" y="2"/>
                    </a:lnTo>
                    <a:lnTo>
                      <a:pt x="142" y="2"/>
                    </a:lnTo>
                    <a:lnTo>
                      <a:pt x="146" y="2"/>
                    </a:lnTo>
                    <a:lnTo>
                      <a:pt x="150" y="2"/>
                    </a:lnTo>
                    <a:lnTo>
                      <a:pt x="154" y="2"/>
                    </a:lnTo>
                    <a:lnTo>
                      <a:pt x="158" y="2"/>
                    </a:lnTo>
                    <a:lnTo>
                      <a:pt x="165" y="2"/>
                    </a:lnTo>
                    <a:lnTo>
                      <a:pt x="169" y="2"/>
                    </a:lnTo>
                    <a:lnTo>
                      <a:pt x="173" y="2"/>
                    </a:lnTo>
                    <a:lnTo>
                      <a:pt x="177" y="2"/>
                    </a:lnTo>
                    <a:lnTo>
                      <a:pt x="181" y="2"/>
                    </a:lnTo>
                    <a:lnTo>
                      <a:pt x="185" y="4"/>
                    </a:lnTo>
                    <a:lnTo>
                      <a:pt x="189" y="4"/>
                    </a:lnTo>
                    <a:lnTo>
                      <a:pt x="193" y="4"/>
                    </a:lnTo>
                    <a:lnTo>
                      <a:pt x="197" y="4"/>
                    </a:lnTo>
                    <a:lnTo>
                      <a:pt x="201" y="4"/>
                    </a:lnTo>
                    <a:lnTo>
                      <a:pt x="205" y="4"/>
                    </a:lnTo>
                    <a:lnTo>
                      <a:pt x="209" y="4"/>
                    </a:lnTo>
                    <a:lnTo>
                      <a:pt x="213" y="4"/>
                    </a:lnTo>
                    <a:lnTo>
                      <a:pt x="217" y="6"/>
                    </a:lnTo>
                    <a:lnTo>
                      <a:pt x="221" y="6"/>
                    </a:lnTo>
                    <a:lnTo>
                      <a:pt x="225" y="6"/>
                    </a:lnTo>
                    <a:lnTo>
                      <a:pt x="229" y="6"/>
                    </a:lnTo>
                    <a:lnTo>
                      <a:pt x="233" y="6"/>
                    </a:lnTo>
                    <a:lnTo>
                      <a:pt x="237" y="6"/>
                    </a:lnTo>
                    <a:lnTo>
                      <a:pt x="241" y="6"/>
                    </a:lnTo>
                    <a:lnTo>
                      <a:pt x="245" y="6"/>
                    </a:lnTo>
                    <a:lnTo>
                      <a:pt x="251" y="8"/>
                    </a:lnTo>
                    <a:lnTo>
                      <a:pt x="255" y="8"/>
                    </a:lnTo>
                    <a:lnTo>
                      <a:pt x="259" y="8"/>
                    </a:lnTo>
                    <a:lnTo>
                      <a:pt x="263" y="8"/>
                    </a:lnTo>
                    <a:lnTo>
                      <a:pt x="267" y="8"/>
                    </a:lnTo>
                    <a:lnTo>
                      <a:pt x="271" y="8"/>
                    </a:lnTo>
                    <a:lnTo>
                      <a:pt x="275" y="8"/>
                    </a:lnTo>
                    <a:lnTo>
                      <a:pt x="279" y="8"/>
                    </a:lnTo>
                    <a:lnTo>
                      <a:pt x="283" y="10"/>
                    </a:lnTo>
                    <a:lnTo>
                      <a:pt x="287" y="10"/>
                    </a:lnTo>
                    <a:lnTo>
                      <a:pt x="291" y="10"/>
                    </a:lnTo>
                    <a:lnTo>
                      <a:pt x="295" y="10"/>
                    </a:lnTo>
                    <a:lnTo>
                      <a:pt x="299" y="10"/>
                    </a:lnTo>
                    <a:lnTo>
                      <a:pt x="303" y="10"/>
                    </a:lnTo>
                    <a:lnTo>
                      <a:pt x="307" y="10"/>
                    </a:lnTo>
                    <a:lnTo>
                      <a:pt x="311" y="10"/>
                    </a:lnTo>
                    <a:lnTo>
                      <a:pt x="315" y="10"/>
                    </a:lnTo>
                    <a:lnTo>
                      <a:pt x="319" y="10"/>
                    </a:lnTo>
                    <a:lnTo>
                      <a:pt x="323" y="10"/>
                    </a:lnTo>
                    <a:lnTo>
                      <a:pt x="327" y="10"/>
                    </a:lnTo>
                    <a:lnTo>
                      <a:pt x="331" y="10"/>
                    </a:lnTo>
                    <a:lnTo>
                      <a:pt x="337" y="10"/>
                    </a:lnTo>
                    <a:lnTo>
                      <a:pt x="341" y="12"/>
                    </a:lnTo>
                    <a:lnTo>
                      <a:pt x="345" y="12"/>
                    </a:lnTo>
                    <a:lnTo>
                      <a:pt x="349" y="12"/>
                    </a:lnTo>
                    <a:lnTo>
                      <a:pt x="353" y="12"/>
                    </a:lnTo>
                    <a:lnTo>
                      <a:pt x="357" y="12"/>
                    </a:lnTo>
                    <a:lnTo>
                      <a:pt x="361" y="12"/>
                    </a:lnTo>
                    <a:lnTo>
                      <a:pt x="365" y="12"/>
                    </a:lnTo>
                    <a:lnTo>
                      <a:pt x="369" y="12"/>
                    </a:lnTo>
                    <a:lnTo>
                      <a:pt x="373" y="12"/>
                    </a:lnTo>
                    <a:lnTo>
                      <a:pt x="377" y="12"/>
                    </a:lnTo>
                    <a:lnTo>
                      <a:pt x="381" y="12"/>
                    </a:lnTo>
                    <a:lnTo>
                      <a:pt x="385" y="12"/>
                    </a:lnTo>
                    <a:lnTo>
                      <a:pt x="389" y="12"/>
                    </a:lnTo>
                    <a:lnTo>
                      <a:pt x="393" y="12"/>
                    </a:lnTo>
                    <a:lnTo>
                      <a:pt x="397" y="12"/>
                    </a:lnTo>
                    <a:lnTo>
                      <a:pt x="401" y="12"/>
                    </a:lnTo>
                    <a:lnTo>
                      <a:pt x="405" y="12"/>
                    </a:lnTo>
                    <a:lnTo>
                      <a:pt x="409" y="12"/>
                    </a:lnTo>
                    <a:lnTo>
                      <a:pt x="413" y="12"/>
                    </a:lnTo>
                    <a:lnTo>
                      <a:pt x="417" y="12"/>
                    </a:lnTo>
                    <a:lnTo>
                      <a:pt x="423" y="12"/>
                    </a:lnTo>
                    <a:lnTo>
                      <a:pt x="427" y="12"/>
                    </a:lnTo>
                    <a:lnTo>
                      <a:pt x="431" y="14"/>
                    </a:lnTo>
                    <a:lnTo>
                      <a:pt x="435" y="14"/>
                    </a:lnTo>
                    <a:lnTo>
                      <a:pt x="439" y="14"/>
                    </a:lnTo>
                    <a:lnTo>
                      <a:pt x="443" y="14"/>
                    </a:lnTo>
                    <a:lnTo>
                      <a:pt x="447" y="14"/>
                    </a:lnTo>
                    <a:lnTo>
                      <a:pt x="451" y="14"/>
                    </a:lnTo>
                    <a:lnTo>
                      <a:pt x="455" y="14"/>
                    </a:lnTo>
                    <a:lnTo>
                      <a:pt x="459" y="14"/>
                    </a:lnTo>
                    <a:lnTo>
                      <a:pt x="463" y="14"/>
                    </a:lnTo>
                    <a:lnTo>
                      <a:pt x="467" y="14"/>
                    </a:lnTo>
                    <a:lnTo>
                      <a:pt x="471" y="16"/>
                    </a:lnTo>
                    <a:lnTo>
                      <a:pt x="475" y="16"/>
                    </a:lnTo>
                    <a:lnTo>
                      <a:pt x="479" y="16"/>
                    </a:lnTo>
                    <a:lnTo>
                      <a:pt x="483" y="16"/>
                    </a:lnTo>
                    <a:lnTo>
                      <a:pt x="487" y="16"/>
                    </a:lnTo>
                    <a:lnTo>
                      <a:pt x="491" y="16"/>
                    </a:lnTo>
                    <a:lnTo>
                      <a:pt x="495" y="16"/>
                    </a:lnTo>
                    <a:lnTo>
                      <a:pt x="499" y="16"/>
                    </a:lnTo>
                    <a:lnTo>
                      <a:pt x="503" y="16"/>
                    </a:lnTo>
                    <a:lnTo>
                      <a:pt x="509" y="16"/>
                    </a:lnTo>
                    <a:lnTo>
                      <a:pt x="513" y="16"/>
                    </a:lnTo>
                    <a:lnTo>
                      <a:pt x="517" y="16"/>
                    </a:lnTo>
                    <a:lnTo>
                      <a:pt x="521" y="16"/>
                    </a:lnTo>
                  </a:path>
                </a:pathLst>
              </a:custGeom>
              <a:noFill/>
              <a:ln w="190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50"/>
              <p:cNvSpPr>
                <a:spLocks/>
              </p:cNvSpPr>
              <p:nvPr/>
            </p:nvSpPr>
            <p:spPr bwMode="auto">
              <a:xfrm>
                <a:off x="8232775" y="6326188"/>
                <a:ext cx="119063" cy="0"/>
              </a:xfrm>
              <a:custGeom>
                <a:avLst/>
                <a:gdLst>
                  <a:gd name="T0" fmla="*/ 0 w 75"/>
                  <a:gd name="T1" fmla="*/ 4 w 75"/>
                  <a:gd name="T2" fmla="*/ 8 w 75"/>
                  <a:gd name="T3" fmla="*/ 12 w 75"/>
                  <a:gd name="T4" fmla="*/ 16 w 75"/>
                  <a:gd name="T5" fmla="*/ 20 w 75"/>
                  <a:gd name="T6" fmla="*/ 24 w 75"/>
                  <a:gd name="T7" fmla="*/ 28 w 75"/>
                  <a:gd name="T8" fmla="*/ 32 w 75"/>
                  <a:gd name="T9" fmla="*/ 36 w 75"/>
                  <a:gd name="T10" fmla="*/ 40 w 75"/>
                  <a:gd name="T11" fmla="*/ 44 w 75"/>
                  <a:gd name="T12" fmla="*/ 48 w 75"/>
                  <a:gd name="T13" fmla="*/ 52 w 75"/>
                  <a:gd name="T14" fmla="*/ 56 w 75"/>
                  <a:gd name="T15" fmla="*/ 60 w 75"/>
                  <a:gd name="T16" fmla="*/ 65 w 75"/>
                  <a:gd name="T17" fmla="*/ 69 w 75"/>
                  <a:gd name="T18" fmla="*/ 75 w 75"/>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Lst>
                <a:rect l="0" t="0" r="r" b="b"/>
                <a:pathLst>
                  <a:path w="75">
                    <a:moveTo>
                      <a:pt x="0" y="0"/>
                    </a:moveTo>
                    <a:lnTo>
                      <a:pt x="4" y="0"/>
                    </a:lnTo>
                    <a:lnTo>
                      <a:pt x="8" y="0"/>
                    </a:lnTo>
                    <a:lnTo>
                      <a:pt x="12" y="0"/>
                    </a:lnTo>
                    <a:lnTo>
                      <a:pt x="16" y="0"/>
                    </a:lnTo>
                    <a:lnTo>
                      <a:pt x="20" y="0"/>
                    </a:lnTo>
                    <a:lnTo>
                      <a:pt x="24" y="0"/>
                    </a:lnTo>
                    <a:lnTo>
                      <a:pt x="28" y="0"/>
                    </a:lnTo>
                    <a:lnTo>
                      <a:pt x="32" y="0"/>
                    </a:lnTo>
                    <a:lnTo>
                      <a:pt x="36" y="0"/>
                    </a:lnTo>
                    <a:lnTo>
                      <a:pt x="40" y="0"/>
                    </a:lnTo>
                    <a:lnTo>
                      <a:pt x="44" y="0"/>
                    </a:lnTo>
                    <a:lnTo>
                      <a:pt x="48" y="0"/>
                    </a:lnTo>
                    <a:lnTo>
                      <a:pt x="52" y="0"/>
                    </a:lnTo>
                    <a:lnTo>
                      <a:pt x="56" y="0"/>
                    </a:lnTo>
                    <a:lnTo>
                      <a:pt x="60" y="0"/>
                    </a:lnTo>
                    <a:lnTo>
                      <a:pt x="65" y="0"/>
                    </a:lnTo>
                    <a:lnTo>
                      <a:pt x="69" y="0"/>
                    </a:lnTo>
                    <a:lnTo>
                      <a:pt x="75" y="0"/>
                    </a:lnTo>
                  </a:path>
                </a:pathLst>
              </a:custGeom>
              <a:noFill/>
              <a:ln w="190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1" name="Group 30"/>
            <p:cNvGrpSpPr/>
            <p:nvPr/>
          </p:nvGrpSpPr>
          <p:grpSpPr>
            <a:xfrm>
              <a:off x="1929661" y="4202539"/>
              <a:ext cx="5032239" cy="792471"/>
              <a:chOff x="5751513" y="5634038"/>
              <a:chExt cx="2600325" cy="433388"/>
            </a:xfrm>
          </p:grpSpPr>
          <p:sp>
            <p:nvSpPr>
              <p:cNvPr id="48" name="Freeform 151"/>
              <p:cNvSpPr>
                <a:spLocks/>
              </p:cNvSpPr>
              <p:nvPr/>
            </p:nvSpPr>
            <p:spPr bwMode="auto">
              <a:xfrm>
                <a:off x="5751513" y="5634038"/>
                <a:ext cx="827088" cy="179388"/>
              </a:xfrm>
              <a:custGeom>
                <a:avLst/>
                <a:gdLst>
                  <a:gd name="T0" fmla="*/ 8 w 521"/>
                  <a:gd name="T1" fmla="*/ 99 h 113"/>
                  <a:gd name="T2" fmla="*/ 20 w 521"/>
                  <a:gd name="T3" fmla="*/ 83 h 113"/>
                  <a:gd name="T4" fmla="*/ 32 w 521"/>
                  <a:gd name="T5" fmla="*/ 73 h 113"/>
                  <a:gd name="T6" fmla="*/ 44 w 521"/>
                  <a:gd name="T7" fmla="*/ 65 h 113"/>
                  <a:gd name="T8" fmla="*/ 56 w 521"/>
                  <a:gd name="T9" fmla="*/ 55 h 113"/>
                  <a:gd name="T10" fmla="*/ 68 w 521"/>
                  <a:gd name="T11" fmla="*/ 49 h 113"/>
                  <a:gd name="T12" fmla="*/ 80 w 521"/>
                  <a:gd name="T13" fmla="*/ 43 h 113"/>
                  <a:gd name="T14" fmla="*/ 94 w 521"/>
                  <a:gd name="T15" fmla="*/ 39 h 113"/>
                  <a:gd name="T16" fmla="*/ 106 w 521"/>
                  <a:gd name="T17" fmla="*/ 33 h 113"/>
                  <a:gd name="T18" fmla="*/ 118 w 521"/>
                  <a:gd name="T19" fmla="*/ 31 h 113"/>
                  <a:gd name="T20" fmla="*/ 130 w 521"/>
                  <a:gd name="T21" fmla="*/ 26 h 113"/>
                  <a:gd name="T22" fmla="*/ 142 w 521"/>
                  <a:gd name="T23" fmla="*/ 24 h 113"/>
                  <a:gd name="T24" fmla="*/ 154 w 521"/>
                  <a:gd name="T25" fmla="*/ 24 h 113"/>
                  <a:gd name="T26" fmla="*/ 166 w 521"/>
                  <a:gd name="T27" fmla="*/ 22 h 113"/>
                  <a:gd name="T28" fmla="*/ 180 w 521"/>
                  <a:gd name="T29" fmla="*/ 22 h 113"/>
                  <a:gd name="T30" fmla="*/ 192 w 521"/>
                  <a:gd name="T31" fmla="*/ 20 h 113"/>
                  <a:gd name="T32" fmla="*/ 204 w 521"/>
                  <a:gd name="T33" fmla="*/ 20 h 113"/>
                  <a:gd name="T34" fmla="*/ 216 w 521"/>
                  <a:gd name="T35" fmla="*/ 20 h 113"/>
                  <a:gd name="T36" fmla="*/ 228 w 521"/>
                  <a:gd name="T37" fmla="*/ 18 h 113"/>
                  <a:gd name="T38" fmla="*/ 240 w 521"/>
                  <a:gd name="T39" fmla="*/ 18 h 113"/>
                  <a:gd name="T40" fmla="*/ 252 w 521"/>
                  <a:gd name="T41" fmla="*/ 18 h 113"/>
                  <a:gd name="T42" fmla="*/ 266 w 521"/>
                  <a:gd name="T43" fmla="*/ 18 h 113"/>
                  <a:gd name="T44" fmla="*/ 278 w 521"/>
                  <a:gd name="T45" fmla="*/ 16 h 113"/>
                  <a:gd name="T46" fmla="*/ 290 w 521"/>
                  <a:gd name="T47" fmla="*/ 16 h 113"/>
                  <a:gd name="T48" fmla="*/ 302 w 521"/>
                  <a:gd name="T49" fmla="*/ 14 h 113"/>
                  <a:gd name="T50" fmla="*/ 314 w 521"/>
                  <a:gd name="T51" fmla="*/ 12 h 113"/>
                  <a:gd name="T52" fmla="*/ 326 w 521"/>
                  <a:gd name="T53" fmla="*/ 12 h 113"/>
                  <a:gd name="T54" fmla="*/ 338 w 521"/>
                  <a:gd name="T55" fmla="*/ 12 h 113"/>
                  <a:gd name="T56" fmla="*/ 352 w 521"/>
                  <a:gd name="T57" fmla="*/ 10 h 113"/>
                  <a:gd name="T58" fmla="*/ 365 w 521"/>
                  <a:gd name="T59" fmla="*/ 8 h 113"/>
                  <a:gd name="T60" fmla="*/ 377 w 521"/>
                  <a:gd name="T61" fmla="*/ 6 h 113"/>
                  <a:gd name="T62" fmla="*/ 389 w 521"/>
                  <a:gd name="T63" fmla="*/ 4 h 113"/>
                  <a:gd name="T64" fmla="*/ 401 w 521"/>
                  <a:gd name="T65" fmla="*/ 4 h 113"/>
                  <a:gd name="T66" fmla="*/ 413 w 521"/>
                  <a:gd name="T67" fmla="*/ 2 h 113"/>
                  <a:gd name="T68" fmla="*/ 425 w 521"/>
                  <a:gd name="T69" fmla="*/ 2 h 113"/>
                  <a:gd name="T70" fmla="*/ 439 w 521"/>
                  <a:gd name="T71" fmla="*/ 2 h 113"/>
                  <a:gd name="T72" fmla="*/ 451 w 521"/>
                  <a:gd name="T73" fmla="*/ 0 h 113"/>
                  <a:gd name="T74" fmla="*/ 463 w 521"/>
                  <a:gd name="T75" fmla="*/ 2 h 113"/>
                  <a:gd name="T76" fmla="*/ 475 w 521"/>
                  <a:gd name="T77" fmla="*/ 2 h 113"/>
                  <a:gd name="T78" fmla="*/ 487 w 521"/>
                  <a:gd name="T79" fmla="*/ 2 h 113"/>
                  <a:gd name="T80" fmla="*/ 499 w 521"/>
                  <a:gd name="T81" fmla="*/ 2 h 113"/>
                  <a:gd name="T82" fmla="*/ 511 w 521"/>
                  <a:gd name="T83"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1" h="113">
                    <a:moveTo>
                      <a:pt x="0" y="113"/>
                    </a:moveTo>
                    <a:lnTo>
                      <a:pt x="4" y="105"/>
                    </a:lnTo>
                    <a:lnTo>
                      <a:pt x="8" y="99"/>
                    </a:lnTo>
                    <a:lnTo>
                      <a:pt x="12" y="93"/>
                    </a:lnTo>
                    <a:lnTo>
                      <a:pt x="16" y="89"/>
                    </a:lnTo>
                    <a:lnTo>
                      <a:pt x="20" y="83"/>
                    </a:lnTo>
                    <a:lnTo>
                      <a:pt x="24" y="79"/>
                    </a:lnTo>
                    <a:lnTo>
                      <a:pt x="28" y="75"/>
                    </a:lnTo>
                    <a:lnTo>
                      <a:pt x="32" y="73"/>
                    </a:lnTo>
                    <a:lnTo>
                      <a:pt x="36" y="71"/>
                    </a:lnTo>
                    <a:lnTo>
                      <a:pt x="40" y="69"/>
                    </a:lnTo>
                    <a:lnTo>
                      <a:pt x="44" y="65"/>
                    </a:lnTo>
                    <a:lnTo>
                      <a:pt x="48" y="61"/>
                    </a:lnTo>
                    <a:lnTo>
                      <a:pt x="52" y="59"/>
                    </a:lnTo>
                    <a:lnTo>
                      <a:pt x="56" y="55"/>
                    </a:lnTo>
                    <a:lnTo>
                      <a:pt x="60" y="53"/>
                    </a:lnTo>
                    <a:lnTo>
                      <a:pt x="64" y="51"/>
                    </a:lnTo>
                    <a:lnTo>
                      <a:pt x="68" y="49"/>
                    </a:lnTo>
                    <a:lnTo>
                      <a:pt x="72" y="47"/>
                    </a:lnTo>
                    <a:lnTo>
                      <a:pt x="76" y="45"/>
                    </a:lnTo>
                    <a:lnTo>
                      <a:pt x="80" y="43"/>
                    </a:lnTo>
                    <a:lnTo>
                      <a:pt x="86" y="41"/>
                    </a:lnTo>
                    <a:lnTo>
                      <a:pt x="90" y="39"/>
                    </a:lnTo>
                    <a:lnTo>
                      <a:pt x="94" y="39"/>
                    </a:lnTo>
                    <a:lnTo>
                      <a:pt x="98" y="37"/>
                    </a:lnTo>
                    <a:lnTo>
                      <a:pt x="102" y="35"/>
                    </a:lnTo>
                    <a:lnTo>
                      <a:pt x="106" y="33"/>
                    </a:lnTo>
                    <a:lnTo>
                      <a:pt x="110" y="33"/>
                    </a:lnTo>
                    <a:lnTo>
                      <a:pt x="114" y="31"/>
                    </a:lnTo>
                    <a:lnTo>
                      <a:pt x="118" y="31"/>
                    </a:lnTo>
                    <a:lnTo>
                      <a:pt x="122" y="28"/>
                    </a:lnTo>
                    <a:lnTo>
                      <a:pt x="126" y="28"/>
                    </a:lnTo>
                    <a:lnTo>
                      <a:pt x="130" y="26"/>
                    </a:lnTo>
                    <a:lnTo>
                      <a:pt x="134" y="26"/>
                    </a:lnTo>
                    <a:lnTo>
                      <a:pt x="138" y="26"/>
                    </a:lnTo>
                    <a:lnTo>
                      <a:pt x="142" y="24"/>
                    </a:lnTo>
                    <a:lnTo>
                      <a:pt x="146" y="24"/>
                    </a:lnTo>
                    <a:lnTo>
                      <a:pt x="150" y="24"/>
                    </a:lnTo>
                    <a:lnTo>
                      <a:pt x="154" y="24"/>
                    </a:lnTo>
                    <a:lnTo>
                      <a:pt x="158" y="24"/>
                    </a:lnTo>
                    <a:lnTo>
                      <a:pt x="162" y="22"/>
                    </a:lnTo>
                    <a:lnTo>
                      <a:pt x="166" y="22"/>
                    </a:lnTo>
                    <a:lnTo>
                      <a:pt x="172" y="22"/>
                    </a:lnTo>
                    <a:lnTo>
                      <a:pt x="176" y="22"/>
                    </a:lnTo>
                    <a:lnTo>
                      <a:pt x="180" y="22"/>
                    </a:lnTo>
                    <a:lnTo>
                      <a:pt x="184" y="22"/>
                    </a:lnTo>
                    <a:lnTo>
                      <a:pt x="188" y="22"/>
                    </a:lnTo>
                    <a:lnTo>
                      <a:pt x="192" y="20"/>
                    </a:lnTo>
                    <a:lnTo>
                      <a:pt x="196" y="20"/>
                    </a:lnTo>
                    <a:lnTo>
                      <a:pt x="200" y="20"/>
                    </a:lnTo>
                    <a:lnTo>
                      <a:pt x="204" y="20"/>
                    </a:lnTo>
                    <a:lnTo>
                      <a:pt x="208" y="20"/>
                    </a:lnTo>
                    <a:lnTo>
                      <a:pt x="212" y="20"/>
                    </a:lnTo>
                    <a:lnTo>
                      <a:pt x="216" y="20"/>
                    </a:lnTo>
                    <a:lnTo>
                      <a:pt x="220" y="18"/>
                    </a:lnTo>
                    <a:lnTo>
                      <a:pt x="224" y="18"/>
                    </a:lnTo>
                    <a:lnTo>
                      <a:pt x="228" y="18"/>
                    </a:lnTo>
                    <a:lnTo>
                      <a:pt x="232" y="18"/>
                    </a:lnTo>
                    <a:lnTo>
                      <a:pt x="236" y="18"/>
                    </a:lnTo>
                    <a:lnTo>
                      <a:pt x="240" y="18"/>
                    </a:lnTo>
                    <a:lnTo>
                      <a:pt x="244" y="18"/>
                    </a:lnTo>
                    <a:lnTo>
                      <a:pt x="248" y="18"/>
                    </a:lnTo>
                    <a:lnTo>
                      <a:pt x="252" y="18"/>
                    </a:lnTo>
                    <a:lnTo>
                      <a:pt x="258" y="18"/>
                    </a:lnTo>
                    <a:lnTo>
                      <a:pt x="262" y="18"/>
                    </a:lnTo>
                    <a:lnTo>
                      <a:pt x="266" y="18"/>
                    </a:lnTo>
                    <a:lnTo>
                      <a:pt x="270" y="18"/>
                    </a:lnTo>
                    <a:lnTo>
                      <a:pt x="274" y="16"/>
                    </a:lnTo>
                    <a:lnTo>
                      <a:pt x="278" y="16"/>
                    </a:lnTo>
                    <a:lnTo>
                      <a:pt x="282" y="16"/>
                    </a:lnTo>
                    <a:lnTo>
                      <a:pt x="286" y="16"/>
                    </a:lnTo>
                    <a:lnTo>
                      <a:pt x="290" y="16"/>
                    </a:lnTo>
                    <a:lnTo>
                      <a:pt x="294" y="16"/>
                    </a:lnTo>
                    <a:lnTo>
                      <a:pt x="298" y="16"/>
                    </a:lnTo>
                    <a:lnTo>
                      <a:pt x="302" y="14"/>
                    </a:lnTo>
                    <a:lnTo>
                      <a:pt x="306" y="14"/>
                    </a:lnTo>
                    <a:lnTo>
                      <a:pt x="310" y="14"/>
                    </a:lnTo>
                    <a:lnTo>
                      <a:pt x="314" y="12"/>
                    </a:lnTo>
                    <a:lnTo>
                      <a:pt x="318" y="12"/>
                    </a:lnTo>
                    <a:lnTo>
                      <a:pt x="322" y="12"/>
                    </a:lnTo>
                    <a:lnTo>
                      <a:pt x="326" y="12"/>
                    </a:lnTo>
                    <a:lnTo>
                      <a:pt x="330" y="12"/>
                    </a:lnTo>
                    <a:lnTo>
                      <a:pt x="334" y="12"/>
                    </a:lnTo>
                    <a:lnTo>
                      <a:pt x="338" y="12"/>
                    </a:lnTo>
                    <a:lnTo>
                      <a:pt x="344" y="10"/>
                    </a:lnTo>
                    <a:lnTo>
                      <a:pt x="348" y="10"/>
                    </a:lnTo>
                    <a:lnTo>
                      <a:pt x="352" y="10"/>
                    </a:lnTo>
                    <a:lnTo>
                      <a:pt x="357" y="10"/>
                    </a:lnTo>
                    <a:lnTo>
                      <a:pt x="361" y="8"/>
                    </a:lnTo>
                    <a:lnTo>
                      <a:pt x="365" y="8"/>
                    </a:lnTo>
                    <a:lnTo>
                      <a:pt x="369" y="6"/>
                    </a:lnTo>
                    <a:lnTo>
                      <a:pt x="373" y="6"/>
                    </a:lnTo>
                    <a:lnTo>
                      <a:pt x="377" y="6"/>
                    </a:lnTo>
                    <a:lnTo>
                      <a:pt x="381" y="4"/>
                    </a:lnTo>
                    <a:lnTo>
                      <a:pt x="385" y="4"/>
                    </a:lnTo>
                    <a:lnTo>
                      <a:pt x="389" y="4"/>
                    </a:lnTo>
                    <a:lnTo>
                      <a:pt x="393" y="4"/>
                    </a:lnTo>
                    <a:lnTo>
                      <a:pt x="397" y="4"/>
                    </a:lnTo>
                    <a:lnTo>
                      <a:pt x="401" y="4"/>
                    </a:lnTo>
                    <a:lnTo>
                      <a:pt x="405" y="2"/>
                    </a:lnTo>
                    <a:lnTo>
                      <a:pt x="409" y="2"/>
                    </a:lnTo>
                    <a:lnTo>
                      <a:pt x="413" y="2"/>
                    </a:lnTo>
                    <a:lnTo>
                      <a:pt x="417" y="2"/>
                    </a:lnTo>
                    <a:lnTo>
                      <a:pt x="421" y="2"/>
                    </a:lnTo>
                    <a:lnTo>
                      <a:pt x="425" y="2"/>
                    </a:lnTo>
                    <a:lnTo>
                      <a:pt x="431" y="2"/>
                    </a:lnTo>
                    <a:lnTo>
                      <a:pt x="435" y="2"/>
                    </a:lnTo>
                    <a:lnTo>
                      <a:pt x="439" y="2"/>
                    </a:lnTo>
                    <a:lnTo>
                      <a:pt x="443" y="2"/>
                    </a:lnTo>
                    <a:lnTo>
                      <a:pt x="447" y="0"/>
                    </a:lnTo>
                    <a:lnTo>
                      <a:pt x="451" y="0"/>
                    </a:lnTo>
                    <a:lnTo>
                      <a:pt x="455" y="2"/>
                    </a:lnTo>
                    <a:lnTo>
                      <a:pt x="459" y="2"/>
                    </a:lnTo>
                    <a:lnTo>
                      <a:pt x="463" y="2"/>
                    </a:lnTo>
                    <a:lnTo>
                      <a:pt x="467" y="2"/>
                    </a:lnTo>
                    <a:lnTo>
                      <a:pt x="471" y="2"/>
                    </a:lnTo>
                    <a:lnTo>
                      <a:pt x="475" y="2"/>
                    </a:lnTo>
                    <a:lnTo>
                      <a:pt x="479" y="2"/>
                    </a:lnTo>
                    <a:lnTo>
                      <a:pt x="483" y="2"/>
                    </a:lnTo>
                    <a:lnTo>
                      <a:pt x="487" y="2"/>
                    </a:lnTo>
                    <a:lnTo>
                      <a:pt x="491" y="2"/>
                    </a:lnTo>
                    <a:lnTo>
                      <a:pt x="495" y="2"/>
                    </a:lnTo>
                    <a:lnTo>
                      <a:pt x="499" y="2"/>
                    </a:lnTo>
                    <a:lnTo>
                      <a:pt x="503" y="2"/>
                    </a:lnTo>
                    <a:lnTo>
                      <a:pt x="507" y="2"/>
                    </a:lnTo>
                    <a:lnTo>
                      <a:pt x="511" y="2"/>
                    </a:lnTo>
                    <a:lnTo>
                      <a:pt x="517" y="2"/>
                    </a:lnTo>
                    <a:lnTo>
                      <a:pt x="521" y="2"/>
                    </a:lnTo>
                  </a:path>
                </a:pathLst>
              </a:custGeom>
              <a:noFill/>
              <a:ln w="15875">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2"/>
              <p:cNvSpPr>
                <a:spLocks/>
              </p:cNvSpPr>
              <p:nvPr/>
            </p:nvSpPr>
            <p:spPr bwMode="auto">
              <a:xfrm>
                <a:off x="6578600" y="5637213"/>
                <a:ext cx="827088" cy="38100"/>
              </a:xfrm>
              <a:custGeom>
                <a:avLst/>
                <a:gdLst>
                  <a:gd name="T0" fmla="*/ 8 w 521"/>
                  <a:gd name="T1" fmla="*/ 2 h 24"/>
                  <a:gd name="T2" fmla="*/ 20 w 521"/>
                  <a:gd name="T3" fmla="*/ 4 h 24"/>
                  <a:gd name="T4" fmla="*/ 32 w 521"/>
                  <a:gd name="T5" fmla="*/ 6 h 24"/>
                  <a:gd name="T6" fmla="*/ 44 w 521"/>
                  <a:gd name="T7" fmla="*/ 8 h 24"/>
                  <a:gd name="T8" fmla="*/ 56 w 521"/>
                  <a:gd name="T9" fmla="*/ 8 h 24"/>
                  <a:gd name="T10" fmla="*/ 68 w 521"/>
                  <a:gd name="T11" fmla="*/ 8 h 24"/>
                  <a:gd name="T12" fmla="*/ 82 w 521"/>
                  <a:gd name="T13" fmla="*/ 8 h 24"/>
                  <a:gd name="T14" fmla="*/ 94 w 521"/>
                  <a:gd name="T15" fmla="*/ 8 h 24"/>
                  <a:gd name="T16" fmla="*/ 106 w 521"/>
                  <a:gd name="T17" fmla="*/ 8 h 24"/>
                  <a:gd name="T18" fmla="*/ 118 w 521"/>
                  <a:gd name="T19" fmla="*/ 10 h 24"/>
                  <a:gd name="T20" fmla="*/ 130 w 521"/>
                  <a:gd name="T21" fmla="*/ 10 h 24"/>
                  <a:gd name="T22" fmla="*/ 142 w 521"/>
                  <a:gd name="T23" fmla="*/ 10 h 24"/>
                  <a:gd name="T24" fmla="*/ 154 w 521"/>
                  <a:gd name="T25" fmla="*/ 12 h 24"/>
                  <a:gd name="T26" fmla="*/ 168 w 521"/>
                  <a:gd name="T27" fmla="*/ 12 h 24"/>
                  <a:gd name="T28" fmla="*/ 180 w 521"/>
                  <a:gd name="T29" fmla="*/ 12 h 24"/>
                  <a:gd name="T30" fmla="*/ 192 w 521"/>
                  <a:gd name="T31" fmla="*/ 14 h 24"/>
                  <a:gd name="T32" fmla="*/ 204 w 521"/>
                  <a:gd name="T33" fmla="*/ 14 h 24"/>
                  <a:gd name="T34" fmla="*/ 216 w 521"/>
                  <a:gd name="T35" fmla="*/ 14 h 24"/>
                  <a:gd name="T36" fmla="*/ 228 w 521"/>
                  <a:gd name="T37" fmla="*/ 14 h 24"/>
                  <a:gd name="T38" fmla="*/ 240 w 521"/>
                  <a:gd name="T39" fmla="*/ 14 h 24"/>
                  <a:gd name="T40" fmla="*/ 254 w 521"/>
                  <a:gd name="T41" fmla="*/ 14 h 24"/>
                  <a:gd name="T42" fmla="*/ 267 w 521"/>
                  <a:gd name="T43" fmla="*/ 18 h 24"/>
                  <a:gd name="T44" fmla="*/ 279 w 521"/>
                  <a:gd name="T45" fmla="*/ 18 h 24"/>
                  <a:gd name="T46" fmla="*/ 291 w 521"/>
                  <a:gd name="T47" fmla="*/ 20 h 24"/>
                  <a:gd name="T48" fmla="*/ 303 w 521"/>
                  <a:gd name="T49" fmla="*/ 22 h 24"/>
                  <a:gd name="T50" fmla="*/ 315 w 521"/>
                  <a:gd name="T51" fmla="*/ 24 h 24"/>
                  <a:gd name="T52" fmla="*/ 327 w 521"/>
                  <a:gd name="T53" fmla="*/ 24 h 24"/>
                  <a:gd name="T54" fmla="*/ 341 w 521"/>
                  <a:gd name="T55" fmla="*/ 24 h 24"/>
                  <a:gd name="T56" fmla="*/ 353 w 521"/>
                  <a:gd name="T57" fmla="*/ 24 h 24"/>
                  <a:gd name="T58" fmla="*/ 365 w 521"/>
                  <a:gd name="T59" fmla="*/ 24 h 24"/>
                  <a:gd name="T60" fmla="*/ 377 w 521"/>
                  <a:gd name="T61" fmla="*/ 24 h 24"/>
                  <a:gd name="T62" fmla="*/ 389 w 521"/>
                  <a:gd name="T63" fmla="*/ 24 h 24"/>
                  <a:gd name="T64" fmla="*/ 401 w 521"/>
                  <a:gd name="T65" fmla="*/ 24 h 24"/>
                  <a:gd name="T66" fmla="*/ 413 w 521"/>
                  <a:gd name="T67" fmla="*/ 24 h 24"/>
                  <a:gd name="T68" fmla="*/ 427 w 521"/>
                  <a:gd name="T69" fmla="*/ 24 h 24"/>
                  <a:gd name="T70" fmla="*/ 439 w 521"/>
                  <a:gd name="T71" fmla="*/ 24 h 24"/>
                  <a:gd name="T72" fmla="*/ 451 w 521"/>
                  <a:gd name="T73" fmla="*/ 24 h 24"/>
                  <a:gd name="T74" fmla="*/ 463 w 521"/>
                  <a:gd name="T75" fmla="*/ 24 h 24"/>
                  <a:gd name="T76" fmla="*/ 475 w 521"/>
                  <a:gd name="T77" fmla="*/ 24 h 24"/>
                  <a:gd name="T78" fmla="*/ 487 w 521"/>
                  <a:gd name="T79" fmla="*/ 22 h 24"/>
                  <a:gd name="T80" fmla="*/ 499 w 521"/>
                  <a:gd name="T81" fmla="*/ 24 h 24"/>
                  <a:gd name="T82" fmla="*/ 513 w 521"/>
                  <a:gd name="T83"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1" h="24">
                    <a:moveTo>
                      <a:pt x="0" y="0"/>
                    </a:moveTo>
                    <a:lnTo>
                      <a:pt x="4" y="0"/>
                    </a:lnTo>
                    <a:lnTo>
                      <a:pt x="8" y="2"/>
                    </a:lnTo>
                    <a:lnTo>
                      <a:pt x="12" y="2"/>
                    </a:lnTo>
                    <a:lnTo>
                      <a:pt x="16" y="4"/>
                    </a:lnTo>
                    <a:lnTo>
                      <a:pt x="20" y="4"/>
                    </a:lnTo>
                    <a:lnTo>
                      <a:pt x="24" y="4"/>
                    </a:lnTo>
                    <a:lnTo>
                      <a:pt x="28" y="6"/>
                    </a:lnTo>
                    <a:lnTo>
                      <a:pt x="32" y="6"/>
                    </a:lnTo>
                    <a:lnTo>
                      <a:pt x="36" y="6"/>
                    </a:lnTo>
                    <a:lnTo>
                      <a:pt x="40" y="6"/>
                    </a:lnTo>
                    <a:lnTo>
                      <a:pt x="44" y="8"/>
                    </a:lnTo>
                    <a:lnTo>
                      <a:pt x="48" y="8"/>
                    </a:lnTo>
                    <a:lnTo>
                      <a:pt x="52" y="8"/>
                    </a:lnTo>
                    <a:lnTo>
                      <a:pt x="56" y="8"/>
                    </a:lnTo>
                    <a:lnTo>
                      <a:pt x="60" y="8"/>
                    </a:lnTo>
                    <a:lnTo>
                      <a:pt x="64" y="8"/>
                    </a:lnTo>
                    <a:lnTo>
                      <a:pt x="68" y="8"/>
                    </a:lnTo>
                    <a:lnTo>
                      <a:pt x="72" y="8"/>
                    </a:lnTo>
                    <a:lnTo>
                      <a:pt x="76" y="8"/>
                    </a:lnTo>
                    <a:lnTo>
                      <a:pt x="82" y="8"/>
                    </a:lnTo>
                    <a:lnTo>
                      <a:pt x="86" y="8"/>
                    </a:lnTo>
                    <a:lnTo>
                      <a:pt x="90" y="8"/>
                    </a:lnTo>
                    <a:lnTo>
                      <a:pt x="94" y="8"/>
                    </a:lnTo>
                    <a:lnTo>
                      <a:pt x="98" y="8"/>
                    </a:lnTo>
                    <a:lnTo>
                      <a:pt x="102" y="8"/>
                    </a:lnTo>
                    <a:lnTo>
                      <a:pt x="106" y="8"/>
                    </a:lnTo>
                    <a:lnTo>
                      <a:pt x="110" y="8"/>
                    </a:lnTo>
                    <a:lnTo>
                      <a:pt x="114" y="10"/>
                    </a:lnTo>
                    <a:lnTo>
                      <a:pt x="118" y="10"/>
                    </a:lnTo>
                    <a:lnTo>
                      <a:pt x="122" y="10"/>
                    </a:lnTo>
                    <a:lnTo>
                      <a:pt x="126" y="10"/>
                    </a:lnTo>
                    <a:lnTo>
                      <a:pt x="130" y="10"/>
                    </a:lnTo>
                    <a:lnTo>
                      <a:pt x="134" y="10"/>
                    </a:lnTo>
                    <a:lnTo>
                      <a:pt x="138" y="10"/>
                    </a:lnTo>
                    <a:lnTo>
                      <a:pt x="142" y="10"/>
                    </a:lnTo>
                    <a:lnTo>
                      <a:pt x="146" y="10"/>
                    </a:lnTo>
                    <a:lnTo>
                      <a:pt x="150" y="12"/>
                    </a:lnTo>
                    <a:lnTo>
                      <a:pt x="154" y="12"/>
                    </a:lnTo>
                    <a:lnTo>
                      <a:pt x="158" y="12"/>
                    </a:lnTo>
                    <a:lnTo>
                      <a:pt x="162" y="12"/>
                    </a:lnTo>
                    <a:lnTo>
                      <a:pt x="168" y="12"/>
                    </a:lnTo>
                    <a:lnTo>
                      <a:pt x="172" y="12"/>
                    </a:lnTo>
                    <a:lnTo>
                      <a:pt x="176" y="12"/>
                    </a:lnTo>
                    <a:lnTo>
                      <a:pt x="180" y="12"/>
                    </a:lnTo>
                    <a:lnTo>
                      <a:pt x="184" y="12"/>
                    </a:lnTo>
                    <a:lnTo>
                      <a:pt x="188" y="14"/>
                    </a:lnTo>
                    <a:lnTo>
                      <a:pt x="192" y="14"/>
                    </a:lnTo>
                    <a:lnTo>
                      <a:pt x="196" y="14"/>
                    </a:lnTo>
                    <a:lnTo>
                      <a:pt x="200" y="14"/>
                    </a:lnTo>
                    <a:lnTo>
                      <a:pt x="204" y="14"/>
                    </a:lnTo>
                    <a:lnTo>
                      <a:pt x="208" y="14"/>
                    </a:lnTo>
                    <a:lnTo>
                      <a:pt x="212" y="14"/>
                    </a:lnTo>
                    <a:lnTo>
                      <a:pt x="216" y="14"/>
                    </a:lnTo>
                    <a:lnTo>
                      <a:pt x="220" y="14"/>
                    </a:lnTo>
                    <a:lnTo>
                      <a:pt x="224" y="14"/>
                    </a:lnTo>
                    <a:lnTo>
                      <a:pt x="228" y="14"/>
                    </a:lnTo>
                    <a:lnTo>
                      <a:pt x="232" y="14"/>
                    </a:lnTo>
                    <a:lnTo>
                      <a:pt x="236" y="14"/>
                    </a:lnTo>
                    <a:lnTo>
                      <a:pt x="240" y="14"/>
                    </a:lnTo>
                    <a:lnTo>
                      <a:pt x="244" y="14"/>
                    </a:lnTo>
                    <a:lnTo>
                      <a:pt x="248" y="14"/>
                    </a:lnTo>
                    <a:lnTo>
                      <a:pt x="254" y="14"/>
                    </a:lnTo>
                    <a:lnTo>
                      <a:pt x="259" y="16"/>
                    </a:lnTo>
                    <a:lnTo>
                      <a:pt x="263" y="18"/>
                    </a:lnTo>
                    <a:lnTo>
                      <a:pt x="267" y="18"/>
                    </a:lnTo>
                    <a:lnTo>
                      <a:pt x="271" y="18"/>
                    </a:lnTo>
                    <a:lnTo>
                      <a:pt x="275" y="18"/>
                    </a:lnTo>
                    <a:lnTo>
                      <a:pt x="279" y="18"/>
                    </a:lnTo>
                    <a:lnTo>
                      <a:pt x="283" y="18"/>
                    </a:lnTo>
                    <a:lnTo>
                      <a:pt x="287" y="18"/>
                    </a:lnTo>
                    <a:lnTo>
                      <a:pt x="291" y="20"/>
                    </a:lnTo>
                    <a:lnTo>
                      <a:pt x="295" y="22"/>
                    </a:lnTo>
                    <a:lnTo>
                      <a:pt x="299" y="22"/>
                    </a:lnTo>
                    <a:lnTo>
                      <a:pt x="303" y="22"/>
                    </a:lnTo>
                    <a:lnTo>
                      <a:pt x="307" y="22"/>
                    </a:lnTo>
                    <a:lnTo>
                      <a:pt x="311" y="22"/>
                    </a:lnTo>
                    <a:lnTo>
                      <a:pt x="315" y="24"/>
                    </a:lnTo>
                    <a:lnTo>
                      <a:pt x="319" y="24"/>
                    </a:lnTo>
                    <a:lnTo>
                      <a:pt x="323" y="24"/>
                    </a:lnTo>
                    <a:lnTo>
                      <a:pt x="327" y="24"/>
                    </a:lnTo>
                    <a:lnTo>
                      <a:pt x="331" y="24"/>
                    </a:lnTo>
                    <a:lnTo>
                      <a:pt x="335" y="24"/>
                    </a:lnTo>
                    <a:lnTo>
                      <a:pt x="341" y="24"/>
                    </a:lnTo>
                    <a:lnTo>
                      <a:pt x="345" y="24"/>
                    </a:lnTo>
                    <a:lnTo>
                      <a:pt x="349" y="24"/>
                    </a:lnTo>
                    <a:lnTo>
                      <a:pt x="353" y="24"/>
                    </a:lnTo>
                    <a:lnTo>
                      <a:pt x="357" y="24"/>
                    </a:lnTo>
                    <a:lnTo>
                      <a:pt x="361" y="24"/>
                    </a:lnTo>
                    <a:lnTo>
                      <a:pt x="365" y="24"/>
                    </a:lnTo>
                    <a:lnTo>
                      <a:pt x="369" y="24"/>
                    </a:lnTo>
                    <a:lnTo>
                      <a:pt x="373" y="24"/>
                    </a:lnTo>
                    <a:lnTo>
                      <a:pt x="377" y="24"/>
                    </a:lnTo>
                    <a:lnTo>
                      <a:pt x="381" y="24"/>
                    </a:lnTo>
                    <a:lnTo>
                      <a:pt x="385" y="24"/>
                    </a:lnTo>
                    <a:lnTo>
                      <a:pt x="389" y="24"/>
                    </a:lnTo>
                    <a:lnTo>
                      <a:pt x="393" y="24"/>
                    </a:lnTo>
                    <a:lnTo>
                      <a:pt x="397" y="24"/>
                    </a:lnTo>
                    <a:lnTo>
                      <a:pt x="401" y="24"/>
                    </a:lnTo>
                    <a:lnTo>
                      <a:pt x="405" y="24"/>
                    </a:lnTo>
                    <a:lnTo>
                      <a:pt x="409" y="24"/>
                    </a:lnTo>
                    <a:lnTo>
                      <a:pt x="413" y="24"/>
                    </a:lnTo>
                    <a:lnTo>
                      <a:pt x="417" y="24"/>
                    </a:lnTo>
                    <a:lnTo>
                      <a:pt x="421" y="24"/>
                    </a:lnTo>
                    <a:lnTo>
                      <a:pt x="427" y="24"/>
                    </a:lnTo>
                    <a:lnTo>
                      <a:pt x="431" y="24"/>
                    </a:lnTo>
                    <a:lnTo>
                      <a:pt x="435" y="24"/>
                    </a:lnTo>
                    <a:lnTo>
                      <a:pt x="439" y="24"/>
                    </a:lnTo>
                    <a:lnTo>
                      <a:pt x="443" y="24"/>
                    </a:lnTo>
                    <a:lnTo>
                      <a:pt x="447" y="24"/>
                    </a:lnTo>
                    <a:lnTo>
                      <a:pt x="451" y="24"/>
                    </a:lnTo>
                    <a:lnTo>
                      <a:pt x="455" y="24"/>
                    </a:lnTo>
                    <a:lnTo>
                      <a:pt x="459" y="24"/>
                    </a:lnTo>
                    <a:lnTo>
                      <a:pt x="463" y="24"/>
                    </a:lnTo>
                    <a:lnTo>
                      <a:pt x="467" y="24"/>
                    </a:lnTo>
                    <a:lnTo>
                      <a:pt x="471" y="24"/>
                    </a:lnTo>
                    <a:lnTo>
                      <a:pt x="475" y="24"/>
                    </a:lnTo>
                    <a:lnTo>
                      <a:pt x="479" y="24"/>
                    </a:lnTo>
                    <a:lnTo>
                      <a:pt x="483" y="22"/>
                    </a:lnTo>
                    <a:lnTo>
                      <a:pt x="487" y="22"/>
                    </a:lnTo>
                    <a:lnTo>
                      <a:pt x="491" y="22"/>
                    </a:lnTo>
                    <a:lnTo>
                      <a:pt x="495" y="24"/>
                    </a:lnTo>
                    <a:lnTo>
                      <a:pt x="499" y="24"/>
                    </a:lnTo>
                    <a:lnTo>
                      <a:pt x="503" y="24"/>
                    </a:lnTo>
                    <a:lnTo>
                      <a:pt x="507" y="24"/>
                    </a:lnTo>
                    <a:lnTo>
                      <a:pt x="513" y="22"/>
                    </a:lnTo>
                    <a:lnTo>
                      <a:pt x="517" y="20"/>
                    </a:lnTo>
                    <a:lnTo>
                      <a:pt x="521" y="20"/>
                    </a:lnTo>
                  </a:path>
                </a:pathLst>
              </a:custGeom>
              <a:noFill/>
              <a:ln w="15875">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3"/>
              <p:cNvSpPr>
                <a:spLocks/>
              </p:cNvSpPr>
              <p:nvPr/>
            </p:nvSpPr>
            <p:spPr bwMode="auto">
              <a:xfrm>
                <a:off x="7405688" y="5659438"/>
                <a:ext cx="827088" cy="373063"/>
              </a:xfrm>
              <a:custGeom>
                <a:avLst/>
                <a:gdLst>
                  <a:gd name="T0" fmla="*/ 8 w 521"/>
                  <a:gd name="T1" fmla="*/ 4 h 235"/>
                  <a:gd name="T2" fmla="*/ 20 w 521"/>
                  <a:gd name="T3" fmla="*/ 2 h 235"/>
                  <a:gd name="T4" fmla="*/ 32 w 521"/>
                  <a:gd name="T5" fmla="*/ 0 h 235"/>
                  <a:gd name="T6" fmla="*/ 44 w 521"/>
                  <a:gd name="T7" fmla="*/ 0 h 235"/>
                  <a:gd name="T8" fmla="*/ 56 w 521"/>
                  <a:gd name="T9" fmla="*/ 0 h 235"/>
                  <a:gd name="T10" fmla="*/ 68 w 521"/>
                  <a:gd name="T11" fmla="*/ 0 h 235"/>
                  <a:gd name="T12" fmla="*/ 82 w 521"/>
                  <a:gd name="T13" fmla="*/ 0 h 235"/>
                  <a:gd name="T14" fmla="*/ 94 w 521"/>
                  <a:gd name="T15" fmla="*/ 2 h 235"/>
                  <a:gd name="T16" fmla="*/ 106 w 521"/>
                  <a:gd name="T17" fmla="*/ 6 h 235"/>
                  <a:gd name="T18" fmla="*/ 118 w 521"/>
                  <a:gd name="T19" fmla="*/ 8 h 235"/>
                  <a:gd name="T20" fmla="*/ 130 w 521"/>
                  <a:gd name="T21" fmla="*/ 10 h 235"/>
                  <a:gd name="T22" fmla="*/ 142 w 521"/>
                  <a:gd name="T23" fmla="*/ 15 h 235"/>
                  <a:gd name="T24" fmla="*/ 154 w 521"/>
                  <a:gd name="T25" fmla="*/ 15 h 235"/>
                  <a:gd name="T26" fmla="*/ 169 w 521"/>
                  <a:gd name="T27" fmla="*/ 15 h 235"/>
                  <a:gd name="T28" fmla="*/ 181 w 521"/>
                  <a:gd name="T29" fmla="*/ 12 h 235"/>
                  <a:gd name="T30" fmla="*/ 193 w 521"/>
                  <a:gd name="T31" fmla="*/ 12 h 235"/>
                  <a:gd name="T32" fmla="*/ 205 w 521"/>
                  <a:gd name="T33" fmla="*/ 12 h 235"/>
                  <a:gd name="T34" fmla="*/ 217 w 521"/>
                  <a:gd name="T35" fmla="*/ 12 h 235"/>
                  <a:gd name="T36" fmla="*/ 229 w 521"/>
                  <a:gd name="T37" fmla="*/ 10 h 235"/>
                  <a:gd name="T38" fmla="*/ 241 w 521"/>
                  <a:gd name="T39" fmla="*/ 12 h 235"/>
                  <a:gd name="T40" fmla="*/ 255 w 521"/>
                  <a:gd name="T41" fmla="*/ 27 h 235"/>
                  <a:gd name="T42" fmla="*/ 267 w 521"/>
                  <a:gd name="T43" fmla="*/ 35 h 235"/>
                  <a:gd name="T44" fmla="*/ 279 w 521"/>
                  <a:gd name="T45" fmla="*/ 45 h 235"/>
                  <a:gd name="T46" fmla="*/ 291 w 521"/>
                  <a:gd name="T47" fmla="*/ 49 h 235"/>
                  <a:gd name="T48" fmla="*/ 303 w 521"/>
                  <a:gd name="T49" fmla="*/ 55 h 235"/>
                  <a:gd name="T50" fmla="*/ 315 w 521"/>
                  <a:gd name="T51" fmla="*/ 59 h 235"/>
                  <a:gd name="T52" fmla="*/ 327 w 521"/>
                  <a:gd name="T53" fmla="*/ 65 h 235"/>
                  <a:gd name="T54" fmla="*/ 341 w 521"/>
                  <a:gd name="T55" fmla="*/ 69 h 235"/>
                  <a:gd name="T56" fmla="*/ 353 w 521"/>
                  <a:gd name="T57" fmla="*/ 73 h 235"/>
                  <a:gd name="T58" fmla="*/ 365 w 521"/>
                  <a:gd name="T59" fmla="*/ 75 h 235"/>
                  <a:gd name="T60" fmla="*/ 377 w 521"/>
                  <a:gd name="T61" fmla="*/ 87 h 235"/>
                  <a:gd name="T62" fmla="*/ 389 w 521"/>
                  <a:gd name="T63" fmla="*/ 93 h 235"/>
                  <a:gd name="T64" fmla="*/ 401 w 521"/>
                  <a:gd name="T65" fmla="*/ 103 h 235"/>
                  <a:gd name="T66" fmla="*/ 413 w 521"/>
                  <a:gd name="T67" fmla="*/ 117 h 235"/>
                  <a:gd name="T68" fmla="*/ 427 w 521"/>
                  <a:gd name="T69" fmla="*/ 133 h 235"/>
                  <a:gd name="T70" fmla="*/ 439 w 521"/>
                  <a:gd name="T71" fmla="*/ 141 h 235"/>
                  <a:gd name="T72" fmla="*/ 451 w 521"/>
                  <a:gd name="T73" fmla="*/ 155 h 235"/>
                  <a:gd name="T74" fmla="*/ 463 w 521"/>
                  <a:gd name="T75" fmla="*/ 171 h 235"/>
                  <a:gd name="T76" fmla="*/ 475 w 521"/>
                  <a:gd name="T77" fmla="*/ 175 h 235"/>
                  <a:gd name="T78" fmla="*/ 487 w 521"/>
                  <a:gd name="T79" fmla="*/ 181 h 235"/>
                  <a:gd name="T80" fmla="*/ 499 w 521"/>
                  <a:gd name="T81" fmla="*/ 201 h 235"/>
                  <a:gd name="T82" fmla="*/ 513 w 521"/>
                  <a:gd name="T83" fmla="*/ 21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1" h="235">
                    <a:moveTo>
                      <a:pt x="0" y="6"/>
                    </a:moveTo>
                    <a:lnTo>
                      <a:pt x="4" y="4"/>
                    </a:lnTo>
                    <a:lnTo>
                      <a:pt x="8" y="4"/>
                    </a:lnTo>
                    <a:lnTo>
                      <a:pt x="12" y="4"/>
                    </a:lnTo>
                    <a:lnTo>
                      <a:pt x="16" y="2"/>
                    </a:lnTo>
                    <a:lnTo>
                      <a:pt x="20" y="2"/>
                    </a:lnTo>
                    <a:lnTo>
                      <a:pt x="24" y="2"/>
                    </a:lnTo>
                    <a:lnTo>
                      <a:pt x="28" y="2"/>
                    </a:lnTo>
                    <a:lnTo>
                      <a:pt x="32" y="0"/>
                    </a:lnTo>
                    <a:lnTo>
                      <a:pt x="36" y="0"/>
                    </a:lnTo>
                    <a:lnTo>
                      <a:pt x="40" y="0"/>
                    </a:lnTo>
                    <a:lnTo>
                      <a:pt x="44" y="0"/>
                    </a:lnTo>
                    <a:lnTo>
                      <a:pt x="48" y="0"/>
                    </a:lnTo>
                    <a:lnTo>
                      <a:pt x="52" y="0"/>
                    </a:lnTo>
                    <a:lnTo>
                      <a:pt x="56" y="0"/>
                    </a:lnTo>
                    <a:lnTo>
                      <a:pt x="60" y="0"/>
                    </a:lnTo>
                    <a:lnTo>
                      <a:pt x="64" y="0"/>
                    </a:lnTo>
                    <a:lnTo>
                      <a:pt x="68" y="0"/>
                    </a:lnTo>
                    <a:lnTo>
                      <a:pt x="72" y="0"/>
                    </a:lnTo>
                    <a:lnTo>
                      <a:pt x="78" y="0"/>
                    </a:lnTo>
                    <a:lnTo>
                      <a:pt x="82" y="0"/>
                    </a:lnTo>
                    <a:lnTo>
                      <a:pt x="86" y="0"/>
                    </a:lnTo>
                    <a:lnTo>
                      <a:pt x="90" y="0"/>
                    </a:lnTo>
                    <a:lnTo>
                      <a:pt x="94" y="2"/>
                    </a:lnTo>
                    <a:lnTo>
                      <a:pt x="98" y="2"/>
                    </a:lnTo>
                    <a:lnTo>
                      <a:pt x="102" y="6"/>
                    </a:lnTo>
                    <a:lnTo>
                      <a:pt x="106" y="6"/>
                    </a:lnTo>
                    <a:lnTo>
                      <a:pt x="110" y="6"/>
                    </a:lnTo>
                    <a:lnTo>
                      <a:pt x="114" y="8"/>
                    </a:lnTo>
                    <a:lnTo>
                      <a:pt x="118" y="8"/>
                    </a:lnTo>
                    <a:lnTo>
                      <a:pt x="122" y="8"/>
                    </a:lnTo>
                    <a:lnTo>
                      <a:pt x="126" y="8"/>
                    </a:lnTo>
                    <a:lnTo>
                      <a:pt x="130" y="10"/>
                    </a:lnTo>
                    <a:lnTo>
                      <a:pt x="134" y="15"/>
                    </a:lnTo>
                    <a:lnTo>
                      <a:pt x="138" y="15"/>
                    </a:lnTo>
                    <a:lnTo>
                      <a:pt x="142" y="15"/>
                    </a:lnTo>
                    <a:lnTo>
                      <a:pt x="146" y="15"/>
                    </a:lnTo>
                    <a:lnTo>
                      <a:pt x="150" y="15"/>
                    </a:lnTo>
                    <a:lnTo>
                      <a:pt x="154" y="15"/>
                    </a:lnTo>
                    <a:lnTo>
                      <a:pt x="158" y="15"/>
                    </a:lnTo>
                    <a:lnTo>
                      <a:pt x="165" y="15"/>
                    </a:lnTo>
                    <a:lnTo>
                      <a:pt x="169" y="15"/>
                    </a:lnTo>
                    <a:lnTo>
                      <a:pt x="173" y="12"/>
                    </a:lnTo>
                    <a:lnTo>
                      <a:pt x="177" y="12"/>
                    </a:lnTo>
                    <a:lnTo>
                      <a:pt x="181" y="12"/>
                    </a:lnTo>
                    <a:lnTo>
                      <a:pt x="185" y="12"/>
                    </a:lnTo>
                    <a:lnTo>
                      <a:pt x="189" y="12"/>
                    </a:lnTo>
                    <a:lnTo>
                      <a:pt x="193" y="12"/>
                    </a:lnTo>
                    <a:lnTo>
                      <a:pt x="197" y="12"/>
                    </a:lnTo>
                    <a:lnTo>
                      <a:pt x="201" y="12"/>
                    </a:lnTo>
                    <a:lnTo>
                      <a:pt x="205" y="12"/>
                    </a:lnTo>
                    <a:lnTo>
                      <a:pt x="209" y="12"/>
                    </a:lnTo>
                    <a:lnTo>
                      <a:pt x="213" y="12"/>
                    </a:lnTo>
                    <a:lnTo>
                      <a:pt x="217" y="12"/>
                    </a:lnTo>
                    <a:lnTo>
                      <a:pt x="221" y="12"/>
                    </a:lnTo>
                    <a:lnTo>
                      <a:pt x="225" y="10"/>
                    </a:lnTo>
                    <a:lnTo>
                      <a:pt x="229" y="10"/>
                    </a:lnTo>
                    <a:lnTo>
                      <a:pt x="233" y="10"/>
                    </a:lnTo>
                    <a:lnTo>
                      <a:pt x="237" y="12"/>
                    </a:lnTo>
                    <a:lnTo>
                      <a:pt x="241" y="12"/>
                    </a:lnTo>
                    <a:lnTo>
                      <a:pt x="245" y="19"/>
                    </a:lnTo>
                    <a:lnTo>
                      <a:pt x="251" y="23"/>
                    </a:lnTo>
                    <a:lnTo>
                      <a:pt x="255" y="27"/>
                    </a:lnTo>
                    <a:lnTo>
                      <a:pt x="259" y="29"/>
                    </a:lnTo>
                    <a:lnTo>
                      <a:pt x="263" y="33"/>
                    </a:lnTo>
                    <a:lnTo>
                      <a:pt x="267" y="35"/>
                    </a:lnTo>
                    <a:lnTo>
                      <a:pt x="271" y="37"/>
                    </a:lnTo>
                    <a:lnTo>
                      <a:pt x="275" y="43"/>
                    </a:lnTo>
                    <a:lnTo>
                      <a:pt x="279" y="45"/>
                    </a:lnTo>
                    <a:lnTo>
                      <a:pt x="283" y="47"/>
                    </a:lnTo>
                    <a:lnTo>
                      <a:pt x="287" y="49"/>
                    </a:lnTo>
                    <a:lnTo>
                      <a:pt x="291" y="49"/>
                    </a:lnTo>
                    <a:lnTo>
                      <a:pt x="295" y="51"/>
                    </a:lnTo>
                    <a:lnTo>
                      <a:pt x="299" y="53"/>
                    </a:lnTo>
                    <a:lnTo>
                      <a:pt x="303" y="55"/>
                    </a:lnTo>
                    <a:lnTo>
                      <a:pt x="307" y="55"/>
                    </a:lnTo>
                    <a:lnTo>
                      <a:pt x="311" y="57"/>
                    </a:lnTo>
                    <a:lnTo>
                      <a:pt x="315" y="59"/>
                    </a:lnTo>
                    <a:lnTo>
                      <a:pt x="319" y="61"/>
                    </a:lnTo>
                    <a:lnTo>
                      <a:pt x="323" y="65"/>
                    </a:lnTo>
                    <a:lnTo>
                      <a:pt x="327" y="65"/>
                    </a:lnTo>
                    <a:lnTo>
                      <a:pt x="331" y="67"/>
                    </a:lnTo>
                    <a:lnTo>
                      <a:pt x="337" y="69"/>
                    </a:lnTo>
                    <a:lnTo>
                      <a:pt x="341" y="69"/>
                    </a:lnTo>
                    <a:lnTo>
                      <a:pt x="345" y="71"/>
                    </a:lnTo>
                    <a:lnTo>
                      <a:pt x="349" y="71"/>
                    </a:lnTo>
                    <a:lnTo>
                      <a:pt x="353" y="73"/>
                    </a:lnTo>
                    <a:lnTo>
                      <a:pt x="357" y="73"/>
                    </a:lnTo>
                    <a:lnTo>
                      <a:pt x="361" y="73"/>
                    </a:lnTo>
                    <a:lnTo>
                      <a:pt x="365" y="75"/>
                    </a:lnTo>
                    <a:lnTo>
                      <a:pt x="369" y="79"/>
                    </a:lnTo>
                    <a:lnTo>
                      <a:pt x="373" y="85"/>
                    </a:lnTo>
                    <a:lnTo>
                      <a:pt x="377" y="87"/>
                    </a:lnTo>
                    <a:lnTo>
                      <a:pt x="381" y="89"/>
                    </a:lnTo>
                    <a:lnTo>
                      <a:pt x="385" y="91"/>
                    </a:lnTo>
                    <a:lnTo>
                      <a:pt x="389" y="93"/>
                    </a:lnTo>
                    <a:lnTo>
                      <a:pt x="393" y="97"/>
                    </a:lnTo>
                    <a:lnTo>
                      <a:pt x="397" y="101"/>
                    </a:lnTo>
                    <a:lnTo>
                      <a:pt x="401" y="103"/>
                    </a:lnTo>
                    <a:lnTo>
                      <a:pt x="405" y="109"/>
                    </a:lnTo>
                    <a:lnTo>
                      <a:pt x="409" y="111"/>
                    </a:lnTo>
                    <a:lnTo>
                      <a:pt x="413" y="117"/>
                    </a:lnTo>
                    <a:lnTo>
                      <a:pt x="417" y="125"/>
                    </a:lnTo>
                    <a:lnTo>
                      <a:pt x="423" y="129"/>
                    </a:lnTo>
                    <a:lnTo>
                      <a:pt x="427" y="133"/>
                    </a:lnTo>
                    <a:lnTo>
                      <a:pt x="431" y="135"/>
                    </a:lnTo>
                    <a:lnTo>
                      <a:pt x="435" y="139"/>
                    </a:lnTo>
                    <a:lnTo>
                      <a:pt x="439" y="141"/>
                    </a:lnTo>
                    <a:lnTo>
                      <a:pt x="443" y="147"/>
                    </a:lnTo>
                    <a:lnTo>
                      <a:pt x="447" y="149"/>
                    </a:lnTo>
                    <a:lnTo>
                      <a:pt x="451" y="155"/>
                    </a:lnTo>
                    <a:lnTo>
                      <a:pt x="455" y="157"/>
                    </a:lnTo>
                    <a:lnTo>
                      <a:pt x="459" y="167"/>
                    </a:lnTo>
                    <a:lnTo>
                      <a:pt x="463" y="171"/>
                    </a:lnTo>
                    <a:lnTo>
                      <a:pt x="467" y="173"/>
                    </a:lnTo>
                    <a:lnTo>
                      <a:pt x="471" y="175"/>
                    </a:lnTo>
                    <a:lnTo>
                      <a:pt x="475" y="175"/>
                    </a:lnTo>
                    <a:lnTo>
                      <a:pt x="479" y="177"/>
                    </a:lnTo>
                    <a:lnTo>
                      <a:pt x="483" y="177"/>
                    </a:lnTo>
                    <a:lnTo>
                      <a:pt x="487" y="181"/>
                    </a:lnTo>
                    <a:lnTo>
                      <a:pt x="491" y="187"/>
                    </a:lnTo>
                    <a:lnTo>
                      <a:pt x="495" y="187"/>
                    </a:lnTo>
                    <a:lnTo>
                      <a:pt x="499" y="201"/>
                    </a:lnTo>
                    <a:lnTo>
                      <a:pt x="503" y="211"/>
                    </a:lnTo>
                    <a:lnTo>
                      <a:pt x="509" y="215"/>
                    </a:lnTo>
                    <a:lnTo>
                      <a:pt x="513" y="217"/>
                    </a:lnTo>
                    <a:lnTo>
                      <a:pt x="517" y="227"/>
                    </a:lnTo>
                    <a:lnTo>
                      <a:pt x="521" y="235"/>
                    </a:lnTo>
                  </a:path>
                </a:pathLst>
              </a:custGeom>
              <a:noFill/>
              <a:ln w="15875">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54"/>
              <p:cNvSpPr>
                <a:spLocks/>
              </p:cNvSpPr>
              <p:nvPr/>
            </p:nvSpPr>
            <p:spPr bwMode="auto">
              <a:xfrm>
                <a:off x="8232775" y="6032501"/>
                <a:ext cx="119063" cy="34925"/>
              </a:xfrm>
              <a:custGeom>
                <a:avLst/>
                <a:gdLst>
                  <a:gd name="T0" fmla="*/ 0 w 75"/>
                  <a:gd name="T1" fmla="*/ 0 h 22"/>
                  <a:gd name="T2" fmla="*/ 4 w 75"/>
                  <a:gd name="T3" fmla="*/ 6 h 22"/>
                  <a:gd name="T4" fmla="*/ 8 w 75"/>
                  <a:gd name="T5" fmla="*/ 8 h 22"/>
                  <a:gd name="T6" fmla="*/ 12 w 75"/>
                  <a:gd name="T7" fmla="*/ 10 h 22"/>
                  <a:gd name="T8" fmla="*/ 16 w 75"/>
                  <a:gd name="T9" fmla="*/ 12 h 22"/>
                  <a:gd name="T10" fmla="*/ 20 w 75"/>
                  <a:gd name="T11" fmla="*/ 14 h 22"/>
                  <a:gd name="T12" fmla="*/ 24 w 75"/>
                  <a:gd name="T13" fmla="*/ 16 h 22"/>
                  <a:gd name="T14" fmla="*/ 28 w 75"/>
                  <a:gd name="T15" fmla="*/ 16 h 22"/>
                  <a:gd name="T16" fmla="*/ 32 w 75"/>
                  <a:gd name="T17" fmla="*/ 16 h 22"/>
                  <a:gd name="T18" fmla="*/ 36 w 75"/>
                  <a:gd name="T19" fmla="*/ 18 h 22"/>
                  <a:gd name="T20" fmla="*/ 40 w 75"/>
                  <a:gd name="T21" fmla="*/ 18 h 22"/>
                  <a:gd name="T22" fmla="*/ 44 w 75"/>
                  <a:gd name="T23" fmla="*/ 18 h 22"/>
                  <a:gd name="T24" fmla="*/ 48 w 75"/>
                  <a:gd name="T25" fmla="*/ 20 h 22"/>
                  <a:gd name="T26" fmla="*/ 52 w 75"/>
                  <a:gd name="T27" fmla="*/ 20 h 22"/>
                  <a:gd name="T28" fmla="*/ 56 w 75"/>
                  <a:gd name="T29" fmla="*/ 20 h 22"/>
                  <a:gd name="T30" fmla="*/ 60 w 75"/>
                  <a:gd name="T31" fmla="*/ 20 h 22"/>
                  <a:gd name="T32" fmla="*/ 65 w 75"/>
                  <a:gd name="T33" fmla="*/ 20 h 22"/>
                  <a:gd name="T34" fmla="*/ 69 w 75"/>
                  <a:gd name="T35" fmla="*/ 20 h 22"/>
                  <a:gd name="T36" fmla="*/ 75 w 75"/>
                  <a:gd name="T3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22">
                    <a:moveTo>
                      <a:pt x="0" y="0"/>
                    </a:moveTo>
                    <a:lnTo>
                      <a:pt x="4" y="6"/>
                    </a:lnTo>
                    <a:lnTo>
                      <a:pt x="8" y="8"/>
                    </a:lnTo>
                    <a:lnTo>
                      <a:pt x="12" y="10"/>
                    </a:lnTo>
                    <a:lnTo>
                      <a:pt x="16" y="12"/>
                    </a:lnTo>
                    <a:lnTo>
                      <a:pt x="20" y="14"/>
                    </a:lnTo>
                    <a:lnTo>
                      <a:pt x="24" y="16"/>
                    </a:lnTo>
                    <a:lnTo>
                      <a:pt x="28" y="16"/>
                    </a:lnTo>
                    <a:lnTo>
                      <a:pt x="32" y="16"/>
                    </a:lnTo>
                    <a:lnTo>
                      <a:pt x="36" y="18"/>
                    </a:lnTo>
                    <a:lnTo>
                      <a:pt x="40" y="18"/>
                    </a:lnTo>
                    <a:lnTo>
                      <a:pt x="44" y="18"/>
                    </a:lnTo>
                    <a:lnTo>
                      <a:pt x="48" y="20"/>
                    </a:lnTo>
                    <a:lnTo>
                      <a:pt x="52" y="20"/>
                    </a:lnTo>
                    <a:lnTo>
                      <a:pt x="56" y="20"/>
                    </a:lnTo>
                    <a:lnTo>
                      <a:pt x="60" y="20"/>
                    </a:lnTo>
                    <a:lnTo>
                      <a:pt x="65" y="20"/>
                    </a:lnTo>
                    <a:lnTo>
                      <a:pt x="69" y="20"/>
                    </a:lnTo>
                    <a:lnTo>
                      <a:pt x="75" y="22"/>
                    </a:lnTo>
                  </a:path>
                </a:pathLst>
              </a:custGeom>
              <a:noFill/>
              <a:ln w="15875">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2" name="Group 31"/>
            <p:cNvGrpSpPr/>
            <p:nvPr/>
          </p:nvGrpSpPr>
          <p:grpSpPr>
            <a:xfrm>
              <a:off x="1929661" y="4127066"/>
              <a:ext cx="5032239" cy="345437"/>
              <a:chOff x="5751513" y="5592763"/>
              <a:chExt cx="2600325" cy="188913"/>
            </a:xfrm>
          </p:grpSpPr>
          <p:sp>
            <p:nvSpPr>
              <p:cNvPr id="44" name="Freeform 155"/>
              <p:cNvSpPr>
                <a:spLocks/>
              </p:cNvSpPr>
              <p:nvPr/>
            </p:nvSpPr>
            <p:spPr bwMode="auto">
              <a:xfrm>
                <a:off x="5751513" y="5605463"/>
                <a:ext cx="827088" cy="176213"/>
              </a:xfrm>
              <a:custGeom>
                <a:avLst/>
                <a:gdLst>
                  <a:gd name="T0" fmla="*/ 8 w 521"/>
                  <a:gd name="T1" fmla="*/ 71 h 111"/>
                  <a:gd name="T2" fmla="*/ 20 w 521"/>
                  <a:gd name="T3" fmla="*/ 55 h 111"/>
                  <a:gd name="T4" fmla="*/ 32 w 521"/>
                  <a:gd name="T5" fmla="*/ 46 h 111"/>
                  <a:gd name="T6" fmla="*/ 44 w 521"/>
                  <a:gd name="T7" fmla="*/ 38 h 111"/>
                  <a:gd name="T8" fmla="*/ 56 w 521"/>
                  <a:gd name="T9" fmla="*/ 30 h 111"/>
                  <a:gd name="T10" fmla="*/ 68 w 521"/>
                  <a:gd name="T11" fmla="*/ 26 h 111"/>
                  <a:gd name="T12" fmla="*/ 80 w 521"/>
                  <a:gd name="T13" fmla="*/ 24 h 111"/>
                  <a:gd name="T14" fmla="*/ 94 w 521"/>
                  <a:gd name="T15" fmla="*/ 20 h 111"/>
                  <a:gd name="T16" fmla="*/ 106 w 521"/>
                  <a:gd name="T17" fmla="*/ 16 h 111"/>
                  <a:gd name="T18" fmla="*/ 118 w 521"/>
                  <a:gd name="T19" fmla="*/ 14 h 111"/>
                  <a:gd name="T20" fmla="*/ 130 w 521"/>
                  <a:gd name="T21" fmla="*/ 14 h 111"/>
                  <a:gd name="T22" fmla="*/ 142 w 521"/>
                  <a:gd name="T23" fmla="*/ 12 h 111"/>
                  <a:gd name="T24" fmla="*/ 154 w 521"/>
                  <a:gd name="T25" fmla="*/ 12 h 111"/>
                  <a:gd name="T26" fmla="*/ 166 w 521"/>
                  <a:gd name="T27" fmla="*/ 12 h 111"/>
                  <a:gd name="T28" fmla="*/ 180 w 521"/>
                  <a:gd name="T29" fmla="*/ 12 h 111"/>
                  <a:gd name="T30" fmla="*/ 192 w 521"/>
                  <a:gd name="T31" fmla="*/ 10 h 111"/>
                  <a:gd name="T32" fmla="*/ 204 w 521"/>
                  <a:gd name="T33" fmla="*/ 8 h 111"/>
                  <a:gd name="T34" fmla="*/ 216 w 521"/>
                  <a:gd name="T35" fmla="*/ 8 h 111"/>
                  <a:gd name="T36" fmla="*/ 228 w 521"/>
                  <a:gd name="T37" fmla="*/ 8 h 111"/>
                  <a:gd name="T38" fmla="*/ 240 w 521"/>
                  <a:gd name="T39" fmla="*/ 6 h 111"/>
                  <a:gd name="T40" fmla="*/ 252 w 521"/>
                  <a:gd name="T41" fmla="*/ 6 h 111"/>
                  <a:gd name="T42" fmla="*/ 266 w 521"/>
                  <a:gd name="T43" fmla="*/ 6 h 111"/>
                  <a:gd name="T44" fmla="*/ 278 w 521"/>
                  <a:gd name="T45" fmla="*/ 4 h 111"/>
                  <a:gd name="T46" fmla="*/ 290 w 521"/>
                  <a:gd name="T47" fmla="*/ 4 h 111"/>
                  <a:gd name="T48" fmla="*/ 302 w 521"/>
                  <a:gd name="T49" fmla="*/ 4 h 111"/>
                  <a:gd name="T50" fmla="*/ 314 w 521"/>
                  <a:gd name="T51" fmla="*/ 4 h 111"/>
                  <a:gd name="T52" fmla="*/ 326 w 521"/>
                  <a:gd name="T53" fmla="*/ 4 h 111"/>
                  <a:gd name="T54" fmla="*/ 338 w 521"/>
                  <a:gd name="T55" fmla="*/ 4 h 111"/>
                  <a:gd name="T56" fmla="*/ 352 w 521"/>
                  <a:gd name="T57" fmla="*/ 4 h 111"/>
                  <a:gd name="T58" fmla="*/ 365 w 521"/>
                  <a:gd name="T59" fmla="*/ 4 h 111"/>
                  <a:gd name="T60" fmla="*/ 377 w 521"/>
                  <a:gd name="T61" fmla="*/ 4 h 111"/>
                  <a:gd name="T62" fmla="*/ 389 w 521"/>
                  <a:gd name="T63" fmla="*/ 2 h 111"/>
                  <a:gd name="T64" fmla="*/ 401 w 521"/>
                  <a:gd name="T65" fmla="*/ 2 h 111"/>
                  <a:gd name="T66" fmla="*/ 413 w 521"/>
                  <a:gd name="T67" fmla="*/ 2 h 111"/>
                  <a:gd name="T68" fmla="*/ 425 w 521"/>
                  <a:gd name="T69" fmla="*/ 2 h 111"/>
                  <a:gd name="T70" fmla="*/ 439 w 521"/>
                  <a:gd name="T71" fmla="*/ 0 h 111"/>
                  <a:gd name="T72" fmla="*/ 451 w 521"/>
                  <a:gd name="T73" fmla="*/ 0 h 111"/>
                  <a:gd name="T74" fmla="*/ 463 w 521"/>
                  <a:gd name="T75" fmla="*/ 0 h 111"/>
                  <a:gd name="T76" fmla="*/ 475 w 521"/>
                  <a:gd name="T77" fmla="*/ 0 h 111"/>
                  <a:gd name="T78" fmla="*/ 487 w 521"/>
                  <a:gd name="T79" fmla="*/ 0 h 111"/>
                  <a:gd name="T80" fmla="*/ 499 w 521"/>
                  <a:gd name="T81" fmla="*/ 0 h 111"/>
                  <a:gd name="T82" fmla="*/ 511 w 521"/>
                  <a:gd name="T8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1" h="111">
                    <a:moveTo>
                      <a:pt x="0" y="111"/>
                    </a:moveTo>
                    <a:lnTo>
                      <a:pt x="4" y="79"/>
                    </a:lnTo>
                    <a:lnTo>
                      <a:pt x="8" y="71"/>
                    </a:lnTo>
                    <a:lnTo>
                      <a:pt x="12" y="65"/>
                    </a:lnTo>
                    <a:lnTo>
                      <a:pt x="16" y="59"/>
                    </a:lnTo>
                    <a:lnTo>
                      <a:pt x="20" y="55"/>
                    </a:lnTo>
                    <a:lnTo>
                      <a:pt x="24" y="53"/>
                    </a:lnTo>
                    <a:lnTo>
                      <a:pt x="28" y="49"/>
                    </a:lnTo>
                    <a:lnTo>
                      <a:pt x="32" y="46"/>
                    </a:lnTo>
                    <a:lnTo>
                      <a:pt x="36" y="42"/>
                    </a:lnTo>
                    <a:lnTo>
                      <a:pt x="40" y="40"/>
                    </a:lnTo>
                    <a:lnTo>
                      <a:pt x="44" y="38"/>
                    </a:lnTo>
                    <a:lnTo>
                      <a:pt x="48" y="36"/>
                    </a:lnTo>
                    <a:lnTo>
                      <a:pt x="52" y="34"/>
                    </a:lnTo>
                    <a:lnTo>
                      <a:pt x="56" y="30"/>
                    </a:lnTo>
                    <a:lnTo>
                      <a:pt x="60" y="30"/>
                    </a:lnTo>
                    <a:lnTo>
                      <a:pt x="64" y="28"/>
                    </a:lnTo>
                    <a:lnTo>
                      <a:pt x="68" y="26"/>
                    </a:lnTo>
                    <a:lnTo>
                      <a:pt x="72" y="26"/>
                    </a:lnTo>
                    <a:lnTo>
                      <a:pt x="76" y="24"/>
                    </a:lnTo>
                    <a:lnTo>
                      <a:pt x="80" y="24"/>
                    </a:lnTo>
                    <a:lnTo>
                      <a:pt x="86" y="22"/>
                    </a:lnTo>
                    <a:lnTo>
                      <a:pt x="90" y="22"/>
                    </a:lnTo>
                    <a:lnTo>
                      <a:pt x="94" y="20"/>
                    </a:lnTo>
                    <a:lnTo>
                      <a:pt x="98" y="18"/>
                    </a:lnTo>
                    <a:lnTo>
                      <a:pt x="102" y="18"/>
                    </a:lnTo>
                    <a:lnTo>
                      <a:pt x="106" y="16"/>
                    </a:lnTo>
                    <a:lnTo>
                      <a:pt x="110" y="16"/>
                    </a:lnTo>
                    <a:lnTo>
                      <a:pt x="114" y="16"/>
                    </a:lnTo>
                    <a:lnTo>
                      <a:pt x="118" y="14"/>
                    </a:lnTo>
                    <a:lnTo>
                      <a:pt x="122" y="14"/>
                    </a:lnTo>
                    <a:lnTo>
                      <a:pt x="126" y="14"/>
                    </a:lnTo>
                    <a:lnTo>
                      <a:pt x="130" y="14"/>
                    </a:lnTo>
                    <a:lnTo>
                      <a:pt x="134" y="14"/>
                    </a:lnTo>
                    <a:lnTo>
                      <a:pt x="138" y="12"/>
                    </a:lnTo>
                    <a:lnTo>
                      <a:pt x="142" y="12"/>
                    </a:lnTo>
                    <a:lnTo>
                      <a:pt x="146" y="12"/>
                    </a:lnTo>
                    <a:lnTo>
                      <a:pt x="150" y="12"/>
                    </a:lnTo>
                    <a:lnTo>
                      <a:pt x="154" y="12"/>
                    </a:lnTo>
                    <a:lnTo>
                      <a:pt x="158" y="12"/>
                    </a:lnTo>
                    <a:lnTo>
                      <a:pt x="162" y="12"/>
                    </a:lnTo>
                    <a:lnTo>
                      <a:pt x="166" y="12"/>
                    </a:lnTo>
                    <a:lnTo>
                      <a:pt x="172" y="12"/>
                    </a:lnTo>
                    <a:lnTo>
                      <a:pt x="176" y="12"/>
                    </a:lnTo>
                    <a:lnTo>
                      <a:pt x="180" y="12"/>
                    </a:lnTo>
                    <a:lnTo>
                      <a:pt x="184" y="10"/>
                    </a:lnTo>
                    <a:lnTo>
                      <a:pt x="188" y="10"/>
                    </a:lnTo>
                    <a:lnTo>
                      <a:pt x="192" y="10"/>
                    </a:lnTo>
                    <a:lnTo>
                      <a:pt x="196" y="10"/>
                    </a:lnTo>
                    <a:lnTo>
                      <a:pt x="200" y="10"/>
                    </a:lnTo>
                    <a:lnTo>
                      <a:pt x="204" y="8"/>
                    </a:lnTo>
                    <a:lnTo>
                      <a:pt x="208" y="8"/>
                    </a:lnTo>
                    <a:lnTo>
                      <a:pt x="212" y="8"/>
                    </a:lnTo>
                    <a:lnTo>
                      <a:pt x="216" y="8"/>
                    </a:lnTo>
                    <a:lnTo>
                      <a:pt x="220" y="8"/>
                    </a:lnTo>
                    <a:lnTo>
                      <a:pt x="224" y="8"/>
                    </a:lnTo>
                    <a:lnTo>
                      <a:pt x="228" y="8"/>
                    </a:lnTo>
                    <a:lnTo>
                      <a:pt x="232" y="6"/>
                    </a:lnTo>
                    <a:lnTo>
                      <a:pt x="236" y="6"/>
                    </a:lnTo>
                    <a:lnTo>
                      <a:pt x="240" y="6"/>
                    </a:lnTo>
                    <a:lnTo>
                      <a:pt x="244" y="6"/>
                    </a:lnTo>
                    <a:lnTo>
                      <a:pt x="248" y="6"/>
                    </a:lnTo>
                    <a:lnTo>
                      <a:pt x="252" y="6"/>
                    </a:lnTo>
                    <a:lnTo>
                      <a:pt x="258" y="6"/>
                    </a:lnTo>
                    <a:lnTo>
                      <a:pt x="262" y="6"/>
                    </a:lnTo>
                    <a:lnTo>
                      <a:pt x="266" y="6"/>
                    </a:lnTo>
                    <a:lnTo>
                      <a:pt x="270" y="6"/>
                    </a:lnTo>
                    <a:lnTo>
                      <a:pt x="274" y="4"/>
                    </a:lnTo>
                    <a:lnTo>
                      <a:pt x="278" y="4"/>
                    </a:lnTo>
                    <a:lnTo>
                      <a:pt x="282" y="4"/>
                    </a:lnTo>
                    <a:lnTo>
                      <a:pt x="286" y="4"/>
                    </a:lnTo>
                    <a:lnTo>
                      <a:pt x="290" y="4"/>
                    </a:lnTo>
                    <a:lnTo>
                      <a:pt x="294" y="4"/>
                    </a:lnTo>
                    <a:lnTo>
                      <a:pt x="298" y="4"/>
                    </a:lnTo>
                    <a:lnTo>
                      <a:pt x="302" y="4"/>
                    </a:lnTo>
                    <a:lnTo>
                      <a:pt x="306" y="4"/>
                    </a:lnTo>
                    <a:lnTo>
                      <a:pt x="310" y="4"/>
                    </a:lnTo>
                    <a:lnTo>
                      <a:pt x="314" y="4"/>
                    </a:lnTo>
                    <a:lnTo>
                      <a:pt x="318" y="4"/>
                    </a:lnTo>
                    <a:lnTo>
                      <a:pt x="322" y="4"/>
                    </a:lnTo>
                    <a:lnTo>
                      <a:pt x="326" y="4"/>
                    </a:lnTo>
                    <a:lnTo>
                      <a:pt x="330" y="4"/>
                    </a:lnTo>
                    <a:lnTo>
                      <a:pt x="334" y="4"/>
                    </a:lnTo>
                    <a:lnTo>
                      <a:pt x="338" y="4"/>
                    </a:lnTo>
                    <a:lnTo>
                      <a:pt x="344" y="4"/>
                    </a:lnTo>
                    <a:lnTo>
                      <a:pt x="348" y="4"/>
                    </a:lnTo>
                    <a:lnTo>
                      <a:pt x="352" y="4"/>
                    </a:lnTo>
                    <a:lnTo>
                      <a:pt x="357" y="4"/>
                    </a:lnTo>
                    <a:lnTo>
                      <a:pt x="361" y="4"/>
                    </a:lnTo>
                    <a:lnTo>
                      <a:pt x="365" y="4"/>
                    </a:lnTo>
                    <a:lnTo>
                      <a:pt x="369" y="4"/>
                    </a:lnTo>
                    <a:lnTo>
                      <a:pt x="373" y="4"/>
                    </a:lnTo>
                    <a:lnTo>
                      <a:pt x="377" y="4"/>
                    </a:lnTo>
                    <a:lnTo>
                      <a:pt x="381" y="4"/>
                    </a:lnTo>
                    <a:lnTo>
                      <a:pt x="385" y="4"/>
                    </a:lnTo>
                    <a:lnTo>
                      <a:pt x="389" y="2"/>
                    </a:lnTo>
                    <a:lnTo>
                      <a:pt x="393" y="2"/>
                    </a:lnTo>
                    <a:lnTo>
                      <a:pt x="397" y="2"/>
                    </a:lnTo>
                    <a:lnTo>
                      <a:pt x="401" y="2"/>
                    </a:lnTo>
                    <a:lnTo>
                      <a:pt x="405" y="2"/>
                    </a:lnTo>
                    <a:lnTo>
                      <a:pt x="409" y="2"/>
                    </a:lnTo>
                    <a:lnTo>
                      <a:pt x="413" y="2"/>
                    </a:lnTo>
                    <a:lnTo>
                      <a:pt x="417" y="2"/>
                    </a:lnTo>
                    <a:lnTo>
                      <a:pt x="421" y="2"/>
                    </a:lnTo>
                    <a:lnTo>
                      <a:pt x="425" y="2"/>
                    </a:lnTo>
                    <a:lnTo>
                      <a:pt x="431" y="2"/>
                    </a:lnTo>
                    <a:lnTo>
                      <a:pt x="435" y="2"/>
                    </a:lnTo>
                    <a:lnTo>
                      <a:pt x="439" y="0"/>
                    </a:lnTo>
                    <a:lnTo>
                      <a:pt x="443" y="0"/>
                    </a:lnTo>
                    <a:lnTo>
                      <a:pt x="447" y="0"/>
                    </a:lnTo>
                    <a:lnTo>
                      <a:pt x="451" y="0"/>
                    </a:lnTo>
                    <a:lnTo>
                      <a:pt x="455" y="0"/>
                    </a:lnTo>
                    <a:lnTo>
                      <a:pt x="459" y="0"/>
                    </a:lnTo>
                    <a:lnTo>
                      <a:pt x="463" y="0"/>
                    </a:lnTo>
                    <a:lnTo>
                      <a:pt x="467" y="0"/>
                    </a:lnTo>
                    <a:lnTo>
                      <a:pt x="471" y="0"/>
                    </a:lnTo>
                    <a:lnTo>
                      <a:pt x="475" y="0"/>
                    </a:lnTo>
                    <a:lnTo>
                      <a:pt x="479" y="0"/>
                    </a:lnTo>
                    <a:lnTo>
                      <a:pt x="483" y="0"/>
                    </a:lnTo>
                    <a:lnTo>
                      <a:pt x="487" y="0"/>
                    </a:lnTo>
                    <a:lnTo>
                      <a:pt x="491" y="0"/>
                    </a:lnTo>
                    <a:lnTo>
                      <a:pt x="495" y="0"/>
                    </a:lnTo>
                    <a:lnTo>
                      <a:pt x="499" y="0"/>
                    </a:lnTo>
                    <a:lnTo>
                      <a:pt x="503" y="0"/>
                    </a:lnTo>
                    <a:lnTo>
                      <a:pt x="507" y="0"/>
                    </a:lnTo>
                    <a:lnTo>
                      <a:pt x="511" y="0"/>
                    </a:lnTo>
                    <a:lnTo>
                      <a:pt x="517" y="0"/>
                    </a:lnTo>
                    <a:lnTo>
                      <a:pt x="521"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56"/>
              <p:cNvSpPr>
                <a:spLocks/>
              </p:cNvSpPr>
              <p:nvPr/>
            </p:nvSpPr>
            <p:spPr bwMode="auto">
              <a:xfrm>
                <a:off x="6578600" y="5595938"/>
                <a:ext cx="827088" cy="9525"/>
              </a:xfrm>
              <a:custGeom>
                <a:avLst/>
                <a:gdLst>
                  <a:gd name="T0" fmla="*/ 8 w 521"/>
                  <a:gd name="T1" fmla="*/ 6 h 6"/>
                  <a:gd name="T2" fmla="*/ 20 w 521"/>
                  <a:gd name="T3" fmla="*/ 6 h 6"/>
                  <a:gd name="T4" fmla="*/ 32 w 521"/>
                  <a:gd name="T5" fmla="*/ 6 h 6"/>
                  <a:gd name="T6" fmla="*/ 44 w 521"/>
                  <a:gd name="T7" fmla="*/ 6 h 6"/>
                  <a:gd name="T8" fmla="*/ 56 w 521"/>
                  <a:gd name="T9" fmla="*/ 6 h 6"/>
                  <a:gd name="T10" fmla="*/ 68 w 521"/>
                  <a:gd name="T11" fmla="*/ 6 h 6"/>
                  <a:gd name="T12" fmla="*/ 82 w 521"/>
                  <a:gd name="T13" fmla="*/ 6 h 6"/>
                  <a:gd name="T14" fmla="*/ 94 w 521"/>
                  <a:gd name="T15" fmla="*/ 6 h 6"/>
                  <a:gd name="T16" fmla="*/ 106 w 521"/>
                  <a:gd name="T17" fmla="*/ 6 h 6"/>
                  <a:gd name="T18" fmla="*/ 118 w 521"/>
                  <a:gd name="T19" fmla="*/ 6 h 6"/>
                  <a:gd name="T20" fmla="*/ 130 w 521"/>
                  <a:gd name="T21" fmla="*/ 6 h 6"/>
                  <a:gd name="T22" fmla="*/ 142 w 521"/>
                  <a:gd name="T23" fmla="*/ 6 h 6"/>
                  <a:gd name="T24" fmla="*/ 154 w 521"/>
                  <a:gd name="T25" fmla="*/ 6 h 6"/>
                  <a:gd name="T26" fmla="*/ 168 w 521"/>
                  <a:gd name="T27" fmla="*/ 6 h 6"/>
                  <a:gd name="T28" fmla="*/ 180 w 521"/>
                  <a:gd name="T29" fmla="*/ 6 h 6"/>
                  <a:gd name="T30" fmla="*/ 192 w 521"/>
                  <a:gd name="T31" fmla="*/ 6 h 6"/>
                  <a:gd name="T32" fmla="*/ 204 w 521"/>
                  <a:gd name="T33" fmla="*/ 6 h 6"/>
                  <a:gd name="T34" fmla="*/ 216 w 521"/>
                  <a:gd name="T35" fmla="*/ 6 h 6"/>
                  <a:gd name="T36" fmla="*/ 228 w 521"/>
                  <a:gd name="T37" fmla="*/ 6 h 6"/>
                  <a:gd name="T38" fmla="*/ 240 w 521"/>
                  <a:gd name="T39" fmla="*/ 6 h 6"/>
                  <a:gd name="T40" fmla="*/ 254 w 521"/>
                  <a:gd name="T41" fmla="*/ 6 h 6"/>
                  <a:gd name="T42" fmla="*/ 267 w 521"/>
                  <a:gd name="T43" fmla="*/ 6 h 6"/>
                  <a:gd name="T44" fmla="*/ 279 w 521"/>
                  <a:gd name="T45" fmla="*/ 6 h 6"/>
                  <a:gd name="T46" fmla="*/ 291 w 521"/>
                  <a:gd name="T47" fmla="*/ 6 h 6"/>
                  <a:gd name="T48" fmla="*/ 303 w 521"/>
                  <a:gd name="T49" fmla="*/ 6 h 6"/>
                  <a:gd name="T50" fmla="*/ 315 w 521"/>
                  <a:gd name="T51" fmla="*/ 6 h 6"/>
                  <a:gd name="T52" fmla="*/ 327 w 521"/>
                  <a:gd name="T53" fmla="*/ 6 h 6"/>
                  <a:gd name="T54" fmla="*/ 341 w 521"/>
                  <a:gd name="T55" fmla="*/ 6 h 6"/>
                  <a:gd name="T56" fmla="*/ 353 w 521"/>
                  <a:gd name="T57" fmla="*/ 4 h 6"/>
                  <a:gd name="T58" fmla="*/ 365 w 521"/>
                  <a:gd name="T59" fmla="*/ 4 h 6"/>
                  <a:gd name="T60" fmla="*/ 377 w 521"/>
                  <a:gd name="T61" fmla="*/ 4 h 6"/>
                  <a:gd name="T62" fmla="*/ 389 w 521"/>
                  <a:gd name="T63" fmla="*/ 4 h 6"/>
                  <a:gd name="T64" fmla="*/ 401 w 521"/>
                  <a:gd name="T65" fmla="*/ 4 h 6"/>
                  <a:gd name="T66" fmla="*/ 413 w 521"/>
                  <a:gd name="T67" fmla="*/ 4 h 6"/>
                  <a:gd name="T68" fmla="*/ 427 w 521"/>
                  <a:gd name="T69" fmla="*/ 4 h 6"/>
                  <a:gd name="T70" fmla="*/ 439 w 521"/>
                  <a:gd name="T71" fmla="*/ 4 h 6"/>
                  <a:gd name="T72" fmla="*/ 451 w 521"/>
                  <a:gd name="T73" fmla="*/ 2 h 6"/>
                  <a:gd name="T74" fmla="*/ 463 w 521"/>
                  <a:gd name="T75" fmla="*/ 2 h 6"/>
                  <a:gd name="T76" fmla="*/ 475 w 521"/>
                  <a:gd name="T77" fmla="*/ 2 h 6"/>
                  <a:gd name="T78" fmla="*/ 487 w 521"/>
                  <a:gd name="T79" fmla="*/ 0 h 6"/>
                  <a:gd name="T80" fmla="*/ 499 w 521"/>
                  <a:gd name="T81" fmla="*/ 0 h 6"/>
                  <a:gd name="T82" fmla="*/ 513 w 521"/>
                  <a:gd name="T8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1" h="6">
                    <a:moveTo>
                      <a:pt x="0" y="6"/>
                    </a:moveTo>
                    <a:lnTo>
                      <a:pt x="4" y="6"/>
                    </a:lnTo>
                    <a:lnTo>
                      <a:pt x="8" y="6"/>
                    </a:lnTo>
                    <a:lnTo>
                      <a:pt x="12" y="6"/>
                    </a:lnTo>
                    <a:lnTo>
                      <a:pt x="16" y="6"/>
                    </a:lnTo>
                    <a:lnTo>
                      <a:pt x="20" y="6"/>
                    </a:lnTo>
                    <a:lnTo>
                      <a:pt x="24" y="6"/>
                    </a:lnTo>
                    <a:lnTo>
                      <a:pt x="28" y="6"/>
                    </a:lnTo>
                    <a:lnTo>
                      <a:pt x="32" y="6"/>
                    </a:lnTo>
                    <a:lnTo>
                      <a:pt x="36" y="6"/>
                    </a:lnTo>
                    <a:lnTo>
                      <a:pt x="40" y="6"/>
                    </a:lnTo>
                    <a:lnTo>
                      <a:pt x="44" y="6"/>
                    </a:lnTo>
                    <a:lnTo>
                      <a:pt x="48" y="6"/>
                    </a:lnTo>
                    <a:lnTo>
                      <a:pt x="52" y="6"/>
                    </a:lnTo>
                    <a:lnTo>
                      <a:pt x="56" y="6"/>
                    </a:lnTo>
                    <a:lnTo>
                      <a:pt x="60" y="6"/>
                    </a:lnTo>
                    <a:lnTo>
                      <a:pt x="64" y="6"/>
                    </a:lnTo>
                    <a:lnTo>
                      <a:pt x="68" y="6"/>
                    </a:lnTo>
                    <a:lnTo>
                      <a:pt x="72" y="6"/>
                    </a:lnTo>
                    <a:lnTo>
                      <a:pt x="76" y="6"/>
                    </a:lnTo>
                    <a:lnTo>
                      <a:pt x="82" y="6"/>
                    </a:lnTo>
                    <a:lnTo>
                      <a:pt x="86" y="6"/>
                    </a:lnTo>
                    <a:lnTo>
                      <a:pt x="90" y="6"/>
                    </a:lnTo>
                    <a:lnTo>
                      <a:pt x="94" y="6"/>
                    </a:lnTo>
                    <a:lnTo>
                      <a:pt x="98" y="6"/>
                    </a:lnTo>
                    <a:lnTo>
                      <a:pt x="102" y="6"/>
                    </a:lnTo>
                    <a:lnTo>
                      <a:pt x="106" y="6"/>
                    </a:lnTo>
                    <a:lnTo>
                      <a:pt x="110" y="6"/>
                    </a:lnTo>
                    <a:lnTo>
                      <a:pt x="114" y="6"/>
                    </a:lnTo>
                    <a:lnTo>
                      <a:pt x="118" y="6"/>
                    </a:lnTo>
                    <a:lnTo>
                      <a:pt x="122" y="6"/>
                    </a:lnTo>
                    <a:lnTo>
                      <a:pt x="126" y="6"/>
                    </a:lnTo>
                    <a:lnTo>
                      <a:pt x="130" y="6"/>
                    </a:lnTo>
                    <a:lnTo>
                      <a:pt x="134" y="6"/>
                    </a:lnTo>
                    <a:lnTo>
                      <a:pt x="138" y="6"/>
                    </a:lnTo>
                    <a:lnTo>
                      <a:pt x="142" y="6"/>
                    </a:lnTo>
                    <a:lnTo>
                      <a:pt x="146" y="6"/>
                    </a:lnTo>
                    <a:lnTo>
                      <a:pt x="150" y="6"/>
                    </a:lnTo>
                    <a:lnTo>
                      <a:pt x="154" y="6"/>
                    </a:lnTo>
                    <a:lnTo>
                      <a:pt x="158" y="6"/>
                    </a:lnTo>
                    <a:lnTo>
                      <a:pt x="162" y="6"/>
                    </a:lnTo>
                    <a:lnTo>
                      <a:pt x="168" y="6"/>
                    </a:lnTo>
                    <a:lnTo>
                      <a:pt x="172" y="6"/>
                    </a:lnTo>
                    <a:lnTo>
                      <a:pt x="176" y="6"/>
                    </a:lnTo>
                    <a:lnTo>
                      <a:pt x="180" y="6"/>
                    </a:lnTo>
                    <a:lnTo>
                      <a:pt x="184" y="6"/>
                    </a:lnTo>
                    <a:lnTo>
                      <a:pt x="188" y="6"/>
                    </a:lnTo>
                    <a:lnTo>
                      <a:pt x="192" y="6"/>
                    </a:lnTo>
                    <a:lnTo>
                      <a:pt x="196" y="6"/>
                    </a:lnTo>
                    <a:lnTo>
                      <a:pt x="200" y="6"/>
                    </a:lnTo>
                    <a:lnTo>
                      <a:pt x="204" y="6"/>
                    </a:lnTo>
                    <a:lnTo>
                      <a:pt x="208" y="6"/>
                    </a:lnTo>
                    <a:lnTo>
                      <a:pt x="212" y="6"/>
                    </a:lnTo>
                    <a:lnTo>
                      <a:pt x="216" y="6"/>
                    </a:lnTo>
                    <a:lnTo>
                      <a:pt x="220" y="6"/>
                    </a:lnTo>
                    <a:lnTo>
                      <a:pt x="224" y="6"/>
                    </a:lnTo>
                    <a:lnTo>
                      <a:pt x="228" y="6"/>
                    </a:lnTo>
                    <a:lnTo>
                      <a:pt x="232" y="6"/>
                    </a:lnTo>
                    <a:lnTo>
                      <a:pt x="236" y="6"/>
                    </a:lnTo>
                    <a:lnTo>
                      <a:pt x="240" y="6"/>
                    </a:lnTo>
                    <a:lnTo>
                      <a:pt x="244" y="6"/>
                    </a:lnTo>
                    <a:lnTo>
                      <a:pt x="248" y="6"/>
                    </a:lnTo>
                    <a:lnTo>
                      <a:pt x="254" y="6"/>
                    </a:lnTo>
                    <a:lnTo>
                      <a:pt x="259" y="6"/>
                    </a:lnTo>
                    <a:lnTo>
                      <a:pt x="263" y="6"/>
                    </a:lnTo>
                    <a:lnTo>
                      <a:pt x="267" y="6"/>
                    </a:lnTo>
                    <a:lnTo>
                      <a:pt x="271" y="6"/>
                    </a:lnTo>
                    <a:lnTo>
                      <a:pt x="275" y="6"/>
                    </a:lnTo>
                    <a:lnTo>
                      <a:pt x="279" y="6"/>
                    </a:lnTo>
                    <a:lnTo>
                      <a:pt x="283" y="6"/>
                    </a:lnTo>
                    <a:lnTo>
                      <a:pt x="287" y="6"/>
                    </a:lnTo>
                    <a:lnTo>
                      <a:pt x="291" y="6"/>
                    </a:lnTo>
                    <a:lnTo>
                      <a:pt x="295" y="6"/>
                    </a:lnTo>
                    <a:lnTo>
                      <a:pt x="299" y="6"/>
                    </a:lnTo>
                    <a:lnTo>
                      <a:pt x="303" y="6"/>
                    </a:lnTo>
                    <a:lnTo>
                      <a:pt x="307" y="6"/>
                    </a:lnTo>
                    <a:lnTo>
                      <a:pt x="311" y="6"/>
                    </a:lnTo>
                    <a:lnTo>
                      <a:pt x="315" y="6"/>
                    </a:lnTo>
                    <a:lnTo>
                      <a:pt x="319" y="6"/>
                    </a:lnTo>
                    <a:lnTo>
                      <a:pt x="323" y="6"/>
                    </a:lnTo>
                    <a:lnTo>
                      <a:pt x="327" y="6"/>
                    </a:lnTo>
                    <a:lnTo>
                      <a:pt x="331" y="6"/>
                    </a:lnTo>
                    <a:lnTo>
                      <a:pt x="335" y="6"/>
                    </a:lnTo>
                    <a:lnTo>
                      <a:pt x="341" y="6"/>
                    </a:lnTo>
                    <a:lnTo>
                      <a:pt x="345" y="6"/>
                    </a:lnTo>
                    <a:lnTo>
                      <a:pt x="349" y="4"/>
                    </a:lnTo>
                    <a:lnTo>
                      <a:pt x="353" y="4"/>
                    </a:lnTo>
                    <a:lnTo>
                      <a:pt x="357" y="4"/>
                    </a:lnTo>
                    <a:lnTo>
                      <a:pt x="361" y="4"/>
                    </a:lnTo>
                    <a:lnTo>
                      <a:pt x="365" y="4"/>
                    </a:lnTo>
                    <a:lnTo>
                      <a:pt x="369" y="4"/>
                    </a:lnTo>
                    <a:lnTo>
                      <a:pt x="373" y="4"/>
                    </a:lnTo>
                    <a:lnTo>
                      <a:pt x="377" y="4"/>
                    </a:lnTo>
                    <a:lnTo>
                      <a:pt x="381" y="4"/>
                    </a:lnTo>
                    <a:lnTo>
                      <a:pt x="385" y="4"/>
                    </a:lnTo>
                    <a:lnTo>
                      <a:pt x="389" y="4"/>
                    </a:lnTo>
                    <a:lnTo>
                      <a:pt x="393" y="4"/>
                    </a:lnTo>
                    <a:lnTo>
                      <a:pt x="397" y="4"/>
                    </a:lnTo>
                    <a:lnTo>
                      <a:pt x="401" y="4"/>
                    </a:lnTo>
                    <a:lnTo>
                      <a:pt x="405" y="4"/>
                    </a:lnTo>
                    <a:lnTo>
                      <a:pt x="409" y="4"/>
                    </a:lnTo>
                    <a:lnTo>
                      <a:pt x="413" y="4"/>
                    </a:lnTo>
                    <a:lnTo>
                      <a:pt x="417" y="4"/>
                    </a:lnTo>
                    <a:lnTo>
                      <a:pt x="421" y="4"/>
                    </a:lnTo>
                    <a:lnTo>
                      <a:pt x="427" y="4"/>
                    </a:lnTo>
                    <a:lnTo>
                      <a:pt x="431" y="4"/>
                    </a:lnTo>
                    <a:lnTo>
                      <a:pt x="435" y="4"/>
                    </a:lnTo>
                    <a:lnTo>
                      <a:pt x="439" y="4"/>
                    </a:lnTo>
                    <a:lnTo>
                      <a:pt x="443" y="2"/>
                    </a:lnTo>
                    <a:lnTo>
                      <a:pt x="447" y="2"/>
                    </a:lnTo>
                    <a:lnTo>
                      <a:pt x="451" y="2"/>
                    </a:lnTo>
                    <a:lnTo>
                      <a:pt x="455" y="2"/>
                    </a:lnTo>
                    <a:lnTo>
                      <a:pt x="459" y="2"/>
                    </a:lnTo>
                    <a:lnTo>
                      <a:pt x="463" y="2"/>
                    </a:lnTo>
                    <a:lnTo>
                      <a:pt x="467" y="2"/>
                    </a:lnTo>
                    <a:lnTo>
                      <a:pt x="471" y="2"/>
                    </a:lnTo>
                    <a:lnTo>
                      <a:pt x="475" y="2"/>
                    </a:lnTo>
                    <a:lnTo>
                      <a:pt x="479" y="2"/>
                    </a:lnTo>
                    <a:lnTo>
                      <a:pt x="483" y="2"/>
                    </a:lnTo>
                    <a:lnTo>
                      <a:pt x="487" y="0"/>
                    </a:lnTo>
                    <a:lnTo>
                      <a:pt x="491" y="0"/>
                    </a:lnTo>
                    <a:lnTo>
                      <a:pt x="495" y="0"/>
                    </a:lnTo>
                    <a:lnTo>
                      <a:pt x="499" y="0"/>
                    </a:lnTo>
                    <a:lnTo>
                      <a:pt x="503" y="0"/>
                    </a:lnTo>
                    <a:lnTo>
                      <a:pt x="507" y="0"/>
                    </a:lnTo>
                    <a:lnTo>
                      <a:pt x="513" y="0"/>
                    </a:lnTo>
                    <a:lnTo>
                      <a:pt x="517" y="0"/>
                    </a:lnTo>
                    <a:lnTo>
                      <a:pt x="521"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57"/>
              <p:cNvSpPr>
                <a:spLocks/>
              </p:cNvSpPr>
              <p:nvPr/>
            </p:nvSpPr>
            <p:spPr bwMode="auto">
              <a:xfrm>
                <a:off x="7405688" y="5592763"/>
                <a:ext cx="827088" cy="6350"/>
              </a:xfrm>
              <a:custGeom>
                <a:avLst/>
                <a:gdLst>
                  <a:gd name="T0" fmla="*/ 8 w 521"/>
                  <a:gd name="T1" fmla="*/ 2 h 4"/>
                  <a:gd name="T2" fmla="*/ 20 w 521"/>
                  <a:gd name="T3" fmla="*/ 2 h 4"/>
                  <a:gd name="T4" fmla="*/ 32 w 521"/>
                  <a:gd name="T5" fmla="*/ 2 h 4"/>
                  <a:gd name="T6" fmla="*/ 44 w 521"/>
                  <a:gd name="T7" fmla="*/ 2 h 4"/>
                  <a:gd name="T8" fmla="*/ 56 w 521"/>
                  <a:gd name="T9" fmla="*/ 2 h 4"/>
                  <a:gd name="T10" fmla="*/ 68 w 521"/>
                  <a:gd name="T11" fmla="*/ 2 h 4"/>
                  <a:gd name="T12" fmla="*/ 82 w 521"/>
                  <a:gd name="T13" fmla="*/ 2 h 4"/>
                  <a:gd name="T14" fmla="*/ 94 w 521"/>
                  <a:gd name="T15" fmla="*/ 2 h 4"/>
                  <a:gd name="T16" fmla="*/ 106 w 521"/>
                  <a:gd name="T17" fmla="*/ 2 h 4"/>
                  <a:gd name="T18" fmla="*/ 118 w 521"/>
                  <a:gd name="T19" fmla="*/ 2 h 4"/>
                  <a:gd name="T20" fmla="*/ 130 w 521"/>
                  <a:gd name="T21" fmla="*/ 2 h 4"/>
                  <a:gd name="T22" fmla="*/ 142 w 521"/>
                  <a:gd name="T23" fmla="*/ 2 h 4"/>
                  <a:gd name="T24" fmla="*/ 154 w 521"/>
                  <a:gd name="T25" fmla="*/ 2 h 4"/>
                  <a:gd name="T26" fmla="*/ 169 w 521"/>
                  <a:gd name="T27" fmla="*/ 2 h 4"/>
                  <a:gd name="T28" fmla="*/ 181 w 521"/>
                  <a:gd name="T29" fmla="*/ 2 h 4"/>
                  <a:gd name="T30" fmla="*/ 193 w 521"/>
                  <a:gd name="T31" fmla="*/ 2 h 4"/>
                  <a:gd name="T32" fmla="*/ 205 w 521"/>
                  <a:gd name="T33" fmla="*/ 2 h 4"/>
                  <a:gd name="T34" fmla="*/ 217 w 521"/>
                  <a:gd name="T35" fmla="*/ 0 h 4"/>
                  <a:gd name="T36" fmla="*/ 229 w 521"/>
                  <a:gd name="T37" fmla="*/ 0 h 4"/>
                  <a:gd name="T38" fmla="*/ 241 w 521"/>
                  <a:gd name="T39" fmla="*/ 0 h 4"/>
                  <a:gd name="T40" fmla="*/ 255 w 521"/>
                  <a:gd name="T41" fmla="*/ 2 h 4"/>
                  <a:gd name="T42" fmla="*/ 267 w 521"/>
                  <a:gd name="T43" fmla="*/ 4 h 4"/>
                  <a:gd name="T44" fmla="*/ 279 w 521"/>
                  <a:gd name="T45" fmla="*/ 4 h 4"/>
                  <a:gd name="T46" fmla="*/ 291 w 521"/>
                  <a:gd name="T47" fmla="*/ 4 h 4"/>
                  <a:gd name="T48" fmla="*/ 303 w 521"/>
                  <a:gd name="T49" fmla="*/ 2 h 4"/>
                  <a:gd name="T50" fmla="*/ 315 w 521"/>
                  <a:gd name="T51" fmla="*/ 2 h 4"/>
                  <a:gd name="T52" fmla="*/ 327 w 521"/>
                  <a:gd name="T53" fmla="*/ 2 h 4"/>
                  <a:gd name="T54" fmla="*/ 341 w 521"/>
                  <a:gd name="T55" fmla="*/ 2 h 4"/>
                  <a:gd name="T56" fmla="*/ 353 w 521"/>
                  <a:gd name="T57" fmla="*/ 2 h 4"/>
                  <a:gd name="T58" fmla="*/ 365 w 521"/>
                  <a:gd name="T59" fmla="*/ 2 h 4"/>
                  <a:gd name="T60" fmla="*/ 377 w 521"/>
                  <a:gd name="T61" fmla="*/ 2 h 4"/>
                  <a:gd name="T62" fmla="*/ 389 w 521"/>
                  <a:gd name="T63" fmla="*/ 2 h 4"/>
                  <a:gd name="T64" fmla="*/ 401 w 521"/>
                  <a:gd name="T65" fmla="*/ 2 h 4"/>
                  <a:gd name="T66" fmla="*/ 413 w 521"/>
                  <a:gd name="T67" fmla="*/ 2 h 4"/>
                  <a:gd name="T68" fmla="*/ 427 w 521"/>
                  <a:gd name="T69" fmla="*/ 2 h 4"/>
                  <a:gd name="T70" fmla="*/ 439 w 521"/>
                  <a:gd name="T71" fmla="*/ 2 h 4"/>
                  <a:gd name="T72" fmla="*/ 451 w 521"/>
                  <a:gd name="T73" fmla="*/ 2 h 4"/>
                  <a:gd name="T74" fmla="*/ 463 w 521"/>
                  <a:gd name="T75" fmla="*/ 2 h 4"/>
                  <a:gd name="T76" fmla="*/ 475 w 521"/>
                  <a:gd name="T77" fmla="*/ 2 h 4"/>
                  <a:gd name="T78" fmla="*/ 487 w 521"/>
                  <a:gd name="T79" fmla="*/ 2 h 4"/>
                  <a:gd name="T80" fmla="*/ 499 w 521"/>
                  <a:gd name="T81" fmla="*/ 2 h 4"/>
                  <a:gd name="T82" fmla="*/ 513 w 521"/>
                  <a:gd name="T8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1" h="4">
                    <a:moveTo>
                      <a:pt x="0" y="2"/>
                    </a:moveTo>
                    <a:lnTo>
                      <a:pt x="4" y="2"/>
                    </a:lnTo>
                    <a:lnTo>
                      <a:pt x="8" y="2"/>
                    </a:lnTo>
                    <a:lnTo>
                      <a:pt x="12" y="2"/>
                    </a:lnTo>
                    <a:lnTo>
                      <a:pt x="16" y="2"/>
                    </a:lnTo>
                    <a:lnTo>
                      <a:pt x="20" y="2"/>
                    </a:lnTo>
                    <a:lnTo>
                      <a:pt x="24" y="2"/>
                    </a:lnTo>
                    <a:lnTo>
                      <a:pt x="28" y="2"/>
                    </a:lnTo>
                    <a:lnTo>
                      <a:pt x="32" y="2"/>
                    </a:lnTo>
                    <a:lnTo>
                      <a:pt x="36" y="2"/>
                    </a:lnTo>
                    <a:lnTo>
                      <a:pt x="40" y="2"/>
                    </a:lnTo>
                    <a:lnTo>
                      <a:pt x="44" y="2"/>
                    </a:lnTo>
                    <a:lnTo>
                      <a:pt x="48" y="2"/>
                    </a:lnTo>
                    <a:lnTo>
                      <a:pt x="52" y="2"/>
                    </a:lnTo>
                    <a:lnTo>
                      <a:pt x="56" y="2"/>
                    </a:lnTo>
                    <a:lnTo>
                      <a:pt x="60" y="2"/>
                    </a:lnTo>
                    <a:lnTo>
                      <a:pt x="64" y="2"/>
                    </a:lnTo>
                    <a:lnTo>
                      <a:pt x="68" y="2"/>
                    </a:lnTo>
                    <a:lnTo>
                      <a:pt x="72" y="2"/>
                    </a:lnTo>
                    <a:lnTo>
                      <a:pt x="78" y="2"/>
                    </a:lnTo>
                    <a:lnTo>
                      <a:pt x="82" y="2"/>
                    </a:lnTo>
                    <a:lnTo>
                      <a:pt x="86" y="2"/>
                    </a:lnTo>
                    <a:lnTo>
                      <a:pt x="90" y="2"/>
                    </a:lnTo>
                    <a:lnTo>
                      <a:pt x="94" y="2"/>
                    </a:lnTo>
                    <a:lnTo>
                      <a:pt x="98" y="2"/>
                    </a:lnTo>
                    <a:lnTo>
                      <a:pt x="102" y="2"/>
                    </a:lnTo>
                    <a:lnTo>
                      <a:pt x="106" y="2"/>
                    </a:lnTo>
                    <a:lnTo>
                      <a:pt x="110" y="2"/>
                    </a:lnTo>
                    <a:lnTo>
                      <a:pt x="114" y="2"/>
                    </a:lnTo>
                    <a:lnTo>
                      <a:pt x="118" y="2"/>
                    </a:lnTo>
                    <a:lnTo>
                      <a:pt x="122" y="2"/>
                    </a:lnTo>
                    <a:lnTo>
                      <a:pt x="126" y="2"/>
                    </a:lnTo>
                    <a:lnTo>
                      <a:pt x="130" y="2"/>
                    </a:lnTo>
                    <a:lnTo>
                      <a:pt x="134" y="2"/>
                    </a:lnTo>
                    <a:lnTo>
                      <a:pt x="138" y="2"/>
                    </a:lnTo>
                    <a:lnTo>
                      <a:pt x="142" y="2"/>
                    </a:lnTo>
                    <a:lnTo>
                      <a:pt x="146" y="2"/>
                    </a:lnTo>
                    <a:lnTo>
                      <a:pt x="150" y="2"/>
                    </a:lnTo>
                    <a:lnTo>
                      <a:pt x="154" y="2"/>
                    </a:lnTo>
                    <a:lnTo>
                      <a:pt x="158" y="2"/>
                    </a:lnTo>
                    <a:lnTo>
                      <a:pt x="165" y="2"/>
                    </a:lnTo>
                    <a:lnTo>
                      <a:pt x="169" y="2"/>
                    </a:lnTo>
                    <a:lnTo>
                      <a:pt x="173" y="2"/>
                    </a:lnTo>
                    <a:lnTo>
                      <a:pt x="177" y="2"/>
                    </a:lnTo>
                    <a:lnTo>
                      <a:pt x="181" y="2"/>
                    </a:lnTo>
                    <a:lnTo>
                      <a:pt x="185" y="2"/>
                    </a:lnTo>
                    <a:lnTo>
                      <a:pt x="189" y="2"/>
                    </a:lnTo>
                    <a:lnTo>
                      <a:pt x="193" y="2"/>
                    </a:lnTo>
                    <a:lnTo>
                      <a:pt x="197" y="2"/>
                    </a:lnTo>
                    <a:lnTo>
                      <a:pt x="201" y="2"/>
                    </a:lnTo>
                    <a:lnTo>
                      <a:pt x="205" y="2"/>
                    </a:lnTo>
                    <a:lnTo>
                      <a:pt x="209" y="2"/>
                    </a:lnTo>
                    <a:lnTo>
                      <a:pt x="213" y="2"/>
                    </a:lnTo>
                    <a:lnTo>
                      <a:pt x="217" y="0"/>
                    </a:lnTo>
                    <a:lnTo>
                      <a:pt x="221" y="0"/>
                    </a:lnTo>
                    <a:lnTo>
                      <a:pt x="225" y="0"/>
                    </a:lnTo>
                    <a:lnTo>
                      <a:pt x="229" y="0"/>
                    </a:lnTo>
                    <a:lnTo>
                      <a:pt x="233" y="0"/>
                    </a:lnTo>
                    <a:lnTo>
                      <a:pt x="237" y="0"/>
                    </a:lnTo>
                    <a:lnTo>
                      <a:pt x="241" y="0"/>
                    </a:lnTo>
                    <a:lnTo>
                      <a:pt x="245" y="2"/>
                    </a:lnTo>
                    <a:lnTo>
                      <a:pt x="251" y="2"/>
                    </a:lnTo>
                    <a:lnTo>
                      <a:pt x="255" y="2"/>
                    </a:lnTo>
                    <a:lnTo>
                      <a:pt x="259" y="4"/>
                    </a:lnTo>
                    <a:lnTo>
                      <a:pt x="263" y="4"/>
                    </a:lnTo>
                    <a:lnTo>
                      <a:pt x="267" y="4"/>
                    </a:lnTo>
                    <a:lnTo>
                      <a:pt x="271" y="4"/>
                    </a:lnTo>
                    <a:lnTo>
                      <a:pt x="275" y="4"/>
                    </a:lnTo>
                    <a:lnTo>
                      <a:pt x="279" y="4"/>
                    </a:lnTo>
                    <a:lnTo>
                      <a:pt x="283" y="4"/>
                    </a:lnTo>
                    <a:lnTo>
                      <a:pt x="287" y="4"/>
                    </a:lnTo>
                    <a:lnTo>
                      <a:pt x="291" y="4"/>
                    </a:lnTo>
                    <a:lnTo>
                      <a:pt x="295" y="2"/>
                    </a:lnTo>
                    <a:lnTo>
                      <a:pt x="299" y="2"/>
                    </a:lnTo>
                    <a:lnTo>
                      <a:pt x="303" y="2"/>
                    </a:lnTo>
                    <a:lnTo>
                      <a:pt x="307" y="2"/>
                    </a:lnTo>
                    <a:lnTo>
                      <a:pt x="311" y="2"/>
                    </a:lnTo>
                    <a:lnTo>
                      <a:pt x="315" y="2"/>
                    </a:lnTo>
                    <a:lnTo>
                      <a:pt x="319" y="2"/>
                    </a:lnTo>
                    <a:lnTo>
                      <a:pt x="323" y="2"/>
                    </a:lnTo>
                    <a:lnTo>
                      <a:pt x="327" y="2"/>
                    </a:lnTo>
                    <a:lnTo>
                      <a:pt x="331" y="2"/>
                    </a:lnTo>
                    <a:lnTo>
                      <a:pt x="337" y="2"/>
                    </a:lnTo>
                    <a:lnTo>
                      <a:pt x="341" y="2"/>
                    </a:lnTo>
                    <a:lnTo>
                      <a:pt x="345" y="2"/>
                    </a:lnTo>
                    <a:lnTo>
                      <a:pt x="349" y="2"/>
                    </a:lnTo>
                    <a:lnTo>
                      <a:pt x="353" y="2"/>
                    </a:lnTo>
                    <a:lnTo>
                      <a:pt x="357" y="2"/>
                    </a:lnTo>
                    <a:lnTo>
                      <a:pt x="361" y="2"/>
                    </a:lnTo>
                    <a:lnTo>
                      <a:pt x="365" y="2"/>
                    </a:lnTo>
                    <a:lnTo>
                      <a:pt x="369" y="2"/>
                    </a:lnTo>
                    <a:lnTo>
                      <a:pt x="373" y="2"/>
                    </a:lnTo>
                    <a:lnTo>
                      <a:pt x="377" y="2"/>
                    </a:lnTo>
                    <a:lnTo>
                      <a:pt x="381" y="2"/>
                    </a:lnTo>
                    <a:lnTo>
                      <a:pt x="385" y="2"/>
                    </a:lnTo>
                    <a:lnTo>
                      <a:pt x="389" y="2"/>
                    </a:lnTo>
                    <a:lnTo>
                      <a:pt x="393" y="2"/>
                    </a:lnTo>
                    <a:lnTo>
                      <a:pt x="397" y="2"/>
                    </a:lnTo>
                    <a:lnTo>
                      <a:pt x="401" y="2"/>
                    </a:lnTo>
                    <a:lnTo>
                      <a:pt x="405" y="2"/>
                    </a:lnTo>
                    <a:lnTo>
                      <a:pt x="409" y="2"/>
                    </a:lnTo>
                    <a:lnTo>
                      <a:pt x="413" y="2"/>
                    </a:lnTo>
                    <a:lnTo>
                      <a:pt x="417" y="2"/>
                    </a:lnTo>
                    <a:lnTo>
                      <a:pt x="423" y="2"/>
                    </a:lnTo>
                    <a:lnTo>
                      <a:pt x="427" y="2"/>
                    </a:lnTo>
                    <a:lnTo>
                      <a:pt x="431" y="2"/>
                    </a:lnTo>
                    <a:lnTo>
                      <a:pt x="435" y="2"/>
                    </a:lnTo>
                    <a:lnTo>
                      <a:pt x="439" y="2"/>
                    </a:lnTo>
                    <a:lnTo>
                      <a:pt x="443" y="2"/>
                    </a:lnTo>
                    <a:lnTo>
                      <a:pt x="447" y="2"/>
                    </a:lnTo>
                    <a:lnTo>
                      <a:pt x="451" y="2"/>
                    </a:lnTo>
                    <a:lnTo>
                      <a:pt x="455" y="2"/>
                    </a:lnTo>
                    <a:lnTo>
                      <a:pt x="459" y="2"/>
                    </a:lnTo>
                    <a:lnTo>
                      <a:pt x="463" y="2"/>
                    </a:lnTo>
                    <a:lnTo>
                      <a:pt x="467" y="2"/>
                    </a:lnTo>
                    <a:lnTo>
                      <a:pt x="471" y="2"/>
                    </a:lnTo>
                    <a:lnTo>
                      <a:pt x="475" y="2"/>
                    </a:lnTo>
                    <a:lnTo>
                      <a:pt x="479" y="2"/>
                    </a:lnTo>
                    <a:lnTo>
                      <a:pt x="483" y="2"/>
                    </a:lnTo>
                    <a:lnTo>
                      <a:pt x="487" y="2"/>
                    </a:lnTo>
                    <a:lnTo>
                      <a:pt x="491" y="2"/>
                    </a:lnTo>
                    <a:lnTo>
                      <a:pt x="495" y="2"/>
                    </a:lnTo>
                    <a:lnTo>
                      <a:pt x="499" y="2"/>
                    </a:lnTo>
                    <a:lnTo>
                      <a:pt x="503" y="2"/>
                    </a:lnTo>
                    <a:lnTo>
                      <a:pt x="509" y="2"/>
                    </a:lnTo>
                    <a:lnTo>
                      <a:pt x="513" y="2"/>
                    </a:lnTo>
                    <a:lnTo>
                      <a:pt x="517" y="2"/>
                    </a:lnTo>
                    <a:lnTo>
                      <a:pt x="521" y="2"/>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58"/>
              <p:cNvSpPr>
                <a:spLocks/>
              </p:cNvSpPr>
              <p:nvPr/>
            </p:nvSpPr>
            <p:spPr bwMode="auto">
              <a:xfrm>
                <a:off x="8232775" y="5592763"/>
                <a:ext cx="119063" cy="3175"/>
              </a:xfrm>
              <a:custGeom>
                <a:avLst/>
                <a:gdLst>
                  <a:gd name="T0" fmla="*/ 0 w 75"/>
                  <a:gd name="T1" fmla="*/ 2 h 2"/>
                  <a:gd name="T2" fmla="*/ 4 w 75"/>
                  <a:gd name="T3" fmla="*/ 2 h 2"/>
                  <a:gd name="T4" fmla="*/ 8 w 75"/>
                  <a:gd name="T5" fmla="*/ 2 h 2"/>
                  <a:gd name="T6" fmla="*/ 12 w 75"/>
                  <a:gd name="T7" fmla="*/ 2 h 2"/>
                  <a:gd name="T8" fmla="*/ 16 w 75"/>
                  <a:gd name="T9" fmla="*/ 2 h 2"/>
                  <a:gd name="T10" fmla="*/ 20 w 75"/>
                  <a:gd name="T11" fmla="*/ 2 h 2"/>
                  <a:gd name="T12" fmla="*/ 24 w 75"/>
                  <a:gd name="T13" fmla="*/ 2 h 2"/>
                  <a:gd name="T14" fmla="*/ 28 w 75"/>
                  <a:gd name="T15" fmla="*/ 2 h 2"/>
                  <a:gd name="T16" fmla="*/ 32 w 75"/>
                  <a:gd name="T17" fmla="*/ 0 h 2"/>
                  <a:gd name="T18" fmla="*/ 36 w 75"/>
                  <a:gd name="T19" fmla="*/ 0 h 2"/>
                  <a:gd name="T20" fmla="*/ 40 w 75"/>
                  <a:gd name="T21" fmla="*/ 0 h 2"/>
                  <a:gd name="T22" fmla="*/ 44 w 75"/>
                  <a:gd name="T23" fmla="*/ 0 h 2"/>
                  <a:gd name="T24" fmla="*/ 48 w 75"/>
                  <a:gd name="T25" fmla="*/ 0 h 2"/>
                  <a:gd name="T26" fmla="*/ 52 w 75"/>
                  <a:gd name="T27" fmla="*/ 0 h 2"/>
                  <a:gd name="T28" fmla="*/ 56 w 75"/>
                  <a:gd name="T29" fmla="*/ 0 h 2"/>
                  <a:gd name="T30" fmla="*/ 60 w 75"/>
                  <a:gd name="T31" fmla="*/ 0 h 2"/>
                  <a:gd name="T32" fmla="*/ 65 w 75"/>
                  <a:gd name="T33" fmla="*/ 0 h 2"/>
                  <a:gd name="T34" fmla="*/ 69 w 75"/>
                  <a:gd name="T35" fmla="*/ 0 h 2"/>
                  <a:gd name="T36" fmla="*/ 75 w 75"/>
                  <a:gd name="T3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2">
                    <a:moveTo>
                      <a:pt x="0" y="2"/>
                    </a:moveTo>
                    <a:lnTo>
                      <a:pt x="4" y="2"/>
                    </a:lnTo>
                    <a:lnTo>
                      <a:pt x="8" y="2"/>
                    </a:lnTo>
                    <a:lnTo>
                      <a:pt x="12" y="2"/>
                    </a:lnTo>
                    <a:lnTo>
                      <a:pt x="16" y="2"/>
                    </a:lnTo>
                    <a:lnTo>
                      <a:pt x="20" y="2"/>
                    </a:lnTo>
                    <a:lnTo>
                      <a:pt x="24" y="2"/>
                    </a:lnTo>
                    <a:lnTo>
                      <a:pt x="28" y="2"/>
                    </a:lnTo>
                    <a:lnTo>
                      <a:pt x="32" y="0"/>
                    </a:lnTo>
                    <a:lnTo>
                      <a:pt x="36" y="0"/>
                    </a:lnTo>
                    <a:lnTo>
                      <a:pt x="40" y="0"/>
                    </a:lnTo>
                    <a:lnTo>
                      <a:pt x="44" y="0"/>
                    </a:lnTo>
                    <a:lnTo>
                      <a:pt x="48" y="0"/>
                    </a:lnTo>
                    <a:lnTo>
                      <a:pt x="52" y="0"/>
                    </a:lnTo>
                    <a:lnTo>
                      <a:pt x="56" y="0"/>
                    </a:lnTo>
                    <a:lnTo>
                      <a:pt x="60" y="0"/>
                    </a:lnTo>
                    <a:lnTo>
                      <a:pt x="65" y="0"/>
                    </a:lnTo>
                    <a:lnTo>
                      <a:pt x="69" y="0"/>
                    </a:lnTo>
                    <a:lnTo>
                      <a:pt x="75"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3" name="Rectangle 161"/>
            <p:cNvSpPr>
              <a:spLocks noChangeArrowheads="1"/>
            </p:cNvSpPr>
            <p:nvPr/>
          </p:nvSpPr>
          <p:spPr bwMode="auto">
            <a:xfrm>
              <a:off x="1859000" y="5604601"/>
              <a:ext cx="2885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Rectangle 136"/>
            <p:cNvSpPr>
              <a:spLocks noChangeArrowheads="1"/>
            </p:cNvSpPr>
            <p:nvPr/>
          </p:nvSpPr>
          <p:spPr bwMode="auto">
            <a:xfrm>
              <a:off x="1416605" y="4852299"/>
              <a:ext cx="1442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0.4</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Line 131"/>
            <p:cNvSpPr>
              <a:spLocks noChangeShapeType="1"/>
            </p:cNvSpPr>
            <p:nvPr/>
          </p:nvSpPr>
          <p:spPr bwMode="auto">
            <a:xfrm>
              <a:off x="1711535" y="5209819"/>
              <a:ext cx="491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131"/>
            <p:cNvSpPr>
              <a:spLocks noChangeShapeType="1"/>
            </p:cNvSpPr>
            <p:nvPr/>
          </p:nvSpPr>
          <p:spPr bwMode="auto">
            <a:xfrm>
              <a:off x="1711535" y="4071911"/>
              <a:ext cx="491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104"/>
            <p:cNvSpPr>
              <a:spLocks noChangeShapeType="1"/>
            </p:cNvSpPr>
            <p:nvPr/>
          </p:nvSpPr>
          <p:spPr bwMode="auto">
            <a:xfrm flipV="1">
              <a:off x="1917372" y="5552350"/>
              <a:ext cx="0" cy="5225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99"/>
            <p:cNvSpPr>
              <a:spLocks noChangeArrowheads="1"/>
            </p:cNvSpPr>
            <p:nvPr/>
          </p:nvSpPr>
          <p:spPr bwMode="auto">
            <a:xfrm>
              <a:off x="6370581" y="5233045"/>
              <a:ext cx="797154"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0000"/>
                  </a:solidFill>
                  <a:effectLst/>
                  <a:latin typeface="Helvetica" charset="0"/>
                  <a:cs typeface="Arial" pitchFamily="34" charset="0"/>
                </a:rPr>
                <a:t>ED</a:t>
              </a:r>
              <a:endParaRPr kumimoji="0" lang="en-US" sz="1000" b="0" i="0" u="none" strike="noStrike" cap="none" normalizeH="0" baseline="0" dirty="0" smtClean="0">
                <a:ln>
                  <a:noFill/>
                </a:ln>
                <a:solidFill>
                  <a:srgbClr val="FF0000"/>
                </a:solidFill>
                <a:effectLst/>
                <a:latin typeface="Arial" pitchFamily="34" charset="0"/>
                <a:cs typeface="Arial" pitchFamily="34" charset="0"/>
              </a:endParaRPr>
            </a:p>
          </p:txBody>
        </p:sp>
        <p:sp>
          <p:nvSpPr>
            <p:cNvPr id="40" name="Rectangle 99"/>
            <p:cNvSpPr>
              <a:spLocks noChangeArrowheads="1"/>
            </p:cNvSpPr>
            <p:nvPr/>
          </p:nvSpPr>
          <p:spPr bwMode="auto">
            <a:xfrm>
              <a:off x="6373426" y="4423086"/>
              <a:ext cx="941774"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FF00"/>
                  </a:solidFill>
                  <a:latin typeface="Helvetica" charset="0"/>
                  <a:cs typeface="Arial" pitchFamily="34" charset="0"/>
                </a:rPr>
                <a:t>DTW</a:t>
              </a:r>
              <a:endParaRPr kumimoji="0" lang="en-US" sz="1000" b="0" i="0" u="none" strike="noStrike" cap="none" normalizeH="0" baseline="0" dirty="0" smtClean="0">
                <a:ln>
                  <a:noFill/>
                </a:ln>
                <a:solidFill>
                  <a:srgbClr val="00FF00"/>
                </a:solidFill>
                <a:effectLst/>
                <a:latin typeface="Arial" pitchFamily="34" charset="0"/>
                <a:cs typeface="Arial" pitchFamily="34" charset="0"/>
              </a:endParaRPr>
            </a:p>
          </p:txBody>
        </p:sp>
        <p:sp>
          <p:nvSpPr>
            <p:cNvPr id="41" name="Rectangle 99"/>
            <p:cNvSpPr>
              <a:spLocks noChangeArrowheads="1"/>
            </p:cNvSpPr>
            <p:nvPr/>
          </p:nvSpPr>
          <p:spPr bwMode="auto">
            <a:xfrm>
              <a:off x="6225961" y="3886200"/>
              <a:ext cx="941774"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00FF"/>
                  </a:solidFill>
                  <a:latin typeface="Helvetica" charset="0"/>
                  <a:cs typeface="Arial" pitchFamily="34" charset="0"/>
                </a:rPr>
                <a:t>DTW-D</a:t>
              </a:r>
              <a:endParaRPr kumimoji="0" lang="en-US" sz="1000" b="0" i="0" u="none" strike="noStrike" cap="none" normalizeH="0" baseline="0" dirty="0" smtClean="0">
                <a:ln>
                  <a:noFill/>
                </a:ln>
                <a:solidFill>
                  <a:srgbClr val="0000FF"/>
                </a:solidFill>
                <a:effectLst/>
                <a:latin typeface="Arial" pitchFamily="34" charset="0"/>
                <a:cs typeface="Arial" pitchFamily="34" charset="0"/>
              </a:endParaRPr>
            </a:p>
          </p:txBody>
        </p:sp>
        <p:sp>
          <p:nvSpPr>
            <p:cNvPr id="42" name="Rectangle 83"/>
            <p:cNvSpPr>
              <a:spLocks noChangeAspect="1" noChangeArrowheads="1"/>
            </p:cNvSpPr>
            <p:nvPr/>
          </p:nvSpPr>
          <p:spPr bwMode="auto">
            <a:xfrm>
              <a:off x="3429000" y="5867400"/>
              <a:ext cx="2412545"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Helvetica" charset="0"/>
                  <a:cs typeface="Arial" pitchFamily="34" charset="0"/>
                </a:rPr>
                <a:t>Number of </a:t>
              </a:r>
              <a:r>
                <a:rPr lang="en-US" sz="900" dirty="0" smtClean="0">
                  <a:solidFill>
                    <a:srgbClr val="000000"/>
                  </a:solidFill>
                  <a:latin typeface="Helvetica" charset="0"/>
                  <a:cs typeface="Arial" pitchFamily="34" charset="0"/>
                </a:rPr>
                <a:t>labeled objects in </a:t>
              </a:r>
              <a:r>
                <a:rPr lang="en-US" sz="900" i="1" dirty="0" smtClean="0">
                  <a:solidFill>
                    <a:srgbClr val="000000"/>
                  </a:solidFill>
                  <a:latin typeface="Helvetica" charset="0"/>
                  <a:cs typeface="Arial" pitchFamily="34" charset="0"/>
                </a:rPr>
                <a:t>P</a:t>
              </a:r>
              <a:endParaRPr kumimoji="0" lang="en-US" sz="900" b="0" i="1" u="none" strike="noStrike" cap="none" normalizeH="0" baseline="0" dirty="0" smtClean="0">
                <a:ln>
                  <a:noFill/>
                </a:ln>
                <a:solidFill>
                  <a:schemeClr val="tx1"/>
                </a:solidFill>
                <a:effectLst/>
                <a:latin typeface="Arial" pitchFamily="34" charset="0"/>
                <a:cs typeface="Arial" pitchFamily="34" charset="0"/>
              </a:endParaRPr>
            </a:p>
          </p:txBody>
        </p:sp>
        <p:sp>
          <p:nvSpPr>
            <p:cNvPr id="43" name="Rectangle 84"/>
            <p:cNvSpPr>
              <a:spLocks noChangeArrowheads="1"/>
            </p:cNvSpPr>
            <p:nvPr/>
          </p:nvSpPr>
          <p:spPr bwMode="auto">
            <a:xfrm rot="16200000">
              <a:off x="533573" y="4650868"/>
              <a:ext cx="1371252" cy="1524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kumimoji="0" lang="en-US" sz="1000" b="0" i="0" u="none" strike="noStrike" cap="none" normalizeH="0" baseline="0" dirty="0" smtClean="0">
                  <a:ln>
                    <a:noFill/>
                  </a:ln>
                  <a:solidFill>
                    <a:schemeClr val="tx1"/>
                  </a:solidFill>
                  <a:effectLst/>
                  <a:latin typeface="Arial" pitchFamily="34" charset="0"/>
                  <a:cs typeface="Arial" pitchFamily="34" charset="0"/>
                </a:rPr>
                <a:t>Accuracy of classifier</a:t>
              </a:r>
            </a:p>
          </p:txBody>
        </p:sp>
      </p:grpSp>
      <p:sp>
        <p:nvSpPr>
          <p:cNvPr id="99" name="TextBox 98"/>
          <p:cNvSpPr txBox="1"/>
          <p:nvPr/>
        </p:nvSpPr>
        <p:spPr>
          <a:xfrm>
            <a:off x="533400" y="3531513"/>
            <a:ext cx="3048000" cy="430887"/>
          </a:xfrm>
          <a:prstGeom prst="rect">
            <a:avLst/>
          </a:prstGeom>
          <a:noFill/>
        </p:spPr>
        <p:txBody>
          <a:bodyPr wrap="square" rtlCol="0">
            <a:spAutoFit/>
          </a:bodyPr>
          <a:lstStyle/>
          <a:p>
            <a:r>
              <a:rPr lang="en-US" sz="1100" i="1" dirty="0" smtClean="0"/>
              <a:t>Positive :</a:t>
            </a:r>
            <a:r>
              <a:rPr lang="en-US" sz="1100" dirty="0" smtClean="0"/>
              <a:t>    </a:t>
            </a:r>
            <a:r>
              <a:rPr lang="en-US" sz="1100" i="1" dirty="0" err="1" smtClean="0"/>
              <a:t>Culex</a:t>
            </a:r>
            <a:r>
              <a:rPr lang="en-US" sz="1100" i="1" dirty="0"/>
              <a:t> </a:t>
            </a:r>
            <a:r>
              <a:rPr lang="en-US" sz="1100" i="1" dirty="0" err="1" smtClean="0"/>
              <a:t>quinquefasciatus</a:t>
            </a:r>
            <a:r>
              <a:rPr lang="en-US" sz="1100" dirty="0" smtClean="0"/>
              <a:t>♀</a:t>
            </a:r>
            <a:r>
              <a:rPr lang="en-US" sz="1100" i="1" dirty="0" smtClean="0"/>
              <a:t> (1,000)</a:t>
            </a:r>
          </a:p>
          <a:p>
            <a:r>
              <a:rPr lang="en-US" sz="1100" i="1" dirty="0" smtClean="0"/>
              <a:t>Negative :  </a:t>
            </a:r>
            <a:r>
              <a:rPr lang="en-US" sz="1100" dirty="0" smtClean="0"/>
              <a:t>unstructured audio stream (4,000)</a:t>
            </a:r>
            <a:endParaRPr lang="en-US" sz="1100" dirty="0"/>
          </a:p>
        </p:txBody>
      </p:sp>
      <p:sp>
        <p:nvSpPr>
          <p:cNvPr id="56" name="TextBox 55"/>
          <p:cNvSpPr txBox="1"/>
          <p:nvPr/>
        </p:nvSpPr>
        <p:spPr>
          <a:xfrm>
            <a:off x="7086600" y="2143780"/>
            <a:ext cx="1447800" cy="523220"/>
          </a:xfrm>
          <a:prstGeom prst="rect">
            <a:avLst/>
          </a:prstGeom>
          <a:noFill/>
        </p:spPr>
        <p:txBody>
          <a:bodyPr wrap="square" rtlCol="0">
            <a:spAutoFit/>
          </a:bodyPr>
          <a:lstStyle/>
          <a:p>
            <a:r>
              <a:rPr lang="en-US" altLang="zh-CN" sz="1400" dirty="0" smtClean="0"/>
              <a:t>Two positive examples </a:t>
            </a:r>
            <a:endParaRPr lang="en-US" sz="1400" dirty="0"/>
          </a:p>
        </p:txBody>
      </p:sp>
      <p:sp>
        <p:nvSpPr>
          <p:cNvPr id="118" name="TextBox 117"/>
          <p:cNvSpPr txBox="1"/>
          <p:nvPr/>
        </p:nvSpPr>
        <p:spPr>
          <a:xfrm>
            <a:off x="7162800" y="2971800"/>
            <a:ext cx="1447800" cy="523220"/>
          </a:xfrm>
          <a:prstGeom prst="rect">
            <a:avLst/>
          </a:prstGeom>
          <a:noFill/>
        </p:spPr>
        <p:txBody>
          <a:bodyPr wrap="square" rtlCol="0">
            <a:spAutoFit/>
          </a:bodyPr>
          <a:lstStyle/>
          <a:p>
            <a:r>
              <a:rPr lang="en-US" altLang="zh-CN" sz="1400" dirty="0" smtClean="0"/>
              <a:t>Two negative examples </a:t>
            </a:r>
            <a:endParaRPr lang="en-US" sz="1400" dirty="0"/>
          </a:p>
        </p:txBody>
      </p:sp>
      <p:sp>
        <p:nvSpPr>
          <p:cNvPr id="57" name="Slide Number Placeholder 56"/>
          <p:cNvSpPr>
            <a:spLocks noGrp="1"/>
          </p:cNvSpPr>
          <p:nvPr>
            <p:ph type="sldNum" sz="quarter" idx="12"/>
          </p:nvPr>
        </p:nvSpPr>
        <p:spPr/>
        <p:txBody>
          <a:bodyPr/>
          <a:lstStyle/>
          <a:p>
            <a:fld id="{FC09B38C-BECE-4478-B284-C10820711118}" type="slidenum">
              <a:rPr lang="en-US" smtClean="0"/>
              <a:t>25</a:t>
            </a:fld>
            <a:endParaRPr lang="en-US"/>
          </a:p>
        </p:txBody>
      </p:sp>
      <p:grpSp>
        <p:nvGrpSpPr>
          <p:cNvPr id="58" name="Group 57"/>
          <p:cNvGrpSpPr/>
          <p:nvPr/>
        </p:nvGrpSpPr>
        <p:grpSpPr>
          <a:xfrm>
            <a:off x="533401" y="2133600"/>
            <a:ext cx="3862805" cy="1295400"/>
            <a:chOff x="533401" y="2133600"/>
            <a:chExt cx="3862805" cy="1295400"/>
          </a:xfrm>
        </p:grpSpPr>
        <p:grpSp>
          <p:nvGrpSpPr>
            <p:cNvPr id="100" name="Group 99"/>
            <p:cNvGrpSpPr/>
            <p:nvPr/>
          </p:nvGrpSpPr>
          <p:grpSpPr>
            <a:xfrm>
              <a:off x="533401" y="2393483"/>
              <a:ext cx="3862805" cy="1035517"/>
              <a:chOff x="403281" y="2407814"/>
              <a:chExt cx="3917473" cy="1173586"/>
            </a:xfrm>
          </p:grpSpPr>
          <p:grpSp>
            <p:nvGrpSpPr>
              <p:cNvPr id="5" name="Group 4"/>
              <p:cNvGrpSpPr/>
              <p:nvPr/>
            </p:nvGrpSpPr>
            <p:grpSpPr>
              <a:xfrm>
                <a:off x="455863" y="2407814"/>
                <a:ext cx="3470105" cy="378119"/>
                <a:chOff x="455863" y="2407814"/>
                <a:chExt cx="3470105" cy="378119"/>
              </a:xfrm>
            </p:grpSpPr>
            <p:sp>
              <p:nvSpPr>
                <p:cNvPr id="82" name="Freeform 81"/>
                <p:cNvSpPr>
                  <a:spLocks/>
                </p:cNvSpPr>
                <p:nvPr/>
              </p:nvSpPr>
              <p:spPr bwMode="auto">
                <a:xfrm>
                  <a:off x="455863" y="2583142"/>
                  <a:ext cx="287536" cy="20164"/>
                </a:xfrm>
                <a:custGeom>
                  <a:avLst/>
                  <a:gdLst/>
                  <a:ahLst/>
                  <a:cxnLst>
                    <a:cxn ang="0">
                      <a:pos x="0" y="4"/>
                    </a:cxn>
                    <a:cxn ang="0">
                      <a:pos x="2" y="5"/>
                    </a:cxn>
                    <a:cxn ang="0">
                      <a:pos x="8" y="6"/>
                    </a:cxn>
                    <a:cxn ang="0">
                      <a:pos x="14" y="8"/>
                    </a:cxn>
                    <a:cxn ang="0">
                      <a:pos x="16" y="8"/>
                    </a:cxn>
                    <a:cxn ang="0">
                      <a:pos x="18" y="6"/>
                    </a:cxn>
                    <a:cxn ang="0">
                      <a:pos x="20" y="4"/>
                    </a:cxn>
                    <a:cxn ang="0">
                      <a:pos x="24" y="4"/>
                    </a:cxn>
                    <a:cxn ang="0">
                      <a:pos x="28" y="2"/>
                    </a:cxn>
                    <a:cxn ang="0">
                      <a:pos x="30" y="5"/>
                    </a:cxn>
                    <a:cxn ang="0">
                      <a:pos x="34" y="8"/>
                    </a:cxn>
                    <a:cxn ang="0">
                      <a:pos x="36" y="8"/>
                    </a:cxn>
                    <a:cxn ang="0">
                      <a:pos x="38" y="6"/>
                    </a:cxn>
                    <a:cxn ang="0">
                      <a:pos x="40" y="6"/>
                    </a:cxn>
                    <a:cxn ang="0">
                      <a:pos x="42" y="10"/>
                    </a:cxn>
                    <a:cxn ang="0">
                      <a:pos x="46" y="10"/>
                    </a:cxn>
                    <a:cxn ang="0">
                      <a:pos x="50" y="4"/>
                    </a:cxn>
                    <a:cxn ang="0">
                      <a:pos x="52" y="5"/>
                    </a:cxn>
                    <a:cxn ang="0">
                      <a:pos x="54" y="5"/>
                    </a:cxn>
                    <a:cxn ang="0">
                      <a:pos x="56" y="0"/>
                    </a:cxn>
                    <a:cxn ang="0">
                      <a:pos x="58" y="4"/>
                    </a:cxn>
                    <a:cxn ang="0">
                      <a:pos x="60" y="4"/>
                    </a:cxn>
                    <a:cxn ang="0">
                      <a:pos x="64" y="5"/>
                    </a:cxn>
                    <a:cxn ang="0">
                      <a:pos x="66" y="6"/>
                    </a:cxn>
                    <a:cxn ang="0">
                      <a:pos x="68" y="5"/>
                    </a:cxn>
                    <a:cxn ang="0">
                      <a:pos x="70" y="6"/>
                    </a:cxn>
                    <a:cxn ang="0">
                      <a:pos x="72" y="6"/>
                    </a:cxn>
                    <a:cxn ang="0">
                      <a:pos x="78" y="4"/>
                    </a:cxn>
                    <a:cxn ang="0">
                      <a:pos x="80" y="4"/>
                    </a:cxn>
                    <a:cxn ang="0">
                      <a:pos x="84" y="5"/>
                    </a:cxn>
                    <a:cxn ang="0">
                      <a:pos x="86" y="2"/>
                    </a:cxn>
                    <a:cxn ang="0">
                      <a:pos x="90" y="5"/>
                    </a:cxn>
                    <a:cxn ang="0">
                      <a:pos x="94" y="9"/>
                    </a:cxn>
                    <a:cxn ang="0">
                      <a:pos x="100" y="8"/>
                    </a:cxn>
                    <a:cxn ang="0">
                      <a:pos x="102" y="6"/>
                    </a:cxn>
                    <a:cxn ang="0">
                      <a:pos x="104" y="13"/>
                    </a:cxn>
                    <a:cxn ang="0">
                      <a:pos x="106" y="9"/>
                    </a:cxn>
                    <a:cxn ang="0">
                      <a:pos x="108" y="6"/>
                    </a:cxn>
                    <a:cxn ang="0">
                      <a:pos x="112" y="6"/>
                    </a:cxn>
                    <a:cxn ang="0">
                      <a:pos x="113" y="5"/>
                    </a:cxn>
                    <a:cxn ang="0">
                      <a:pos x="115" y="2"/>
                    </a:cxn>
                    <a:cxn ang="0">
                      <a:pos x="117" y="1"/>
                    </a:cxn>
                  </a:cxnLst>
                  <a:rect l="0" t="0" r="r" b="b"/>
                  <a:pathLst>
                    <a:path w="121" h="13">
                      <a:moveTo>
                        <a:pt x="0" y="4"/>
                      </a:moveTo>
                      <a:lnTo>
                        <a:pt x="0" y="5"/>
                      </a:lnTo>
                      <a:lnTo>
                        <a:pt x="0" y="4"/>
                      </a:lnTo>
                      <a:lnTo>
                        <a:pt x="2" y="5"/>
                      </a:lnTo>
                      <a:lnTo>
                        <a:pt x="2" y="6"/>
                      </a:lnTo>
                      <a:lnTo>
                        <a:pt x="2" y="5"/>
                      </a:lnTo>
                      <a:lnTo>
                        <a:pt x="4" y="6"/>
                      </a:lnTo>
                      <a:lnTo>
                        <a:pt x="6" y="6"/>
                      </a:lnTo>
                      <a:lnTo>
                        <a:pt x="8" y="6"/>
                      </a:lnTo>
                      <a:lnTo>
                        <a:pt x="10" y="6"/>
                      </a:lnTo>
                      <a:lnTo>
                        <a:pt x="14" y="6"/>
                      </a:lnTo>
                      <a:lnTo>
                        <a:pt x="14" y="8"/>
                      </a:lnTo>
                      <a:lnTo>
                        <a:pt x="14" y="6"/>
                      </a:lnTo>
                      <a:lnTo>
                        <a:pt x="14" y="6"/>
                      </a:lnTo>
                      <a:lnTo>
                        <a:pt x="16" y="8"/>
                      </a:lnTo>
                      <a:lnTo>
                        <a:pt x="16" y="5"/>
                      </a:lnTo>
                      <a:lnTo>
                        <a:pt x="16" y="5"/>
                      </a:lnTo>
                      <a:lnTo>
                        <a:pt x="18" y="6"/>
                      </a:lnTo>
                      <a:lnTo>
                        <a:pt x="18" y="4"/>
                      </a:lnTo>
                      <a:lnTo>
                        <a:pt x="18" y="4"/>
                      </a:lnTo>
                      <a:lnTo>
                        <a:pt x="20" y="4"/>
                      </a:lnTo>
                      <a:lnTo>
                        <a:pt x="24" y="4"/>
                      </a:lnTo>
                      <a:lnTo>
                        <a:pt x="22" y="4"/>
                      </a:lnTo>
                      <a:lnTo>
                        <a:pt x="24" y="4"/>
                      </a:lnTo>
                      <a:lnTo>
                        <a:pt x="26" y="2"/>
                      </a:lnTo>
                      <a:lnTo>
                        <a:pt x="26" y="1"/>
                      </a:lnTo>
                      <a:lnTo>
                        <a:pt x="28" y="2"/>
                      </a:lnTo>
                      <a:lnTo>
                        <a:pt x="28" y="5"/>
                      </a:lnTo>
                      <a:lnTo>
                        <a:pt x="28" y="4"/>
                      </a:lnTo>
                      <a:lnTo>
                        <a:pt x="30" y="5"/>
                      </a:lnTo>
                      <a:lnTo>
                        <a:pt x="30" y="4"/>
                      </a:lnTo>
                      <a:lnTo>
                        <a:pt x="30" y="5"/>
                      </a:lnTo>
                      <a:lnTo>
                        <a:pt x="34" y="8"/>
                      </a:lnTo>
                      <a:lnTo>
                        <a:pt x="34" y="9"/>
                      </a:lnTo>
                      <a:lnTo>
                        <a:pt x="34" y="9"/>
                      </a:lnTo>
                      <a:lnTo>
                        <a:pt x="36" y="8"/>
                      </a:lnTo>
                      <a:lnTo>
                        <a:pt x="36" y="9"/>
                      </a:lnTo>
                      <a:lnTo>
                        <a:pt x="36" y="8"/>
                      </a:lnTo>
                      <a:lnTo>
                        <a:pt x="38" y="6"/>
                      </a:lnTo>
                      <a:lnTo>
                        <a:pt x="38" y="8"/>
                      </a:lnTo>
                      <a:lnTo>
                        <a:pt x="40" y="6"/>
                      </a:lnTo>
                      <a:lnTo>
                        <a:pt x="40" y="6"/>
                      </a:lnTo>
                      <a:lnTo>
                        <a:pt x="40" y="9"/>
                      </a:lnTo>
                      <a:lnTo>
                        <a:pt x="42" y="8"/>
                      </a:lnTo>
                      <a:lnTo>
                        <a:pt x="42" y="10"/>
                      </a:lnTo>
                      <a:lnTo>
                        <a:pt x="44" y="13"/>
                      </a:lnTo>
                      <a:lnTo>
                        <a:pt x="44" y="9"/>
                      </a:lnTo>
                      <a:lnTo>
                        <a:pt x="46" y="10"/>
                      </a:lnTo>
                      <a:lnTo>
                        <a:pt x="46" y="6"/>
                      </a:lnTo>
                      <a:lnTo>
                        <a:pt x="48" y="5"/>
                      </a:lnTo>
                      <a:lnTo>
                        <a:pt x="50" y="4"/>
                      </a:lnTo>
                      <a:lnTo>
                        <a:pt x="50" y="5"/>
                      </a:lnTo>
                      <a:lnTo>
                        <a:pt x="50" y="4"/>
                      </a:lnTo>
                      <a:lnTo>
                        <a:pt x="52" y="5"/>
                      </a:lnTo>
                      <a:lnTo>
                        <a:pt x="52" y="4"/>
                      </a:lnTo>
                      <a:lnTo>
                        <a:pt x="52" y="5"/>
                      </a:lnTo>
                      <a:lnTo>
                        <a:pt x="54" y="5"/>
                      </a:lnTo>
                      <a:lnTo>
                        <a:pt x="56" y="4"/>
                      </a:lnTo>
                      <a:lnTo>
                        <a:pt x="56" y="0"/>
                      </a:lnTo>
                      <a:lnTo>
                        <a:pt x="56" y="0"/>
                      </a:lnTo>
                      <a:lnTo>
                        <a:pt x="58" y="2"/>
                      </a:lnTo>
                      <a:lnTo>
                        <a:pt x="58" y="1"/>
                      </a:lnTo>
                      <a:lnTo>
                        <a:pt x="58" y="4"/>
                      </a:lnTo>
                      <a:lnTo>
                        <a:pt x="60" y="2"/>
                      </a:lnTo>
                      <a:lnTo>
                        <a:pt x="60" y="5"/>
                      </a:lnTo>
                      <a:lnTo>
                        <a:pt x="60" y="4"/>
                      </a:lnTo>
                      <a:lnTo>
                        <a:pt x="62" y="5"/>
                      </a:lnTo>
                      <a:lnTo>
                        <a:pt x="64" y="6"/>
                      </a:lnTo>
                      <a:lnTo>
                        <a:pt x="64" y="5"/>
                      </a:lnTo>
                      <a:lnTo>
                        <a:pt x="66" y="6"/>
                      </a:lnTo>
                      <a:lnTo>
                        <a:pt x="66" y="5"/>
                      </a:lnTo>
                      <a:lnTo>
                        <a:pt x="66" y="6"/>
                      </a:lnTo>
                      <a:lnTo>
                        <a:pt x="68" y="5"/>
                      </a:lnTo>
                      <a:lnTo>
                        <a:pt x="68" y="6"/>
                      </a:lnTo>
                      <a:lnTo>
                        <a:pt x="68" y="5"/>
                      </a:lnTo>
                      <a:lnTo>
                        <a:pt x="70" y="6"/>
                      </a:lnTo>
                      <a:lnTo>
                        <a:pt x="70" y="5"/>
                      </a:lnTo>
                      <a:lnTo>
                        <a:pt x="70" y="6"/>
                      </a:lnTo>
                      <a:lnTo>
                        <a:pt x="72" y="8"/>
                      </a:lnTo>
                      <a:lnTo>
                        <a:pt x="72" y="5"/>
                      </a:lnTo>
                      <a:lnTo>
                        <a:pt x="72" y="6"/>
                      </a:lnTo>
                      <a:lnTo>
                        <a:pt x="76" y="6"/>
                      </a:lnTo>
                      <a:lnTo>
                        <a:pt x="76" y="5"/>
                      </a:lnTo>
                      <a:lnTo>
                        <a:pt x="78" y="4"/>
                      </a:lnTo>
                      <a:lnTo>
                        <a:pt x="78" y="5"/>
                      </a:lnTo>
                      <a:lnTo>
                        <a:pt x="78" y="4"/>
                      </a:lnTo>
                      <a:lnTo>
                        <a:pt x="80" y="4"/>
                      </a:lnTo>
                      <a:lnTo>
                        <a:pt x="84" y="4"/>
                      </a:lnTo>
                      <a:lnTo>
                        <a:pt x="82" y="4"/>
                      </a:lnTo>
                      <a:lnTo>
                        <a:pt x="84" y="5"/>
                      </a:lnTo>
                      <a:lnTo>
                        <a:pt x="86" y="4"/>
                      </a:lnTo>
                      <a:lnTo>
                        <a:pt x="86" y="1"/>
                      </a:lnTo>
                      <a:lnTo>
                        <a:pt x="86" y="2"/>
                      </a:lnTo>
                      <a:lnTo>
                        <a:pt x="90" y="5"/>
                      </a:lnTo>
                      <a:lnTo>
                        <a:pt x="90" y="6"/>
                      </a:lnTo>
                      <a:lnTo>
                        <a:pt x="90" y="5"/>
                      </a:lnTo>
                      <a:lnTo>
                        <a:pt x="92" y="6"/>
                      </a:lnTo>
                      <a:lnTo>
                        <a:pt x="92" y="9"/>
                      </a:lnTo>
                      <a:lnTo>
                        <a:pt x="94" y="9"/>
                      </a:lnTo>
                      <a:lnTo>
                        <a:pt x="96" y="8"/>
                      </a:lnTo>
                      <a:lnTo>
                        <a:pt x="98" y="6"/>
                      </a:lnTo>
                      <a:lnTo>
                        <a:pt x="100" y="8"/>
                      </a:lnTo>
                      <a:lnTo>
                        <a:pt x="100" y="6"/>
                      </a:lnTo>
                      <a:lnTo>
                        <a:pt x="100" y="8"/>
                      </a:lnTo>
                      <a:lnTo>
                        <a:pt x="102" y="6"/>
                      </a:lnTo>
                      <a:lnTo>
                        <a:pt x="102" y="10"/>
                      </a:lnTo>
                      <a:lnTo>
                        <a:pt x="104" y="12"/>
                      </a:lnTo>
                      <a:lnTo>
                        <a:pt x="104" y="13"/>
                      </a:lnTo>
                      <a:lnTo>
                        <a:pt x="104" y="9"/>
                      </a:lnTo>
                      <a:lnTo>
                        <a:pt x="106" y="8"/>
                      </a:lnTo>
                      <a:lnTo>
                        <a:pt x="106" y="9"/>
                      </a:lnTo>
                      <a:lnTo>
                        <a:pt x="106" y="6"/>
                      </a:lnTo>
                      <a:lnTo>
                        <a:pt x="110" y="6"/>
                      </a:lnTo>
                      <a:lnTo>
                        <a:pt x="108" y="6"/>
                      </a:lnTo>
                      <a:lnTo>
                        <a:pt x="110" y="5"/>
                      </a:lnTo>
                      <a:lnTo>
                        <a:pt x="112" y="4"/>
                      </a:lnTo>
                      <a:lnTo>
                        <a:pt x="112" y="6"/>
                      </a:lnTo>
                      <a:lnTo>
                        <a:pt x="113" y="5"/>
                      </a:lnTo>
                      <a:lnTo>
                        <a:pt x="113" y="6"/>
                      </a:lnTo>
                      <a:lnTo>
                        <a:pt x="113" y="5"/>
                      </a:lnTo>
                      <a:lnTo>
                        <a:pt x="115" y="4"/>
                      </a:lnTo>
                      <a:lnTo>
                        <a:pt x="115" y="1"/>
                      </a:lnTo>
                      <a:lnTo>
                        <a:pt x="115" y="2"/>
                      </a:lnTo>
                      <a:lnTo>
                        <a:pt x="117" y="1"/>
                      </a:lnTo>
                      <a:lnTo>
                        <a:pt x="117" y="2"/>
                      </a:lnTo>
                      <a:lnTo>
                        <a:pt x="117" y="1"/>
                      </a:lnTo>
                      <a:lnTo>
                        <a:pt x="117" y="1"/>
                      </a:lnTo>
                      <a:lnTo>
                        <a:pt x="121" y="1"/>
                      </a:lnTo>
                    </a:path>
                  </a:pathLst>
                </a:custGeom>
                <a:noFill/>
                <a:ln w="1270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3" name="Freeform 82"/>
                <p:cNvSpPr>
                  <a:spLocks/>
                </p:cNvSpPr>
                <p:nvPr/>
              </p:nvSpPr>
              <p:spPr bwMode="auto">
                <a:xfrm>
                  <a:off x="743399" y="2542816"/>
                  <a:ext cx="313676" cy="86855"/>
                </a:xfrm>
                <a:custGeom>
                  <a:avLst/>
                  <a:gdLst/>
                  <a:ahLst/>
                  <a:cxnLst>
                    <a:cxn ang="0">
                      <a:pos x="0" y="27"/>
                    </a:cxn>
                    <a:cxn ang="0">
                      <a:pos x="4" y="24"/>
                    </a:cxn>
                    <a:cxn ang="0">
                      <a:pos x="6" y="0"/>
                    </a:cxn>
                    <a:cxn ang="0">
                      <a:pos x="10" y="5"/>
                    </a:cxn>
                    <a:cxn ang="0">
                      <a:pos x="12" y="22"/>
                    </a:cxn>
                    <a:cxn ang="0">
                      <a:pos x="16" y="27"/>
                    </a:cxn>
                    <a:cxn ang="0">
                      <a:pos x="18" y="51"/>
                    </a:cxn>
                    <a:cxn ang="0">
                      <a:pos x="20" y="55"/>
                    </a:cxn>
                    <a:cxn ang="0">
                      <a:pos x="24" y="51"/>
                    </a:cxn>
                    <a:cxn ang="0">
                      <a:pos x="28" y="46"/>
                    </a:cxn>
                    <a:cxn ang="0">
                      <a:pos x="30" y="47"/>
                    </a:cxn>
                    <a:cxn ang="0">
                      <a:pos x="36" y="42"/>
                    </a:cxn>
                    <a:cxn ang="0">
                      <a:pos x="40" y="38"/>
                    </a:cxn>
                    <a:cxn ang="0">
                      <a:pos x="42" y="38"/>
                    </a:cxn>
                    <a:cxn ang="0">
                      <a:pos x="44" y="28"/>
                    </a:cxn>
                    <a:cxn ang="0">
                      <a:pos x="48" y="23"/>
                    </a:cxn>
                    <a:cxn ang="0">
                      <a:pos x="52" y="23"/>
                    </a:cxn>
                    <a:cxn ang="0">
                      <a:pos x="54" y="22"/>
                    </a:cxn>
                    <a:cxn ang="0">
                      <a:pos x="58" y="28"/>
                    </a:cxn>
                    <a:cxn ang="0">
                      <a:pos x="62" y="35"/>
                    </a:cxn>
                    <a:cxn ang="0">
                      <a:pos x="64" y="35"/>
                    </a:cxn>
                    <a:cxn ang="0">
                      <a:pos x="66" y="36"/>
                    </a:cxn>
                    <a:cxn ang="0">
                      <a:pos x="70" y="36"/>
                    </a:cxn>
                    <a:cxn ang="0">
                      <a:pos x="74" y="35"/>
                    </a:cxn>
                    <a:cxn ang="0">
                      <a:pos x="78" y="32"/>
                    </a:cxn>
                    <a:cxn ang="0">
                      <a:pos x="80" y="32"/>
                    </a:cxn>
                    <a:cxn ang="0">
                      <a:pos x="84" y="27"/>
                    </a:cxn>
                    <a:cxn ang="0">
                      <a:pos x="86" y="28"/>
                    </a:cxn>
                    <a:cxn ang="0">
                      <a:pos x="90" y="30"/>
                    </a:cxn>
                    <a:cxn ang="0">
                      <a:pos x="92" y="30"/>
                    </a:cxn>
                    <a:cxn ang="0">
                      <a:pos x="96" y="30"/>
                    </a:cxn>
                    <a:cxn ang="0">
                      <a:pos x="100" y="31"/>
                    </a:cxn>
                    <a:cxn ang="0">
                      <a:pos x="102" y="35"/>
                    </a:cxn>
                    <a:cxn ang="0">
                      <a:pos x="104" y="34"/>
                    </a:cxn>
                    <a:cxn ang="0">
                      <a:pos x="110" y="35"/>
                    </a:cxn>
                    <a:cxn ang="0">
                      <a:pos x="112" y="36"/>
                    </a:cxn>
                    <a:cxn ang="0">
                      <a:pos x="114" y="31"/>
                    </a:cxn>
                    <a:cxn ang="0">
                      <a:pos x="120" y="31"/>
                    </a:cxn>
                    <a:cxn ang="0">
                      <a:pos x="122" y="32"/>
                    </a:cxn>
                    <a:cxn ang="0">
                      <a:pos x="124" y="31"/>
                    </a:cxn>
                    <a:cxn ang="0">
                      <a:pos x="128" y="30"/>
                    </a:cxn>
                    <a:cxn ang="0">
                      <a:pos x="130" y="28"/>
                    </a:cxn>
                  </a:cxnLst>
                  <a:rect l="0" t="0" r="r" b="b"/>
                  <a:pathLst>
                    <a:path w="132" h="56">
                      <a:moveTo>
                        <a:pt x="0" y="27"/>
                      </a:moveTo>
                      <a:lnTo>
                        <a:pt x="0" y="26"/>
                      </a:lnTo>
                      <a:lnTo>
                        <a:pt x="0" y="27"/>
                      </a:lnTo>
                      <a:lnTo>
                        <a:pt x="2" y="28"/>
                      </a:lnTo>
                      <a:lnTo>
                        <a:pt x="2" y="26"/>
                      </a:lnTo>
                      <a:lnTo>
                        <a:pt x="4" y="24"/>
                      </a:lnTo>
                      <a:lnTo>
                        <a:pt x="4" y="11"/>
                      </a:lnTo>
                      <a:lnTo>
                        <a:pt x="6" y="8"/>
                      </a:lnTo>
                      <a:lnTo>
                        <a:pt x="6" y="0"/>
                      </a:lnTo>
                      <a:lnTo>
                        <a:pt x="8" y="1"/>
                      </a:lnTo>
                      <a:lnTo>
                        <a:pt x="8" y="4"/>
                      </a:lnTo>
                      <a:lnTo>
                        <a:pt x="10" y="5"/>
                      </a:lnTo>
                      <a:lnTo>
                        <a:pt x="10" y="15"/>
                      </a:lnTo>
                      <a:lnTo>
                        <a:pt x="12" y="16"/>
                      </a:lnTo>
                      <a:lnTo>
                        <a:pt x="12" y="22"/>
                      </a:lnTo>
                      <a:lnTo>
                        <a:pt x="14" y="23"/>
                      </a:lnTo>
                      <a:lnTo>
                        <a:pt x="14" y="26"/>
                      </a:lnTo>
                      <a:lnTo>
                        <a:pt x="16" y="27"/>
                      </a:lnTo>
                      <a:lnTo>
                        <a:pt x="16" y="38"/>
                      </a:lnTo>
                      <a:lnTo>
                        <a:pt x="18" y="40"/>
                      </a:lnTo>
                      <a:lnTo>
                        <a:pt x="18" y="51"/>
                      </a:lnTo>
                      <a:lnTo>
                        <a:pt x="20" y="52"/>
                      </a:lnTo>
                      <a:lnTo>
                        <a:pt x="20" y="56"/>
                      </a:lnTo>
                      <a:lnTo>
                        <a:pt x="20" y="55"/>
                      </a:lnTo>
                      <a:lnTo>
                        <a:pt x="22" y="56"/>
                      </a:lnTo>
                      <a:lnTo>
                        <a:pt x="22" y="52"/>
                      </a:lnTo>
                      <a:lnTo>
                        <a:pt x="24" y="51"/>
                      </a:lnTo>
                      <a:lnTo>
                        <a:pt x="24" y="47"/>
                      </a:lnTo>
                      <a:lnTo>
                        <a:pt x="26" y="47"/>
                      </a:lnTo>
                      <a:lnTo>
                        <a:pt x="28" y="46"/>
                      </a:lnTo>
                      <a:lnTo>
                        <a:pt x="30" y="47"/>
                      </a:lnTo>
                      <a:lnTo>
                        <a:pt x="30" y="46"/>
                      </a:lnTo>
                      <a:lnTo>
                        <a:pt x="30" y="47"/>
                      </a:lnTo>
                      <a:lnTo>
                        <a:pt x="32" y="46"/>
                      </a:lnTo>
                      <a:lnTo>
                        <a:pt x="32" y="44"/>
                      </a:lnTo>
                      <a:lnTo>
                        <a:pt x="36" y="42"/>
                      </a:lnTo>
                      <a:lnTo>
                        <a:pt x="36" y="40"/>
                      </a:lnTo>
                      <a:lnTo>
                        <a:pt x="38" y="39"/>
                      </a:lnTo>
                      <a:lnTo>
                        <a:pt x="40" y="38"/>
                      </a:lnTo>
                      <a:lnTo>
                        <a:pt x="40" y="35"/>
                      </a:lnTo>
                      <a:lnTo>
                        <a:pt x="40" y="39"/>
                      </a:lnTo>
                      <a:lnTo>
                        <a:pt x="42" y="38"/>
                      </a:lnTo>
                      <a:lnTo>
                        <a:pt x="42" y="34"/>
                      </a:lnTo>
                      <a:lnTo>
                        <a:pt x="44" y="32"/>
                      </a:lnTo>
                      <a:lnTo>
                        <a:pt x="44" y="28"/>
                      </a:lnTo>
                      <a:lnTo>
                        <a:pt x="46" y="27"/>
                      </a:lnTo>
                      <a:lnTo>
                        <a:pt x="46" y="23"/>
                      </a:lnTo>
                      <a:lnTo>
                        <a:pt x="48" y="23"/>
                      </a:lnTo>
                      <a:lnTo>
                        <a:pt x="52" y="23"/>
                      </a:lnTo>
                      <a:lnTo>
                        <a:pt x="52" y="24"/>
                      </a:lnTo>
                      <a:lnTo>
                        <a:pt x="52" y="23"/>
                      </a:lnTo>
                      <a:lnTo>
                        <a:pt x="54" y="22"/>
                      </a:lnTo>
                      <a:lnTo>
                        <a:pt x="54" y="19"/>
                      </a:lnTo>
                      <a:lnTo>
                        <a:pt x="54" y="22"/>
                      </a:lnTo>
                      <a:lnTo>
                        <a:pt x="56" y="23"/>
                      </a:lnTo>
                      <a:lnTo>
                        <a:pt x="56" y="27"/>
                      </a:lnTo>
                      <a:lnTo>
                        <a:pt x="58" y="28"/>
                      </a:lnTo>
                      <a:lnTo>
                        <a:pt x="58" y="34"/>
                      </a:lnTo>
                      <a:lnTo>
                        <a:pt x="60" y="35"/>
                      </a:lnTo>
                      <a:lnTo>
                        <a:pt x="62" y="35"/>
                      </a:lnTo>
                      <a:lnTo>
                        <a:pt x="64" y="34"/>
                      </a:lnTo>
                      <a:lnTo>
                        <a:pt x="64" y="36"/>
                      </a:lnTo>
                      <a:lnTo>
                        <a:pt x="64" y="35"/>
                      </a:lnTo>
                      <a:lnTo>
                        <a:pt x="66" y="36"/>
                      </a:lnTo>
                      <a:lnTo>
                        <a:pt x="66" y="35"/>
                      </a:lnTo>
                      <a:lnTo>
                        <a:pt x="66" y="36"/>
                      </a:lnTo>
                      <a:lnTo>
                        <a:pt x="70" y="39"/>
                      </a:lnTo>
                      <a:lnTo>
                        <a:pt x="70" y="39"/>
                      </a:lnTo>
                      <a:lnTo>
                        <a:pt x="70" y="36"/>
                      </a:lnTo>
                      <a:lnTo>
                        <a:pt x="70" y="38"/>
                      </a:lnTo>
                      <a:lnTo>
                        <a:pt x="72" y="36"/>
                      </a:lnTo>
                      <a:lnTo>
                        <a:pt x="74" y="35"/>
                      </a:lnTo>
                      <a:lnTo>
                        <a:pt x="78" y="32"/>
                      </a:lnTo>
                      <a:lnTo>
                        <a:pt x="78" y="31"/>
                      </a:lnTo>
                      <a:lnTo>
                        <a:pt x="78" y="32"/>
                      </a:lnTo>
                      <a:lnTo>
                        <a:pt x="80" y="34"/>
                      </a:lnTo>
                      <a:lnTo>
                        <a:pt x="80" y="31"/>
                      </a:lnTo>
                      <a:lnTo>
                        <a:pt x="80" y="32"/>
                      </a:lnTo>
                      <a:lnTo>
                        <a:pt x="82" y="31"/>
                      </a:lnTo>
                      <a:lnTo>
                        <a:pt x="84" y="30"/>
                      </a:lnTo>
                      <a:lnTo>
                        <a:pt x="84" y="27"/>
                      </a:lnTo>
                      <a:lnTo>
                        <a:pt x="84" y="28"/>
                      </a:lnTo>
                      <a:lnTo>
                        <a:pt x="86" y="30"/>
                      </a:lnTo>
                      <a:lnTo>
                        <a:pt x="86" y="28"/>
                      </a:lnTo>
                      <a:lnTo>
                        <a:pt x="88" y="30"/>
                      </a:lnTo>
                      <a:lnTo>
                        <a:pt x="88" y="28"/>
                      </a:lnTo>
                      <a:lnTo>
                        <a:pt x="90" y="30"/>
                      </a:lnTo>
                      <a:lnTo>
                        <a:pt x="90" y="31"/>
                      </a:lnTo>
                      <a:lnTo>
                        <a:pt x="90" y="31"/>
                      </a:lnTo>
                      <a:lnTo>
                        <a:pt x="92" y="30"/>
                      </a:lnTo>
                      <a:lnTo>
                        <a:pt x="94" y="31"/>
                      </a:lnTo>
                      <a:lnTo>
                        <a:pt x="96" y="30"/>
                      </a:lnTo>
                      <a:lnTo>
                        <a:pt x="96" y="30"/>
                      </a:lnTo>
                      <a:lnTo>
                        <a:pt x="96" y="31"/>
                      </a:lnTo>
                      <a:lnTo>
                        <a:pt x="100" y="34"/>
                      </a:lnTo>
                      <a:lnTo>
                        <a:pt x="100" y="31"/>
                      </a:lnTo>
                      <a:lnTo>
                        <a:pt x="100" y="38"/>
                      </a:lnTo>
                      <a:lnTo>
                        <a:pt x="102" y="36"/>
                      </a:lnTo>
                      <a:lnTo>
                        <a:pt x="102" y="35"/>
                      </a:lnTo>
                      <a:lnTo>
                        <a:pt x="102" y="36"/>
                      </a:lnTo>
                      <a:lnTo>
                        <a:pt x="106" y="34"/>
                      </a:lnTo>
                      <a:lnTo>
                        <a:pt x="104" y="34"/>
                      </a:lnTo>
                      <a:lnTo>
                        <a:pt x="106" y="34"/>
                      </a:lnTo>
                      <a:lnTo>
                        <a:pt x="108" y="34"/>
                      </a:lnTo>
                      <a:lnTo>
                        <a:pt x="110" y="35"/>
                      </a:lnTo>
                      <a:lnTo>
                        <a:pt x="110" y="36"/>
                      </a:lnTo>
                      <a:lnTo>
                        <a:pt x="110" y="35"/>
                      </a:lnTo>
                      <a:lnTo>
                        <a:pt x="112" y="36"/>
                      </a:lnTo>
                      <a:lnTo>
                        <a:pt x="112" y="35"/>
                      </a:lnTo>
                      <a:lnTo>
                        <a:pt x="114" y="34"/>
                      </a:lnTo>
                      <a:lnTo>
                        <a:pt x="114" y="31"/>
                      </a:lnTo>
                      <a:lnTo>
                        <a:pt x="114" y="31"/>
                      </a:lnTo>
                      <a:lnTo>
                        <a:pt x="116" y="31"/>
                      </a:lnTo>
                      <a:lnTo>
                        <a:pt x="120" y="31"/>
                      </a:lnTo>
                      <a:lnTo>
                        <a:pt x="118" y="31"/>
                      </a:lnTo>
                      <a:lnTo>
                        <a:pt x="120" y="31"/>
                      </a:lnTo>
                      <a:lnTo>
                        <a:pt x="122" y="32"/>
                      </a:lnTo>
                      <a:lnTo>
                        <a:pt x="122" y="31"/>
                      </a:lnTo>
                      <a:lnTo>
                        <a:pt x="122" y="32"/>
                      </a:lnTo>
                      <a:lnTo>
                        <a:pt x="124" y="31"/>
                      </a:lnTo>
                      <a:lnTo>
                        <a:pt x="126" y="30"/>
                      </a:lnTo>
                      <a:lnTo>
                        <a:pt x="128" y="31"/>
                      </a:lnTo>
                      <a:lnTo>
                        <a:pt x="128" y="30"/>
                      </a:lnTo>
                      <a:lnTo>
                        <a:pt x="128" y="31"/>
                      </a:lnTo>
                      <a:lnTo>
                        <a:pt x="130" y="30"/>
                      </a:lnTo>
                      <a:lnTo>
                        <a:pt x="130" y="28"/>
                      </a:lnTo>
                      <a:lnTo>
                        <a:pt x="130" y="31"/>
                      </a:lnTo>
                      <a:lnTo>
                        <a:pt x="132" y="30"/>
                      </a:lnTo>
                    </a:path>
                  </a:pathLst>
                </a:custGeom>
                <a:noFill/>
                <a:ln w="1270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4" name="Freeform 83"/>
                <p:cNvSpPr>
                  <a:spLocks/>
                </p:cNvSpPr>
                <p:nvPr/>
              </p:nvSpPr>
              <p:spPr bwMode="auto">
                <a:xfrm>
                  <a:off x="1057075" y="2431146"/>
                  <a:ext cx="259021" cy="227995"/>
                </a:xfrm>
                <a:custGeom>
                  <a:avLst/>
                  <a:gdLst/>
                  <a:ahLst/>
                  <a:cxnLst>
                    <a:cxn ang="0">
                      <a:pos x="0" y="102"/>
                    </a:cxn>
                    <a:cxn ang="0">
                      <a:pos x="6" y="100"/>
                    </a:cxn>
                    <a:cxn ang="0">
                      <a:pos x="12" y="98"/>
                    </a:cxn>
                    <a:cxn ang="0">
                      <a:pos x="16" y="102"/>
                    </a:cxn>
                    <a:cxn ang="0">
                      <a:pos x="18" y="106"/>
                    </a:cxn>
                    <a:cxn ang="0">
                      <a:pos x="23" y="106"/>
                    </a:cxn>
                    <a:cxn ang="0">
                      <a:pos x="25" y="104"/>
                    </a:cxn>
                    <a:cxn ang="0">
                      <a:pos x="27" y="104"/>
                    </a:cxn>
                    <a:cxn ang="0">
                      <a:pos x="29" y="106"/>
                    </a:cxn>
                    <a:cxn ang="0">
                      <a:pos x="33" y="102"/>
                    </a:cxn>
                    <a:cxn ang="0">
                      <a:pos x="37" y="100"/>
                    </a:cxn>
                    <a:cxn ang="0">
                      <a:pos x="41" y="99"/>
                    </a:cxn>
                    <a:cxn ang="0">
                      <a:pos x="43" y="98"/>
                    </a:cxn>
                    <a:cxn ang="0">
                      <a:pos x="45" y="103"/>
                    </a:cxn>
                    <a:cxn ang="0">
                      <a:pos x="47" y="100"/>
                    </a:cxn>
                    <a:cxn ang="0">
                      <a:pos x="49" y="102"/>
                    </a:cxn>
                    <a:cxn ang="0">
                      <a:pos x="51" y="100"/>
                    </a:cxn>
                    <a:cxn ang="0">
                      <a:pos x="55" y="103"/>
                    </a:cxn>
                    <a:cxn ang="0">
                      <a:pos x="57" y="106"/>
                    </a:cxn>
                    <a:cxn ang="0">
                      <a:pos x="59" y="103"/>
                    </a:cxn>
                    <a:cxn ang="0">
                      <a:pos x="59" y="103"/>
                    </a:cxn>
                    <a:cxn ang="0">
                      <a:pos x="65" y="92"/>
                    </a:cxn>
                    <a:cxn ang="0">
                      <a:pos x="65" y="107"/>
                    </a:cxn>
                    <a:cxn ang="0">
                      <a:pos x="69" y="87"/>
                    </a:cxn>
                    <a:cxn ang="0">
                      <a:pos x="71" y="90"/>
                    </a:cxn>
                    <a:cxn ang="0">
                      <a:pos x="73" y="104"/>
                    </a:cxn>
                    <a:cxn ang="0">
                      <a:pos x="75" y="128"/>
                    </a:cxn>
                    <a:cxn ang="0">
                      <a:pos x="77" y="104"/>
                    </a:cxn>
                    <a:cxn ang="0">
                      <a:pos x="79" y="118"/>
                    </a:cxn>
                    <a:cxn ang="0">
                      <a:pos x="83" y="107"/>
                    </a:cxn>
                    <a:cxn ang="0">
                      <a:pos x="85" y="137"/>
                    </a:cxn>
                    <a:cxn ang="0">
                      <a:pos x="87" y="114"/>
                    </a:cxn>
                    <a:cxn ang="0">
                      <a:pos x="89" y="115"/>
                    </a:cxn>
                    <a:cxn ang="0">
                      <a:pos x="91" y="126"/>
                    </a:cxn>
                    <a:cxn ang="0">
                      <a:pos x="93" y="119"/>
                    </a:cxn>
                    <a:cxn ang="0">
                      <a:pos x="95" y="100"/>
                    </a:cxn>
                    <a:cxn ang="0">
                      <a:pos x="99" y="110"/>
                    </a:cxn>
                    <a:cxn ang="0">
                      <a:pos x="101" y="119"/>
                    </a:cxn>
                    <a:cxn ang="0">
                      <a:pos x="103" y="123"/>
                    </a:cxn>
                    <a:cxn ang="0">
                      <a:pos x="105" y="84"/>
                    </a:cxn>
                    <a:cxn ang="0">
                      <a:pos x="107" y="104"/>
                    </a:cxn>
                    <a:cxn ang="0">
                      <a:pos x="109" y="137"/>
                    </a:cxn>
                  </a:cxnLst>
                  <a:rect l="0" t="0" r="r" b="b"/>
                  <a:pathLst>
                    <a:path w="109" h="147">
                      <a:moveTo>
                        <a:pt x="0" y="102"/>
                      </a:moveTo>
                      <a:lnTo>
                        <a:pt x="0" y="103"/>
                      </a:lnTo>
                      <a:lnTo>
                        <a:pt x="0" y="102"/>
                      </a:lnTo>
                      <a:lnTo>
                        <a:pt x="2" y="100"/>
                      </a:lnTo>
                      <a:lnTo>
                        <a:pt x="4" y="99"/>
                      </a:lnTo>
                      <a:lnTo>
                        <a:pt x="6" y="100"/>
                      </a:lnTo>
                      <a:lnTo>
                        <a:pt x="10" y="100"/>
                      </a:lnTo>
                      <a:lnTo>
                        <a:pt x="10" y="99"/>
                      </a:lnTo>
                      <a:lnTo>
                        <a:pt x="12" y="98"/>
                      </a:lnTo>
                      <a:lnTo>
                        <a:pt x="12" y="98"/>
                      </a:lnTo>
                      <a:lnTo>
                        <a:pt x="12" y="99"/>
                      </a:lnTo>
                      <a:lnTo>
                        <a:pt x="16" y="102"/>
                      </a:lnTo>
                      <a:lnTo>
                        <a:pt x="16" y="103"/>
                      </a:lnTo>
                      <a:lnTo>
                        <a:pt x="20" y="106"/>
                      </a:lnTo>
                      <a:lnTo>
                        <a:pt x="18" y="106"/>
                      </a:lnTo>
                      <a:lnTo>
                        <a:pt x="20" y="106"/>
                      </a:lnTo>
                      <a:lnTo>
                        <a:pt x="22" y="104"/>
                      </a:lnTo>
                      <a:lnTo>
                        <a:pt x="23" y="106"/>
                      </a:lnTo>
                      <a:lnTo>
                        <a:pt x="23" y="104"/>
                      </a:lnTo>
                      <a:lnTo>
                        <a:pt x="25" y="106"/>
                      </a:lnTo>
                      <a:lnTo>
                        <a:pt x="25" y="104"/>
                      </a:lnTo>
                      <a:lnTo>
                        <a:pt x="25" y="107"/>
                      </a:lnTo>
                      <a:lnTo>
                        <a:pt x="27" y="106"/>
                      </a:lnTo>
                      <a:lnTo>
                        <a:pt x="27" y="104"/>
                      </a:lnTo>
                      <a:lnTo>
                        <a:pt x="27" y="111"/>
                      </a:lnTo>
                      <a:lnTo>
                        <a:pt x="29" y="110"/>
                      </a:lnTo>
                      <a:lnTo>
                        <a:pt x="29" y="106"/>
                      </a:lnTo>
                      <a:lnTo>
                        <a:pt x="31" y="107"/>
                      </a:lnTo>
                      <a:lnTo>
                        <a:pt x="31" y="102"/>
                      </a:lnTo>
                      <a:lnTo>
                        <a:pt x="33" y="102"/>
                      </a:lnTo>
                      <a:lnTo>
                        <a:pt x="35" y="103"/>
                      </a:lnTo>
                      <a:lnTo>
                        <a:pt x="37" y="102"/>
                      </a:lnTo>
                      <a:lnTo>
                        <a:pt x="37" y="100"/>
                      </a:lnTo>
                      <a:lnTo>
                        <a:pt x="37" y="103"/>
                      </a:lnTo>
                      <a:lnTo>
                        <a:pt x="39" y="102"/>
                      </a:lnTo>
                      <a:lnTo>
                        <a:pt x="41" y="99"/>
                      </a:lnTo>
                      <a:lnTo>
                        <a:pt x="41" y="98"/>
                      </a:lnTo>
                      <a:lnTo>
                        <a:pt x="41" y="99"/>
                      </a:lnTo>
                      <a:lnTo>
                        <a:pt x="43" y="98"/>
                      </a:lnTo>
                      <a:lnTo>
                        <a:pt x="43" y="99"/>
                      </a:lnTo>
                      <a:lnTo>
                        <a:pt x="45" y="100"/>
                      </a:lnTo>
                      <a:lnTo>
                        <a:pt x="45" y="103"/>
                      </a:lnTo>
                      <a:lnTo>
                        <a:pt x="45" y="99"/>
                      </a:lnTo>
                      <a:lnTo>
                        <a:pt x="45" y="102"/>
                      </a:lnTo>
                      <a:lnTo>
                        <a:pt x="47" y="100"/>
                      </a:lnTo>
                      <a:lnTo>
                        <a:pt x="47" y="99"/>
                      </a:lnTo>
                      <a:lnTo>
                        <a:pt x="47" y="100"/>
                      </a:lnTo>
                      <a:lnTo>
                        <a:pt x="49" y="102"/>
                      </a:lnTo>
                      <a:lnTo>
                        <a:pt x="51" y="100"/>
                      </a:lnTo>
                      <a:lnTo>
                        <a:pt x="51" y="102"/>
                      </a:lnTo>
                      <a:lnTo>
                        <a:pt x="51" y="100"/>
                      </a:lnTo>
                      <a:lnTo>
                        <a:pt x="51" y="100"/>
                      </a:lnTo>
                      <a:lnTo>
                        <a:pt x="53" y="102"/>
                      </a:lnTo>
                      <a:lnTo>
                        <a:pt x="55" y="103"/>
                      </a:lnTo>
                      <a:lnTo>
                        <a:pt x="55" y="114"/>
                      </a:lnTo>
                      <a:lnTo>
                        <a:pt x="55" y="110"/>
                      </a:lnTo>
                      <a:lnTo>
                        <a:pt x="57" y="106"/>
                      </a:lnTo>
                      <a:lnTo>
                        <a:pt x="57" y="102"/>
                      </a:lnTo>
                      <a:lnTo>
                        <a:pt x="57" y="102"/>
                      </a:lnTo>
                      <a:lnTo>
                        <a:pt x="59" y="103"/>
                      </a:lnTo>
                      <a:lnTo>
                        <a:pt x="59" y="104"/>
                      </a:lnTo>
                      <a:lnTo>
                        <a:pt x="59" y="102"/>
                      </a:lnTo>
                      <a:lnTo>
                        <a:pt x="59" y="103"/>
                      </a:lnTo>
                      <a:lnTo>
                        <a:pt x="61" y="102"/>
                      </a:lnTo>
                      <a:lnTo>
                        <a:pt x="61" y="95"/>
                      </a:lnTo>
                      <a:lnTo>
                        <a:pt x="65" y="92"/>
                      </a:lnTo>
                      <a:lnTo>
                        <a:pt x="65" y="115"/>
                      </a:lnTo>
                      <a:lnTo>
                        <a:pt x="63" y="92"/>
                      </a:lnTo>
                      <a:lnTo>
                        <a:pt x="65" y="107"/>
                      </a:lnTo>
                      <a:lnTo>
                        <a:pt x="67" y="100"/>
                      </a:lnTo>
                      <a:lnTo>
                        <a:pt x="67" y="85"/>
                      </a:lnTo>
                      <a:lnTo>
                        <a:pt x="69" y="87"/>
                      </a:lnTo>
                      <a:lnTo>
                        <a:pt x="69" y="92"/>
                      </a:lnTo>
                      <a:lnTo>
                        <a:pt x="71" y="91"/>
                      </a:lnTo>
                      <a:lnTo>
                        <a:pt x="71" y="90"/>
                      </a:lnTo>
                      <a:lnTo>
                        <a:pt x="71" y="94"/>
                      </a:lnTo>
                      <a:lnTo>
                        <a:pt x="73" y="95"/>
                      </a:lnTo>
                      <a:lnTo>
                        <a:pt x="73" y="104"/>
                      </a:lnTo>
                      <a:lnTo>
                        <a:pt x="75" y="108"/>
                      </a:lnTo>
                      <a:lnTo>
                        <a:pt x="75" y="147"/>
                      </a:lnTo>
                      <a:lnTo>
                        <a:pt x="75" y="128"/>
                      </a:lnTo>
                      <a:lnTo>
                        <a:pt x="77" y="119"/>
                      </a:lnTo>
                      <a:lnTo>
                        <a:pt x="77" y="103"/>
                      </a:lnTo>
                      <a:lnTo>
                        <a:pt x="77" y="104"/>
                      </a:lnTo>
                      <a:lnTo>
                        <a:pt x="79" y="106"/>
                      </a:lnTo>
                      <a:lnTo>
                        <a:pt x="79" y="119"/>
                      </a:lnTo>
                      <a:lnTo>
                        <a:pt x="79" y="118"/>
                      </a:lnTo>
                      <a:lnTo>
                        <a:pt x="81" y="114"/>
                      </a:lnTo>
                      <a:lnTo>
                        <a:pt x="81" y="106"/>
                      </a:lnTo>
                      <a:lnTo>
                        <a:pt x="83" y="107"/>
                      </a:lnTo>
                      <a:lnTo>
                        <a:pt x="83" y="118"/>
                      </a:lnTo>
                      <a:lnTo>
                        <a:pt x="85" y="130"/>
                      </a:lnTo>
                      <a:lnTo>
                        <a:pt x="85" y="137"/>
                      </a:lnTo>
                      <a:lnTo>
                        <a:pt x="85" y="100"/>
                      </a:lnTo>
                      <a:lnTo>
                        <a:pt x="85" y="119"/>
                      </a:lnTo>
                      <a:lnTo>
                        <a:pt x="87" y="114"/>
                      </a:lnTo>
                      <a:lnTo>
                        <a:pt x="87" y="107"/>
                      </a:lnTo>
                      <a:lnTo>
                        <a:pt x="87" y="111"/>
                      </a:lnTo>
                      <a:lnTo>
                        <a:pt x="89" y="115"/>
                      </a:lnTo>
                      <a:lnTo>
                        <a:pt x="89" y="137"/>
                      </a:lnTo>
                      <a:lnTo>
                        <a:pt x="89" y="134"/>
                      </a:lnTo>
                      <a:lnTo>
                        <a:pt x="91" y="126"/>
                      </a:lnTo>
                      <a:lnTo>
                        <a:pt x="91" y="96"/>
                      </a:lnTo>
                      <a:lnTo>
                        <a:pt x="93" y="98"/>
                      </a:lnTo>
                      <a:lnTo>
                        <a:pt x="93" y="119"/>
                      </a:lnTo>
                      <a:lnTo>
                        <a:pt x="95" y="126"/>
                      </a:lnTo>
                      <a:lnTo>
                        <a:pt x="95" y="28"/>
                      </a:lnTo>
                      <a:lnTo>
                        <a:pt x="95" y="100"/>
                      </a:lnTo>
                      <a:lnTo>
                        <a:pt x="97" y="104"/>
                      </a:lnTo>
                      <a:lnTo>
                        <a:pt x="97" y="108"/>
                      </a:lnTo>
                      <a:lnTo>
                        <a:pt x="99" y="110"/>
                      </a:lnTo>
                      <a:lnTo>
                        <a:pt x="99" y="138"/>
                      </a:lnTo>
                      <a:lnTo>
                        <a:pt x="99" y="131"/>
                      </a:lnTo>
                      <a:lnTo>
                        <a:pt x="101" y="119"/>
                      </a:lnTo>
                      <a:lnTo>
                        <a:pt x="101" y="92"/>
                      </a:lnTo>
                      <a:lnTo>
                        <a:pt x="103" y="94"/>
                      </a:lnTo>
                      <a:lnTo>
                        <a:pt x="103" y="123"/>
                      </a:lnTo>
                      <a:lnTo>
                        <a:pt x="103" y="92"/>
                      </a:lnTo>
                      <a:lnTo>
                        <a:pt x="103" y="118"/>
                      </a:lnTo>
                      <a:lnTo>
                        <a:pt x="105" y="84"/>
                      </a:lnTo>
                      <a:lnTo>
                        <a:pt x="105" y="0"/>
                      </a:lnTo>
                      <a:lnTo>
                        <a:pt x="105" y="96"/>
                      </a:lnTo>
                      <a:lnTo>
                        <a:pt x="107" y="104"/>
                      </a:lnTo>
                      <a:lnTo>
                        <a:pt x="107" y="119"/>
                      </a:lnTo>
                      <a:lnTo>
                        <a:pt x="109" y="123"/>
                      </a:lnTo>
                      <a:lnTo>
                        <a:pt x="109" y="137"/>
                      </a:lnTo>
                      <a:lnTo>
                        <a:pt x="109" y="99"/>
                      </a:lnTo>
                      <a:lnTo>
                        <a:pt x="109" y="122"/>
                      </a:lnTo>
                    </a:path>
                  </a:pathLst>
                </a:custGeom>
                <a:noFill/>
                <a:ln w="12700">
                  <a:solidFill>
                    <a:srgbClr val="C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5" name="Freeform 84"/>
                <p:cNvSpPr>
                  <a:spLocks/>
                </p:cNvSpPr>
                <p:nvPr/>
              </p:nvSpPr>
              <p:spPr bwMode="auto">
                <a:xfrm>
                  <a:off x="1316094" y="2410983"/>
                  <a:ext cx="221000" cy="362930"/>
                </a:xfrm>
                <a:custGeom>
                  <a:avLst/>
                  <a:gdLst/>
                  <a:ahLst/>
                  <a:cxnLst>
                    <a:cxn ang="0">
                      <a:pos x="2" y="119"/>
                    </a:cxn>
                    <a:cxn ang="0">
                      <a:pos x="4" y="133"/>
                    </a:cxn>
                    <a:cxn ang="0">
                      <a:pos x="6" y="80"/>
                    </a:cxn>
                    <a:cxn ang="0">
                      <a:pos x="10" y="159"/>
                    </a:cxn>
                    <a:cxn ang="0">
                      <a:pos x="10" y="104"/>
                    </a:cxn>
                    <a:cxn ang="0">
                      <a:pos x="12" y="137"/>
                    </a:cxn>
                    <a:cxn ang="0">
                      <a:pos x="14" y="85"/>
                    </a:cxn>
                    <a:cxn ang="0">
                      <a:pos x="16" y="73"/>
                    </a:cxn>
                    <a:cxn ang="0">
                      <a:pos x="20" y="183"/>
                    </a:cxn>
                    <a:cxn ang="0">
                      <a:pos x="22" y="131"/>
                    </a:cxn>
                    <a:cxn ang="0">
                      <a:pos x="24" y="155"/>
                    </a:cxn>
                    <a:cxn ang="0">
                      <a:pos x="26" y="17"/>
                    </a:cxn>
                    <a:cxn ang="0">
                      <a:pos x="28" y="124"/>
                    </a:cxn>
                    <a:cxn ang="0">
                      <a:pos x="30" y="34"/>
                    </a:cxn>
                    <a:cxn ang="0">
                      <a:pos x="32" y="179"/>
                    </a:cxn>
                    <a:cxn ang="0">
                      <a:pos x="34" y="202"/>
                    </a:cxn>
                    <a:cxn ang="0">
                      <a:pos x="36" y="5"/>
                    </a:cxn>
                    <a:cxn ang="0">
                      <a:pos x="38" y="229"/>
                    </a:cxn>
                    <a:cxn ang="0">
                      <a:pos x="40" y="35"/>
                    </a:cxn>
                    <a:cxn ang="0">
                      <a:pos x="42" y="196"/>
                    </a:cxn>
                    <a:cxn ang="0">
                      <a:pos x="44" y="211"/>
                    </a:cxn>
                    <a:cxn ang="0">
                      <a:pos x="46" y="29"/>
                    </a:cxn>
                    <a:cxn ang="0">
                      <a:pos x="48" y="179"/>
                    </a:cxn>
                    <a:cxn ang="0">
                      <a:pos x="50" y="70"/>
                    </a:cxn>
                    <a:cxn ang="0">
                      <a:pos x="54" y="215"/>
                    </a:cxn>
                    <a:cxn ang="0">
                      <a:pos x="56" y="7"/>
                    </a:cxn>
                    <a:cxn ang="0">
                      <a:pos x="58" y="37"/>
                    </a:cxn>
                    <a:cxn ang="0">
                      <a:pos x="60" y="154"/>
                    </a:cxn>
                    <a:cxn ang="0">
                      <a:pos x="62" y="92"/>
                    </a:cxn>
                    <a:cxn ang="0">
                      <a:pos x="64" y="19"/>
                    </a:cxn>
                    <a:cxn ang="0">
                      <a:pos x="66" y="42"/>
                    </a:cxn>
                    <a:cxn ang="0">
                      <a:pos x="68" y="159"/>
                    </a:cxn>
                    <a:cxn ang="0">
                      <a:pos x="70" y="62"/>
                    </a:cxn>
                    <a:cxn ang="0">
                      <a:pos x="74" y="231"/>
                    </a:cxn>
                    <a:cxn ang="0">
                      <a:pos x="76" y="49"/>
                    </a:cxn>
                    <a:cxn ang="0">
                      <a:pos x="77" y="166"/>
                    </a:cxn>
                    <a:cxn ang="0">
                      <a:pos x="79" y="50"/>
                    </a:cxn>
                    <a:cxn ang="0">
                      <a:pos x="83" y="230"/>
                    </a:cxn>
                    <a:cxn ang="0">
                      <a:pos x="85" y="7"/>
                    </a:cxn>
                    <a:cxn ang="0">
                      <a:pos x="87" y="186"/>
                    </a:cxn>
                    <a:cxn ang="0">
                      <a:pos x="89" y="56"/>
                    </a:cxn>
                    <a:cxn ang="0">
                      <a:pos x="91" y="234"/>
                    </a:cxn>
                  </a:cxnLst>
                  <a:rect l="0" t="0" r="r" b="b"/>
                  <a:pathLst>
                    <a:path w="93" h="234">
                      <a:moveTo>
                        <a:pt x="0" y="135"/>
                      </a:moveTo>
                      <a:lnTo>
                        <a:pt x="2" y="136"/>
                      </a:lnTo>
                      <a:lnTo>
                        <a:pt x="2" y="119"/>
                      </a:lnTo>
                      <a:lnTo>
                        <a:pt x="4" y="120"/>
                      </a:lnTo>
                      <a:lnTo>
                        <a:pt x="4" y="150"/>
                      </a:lnTo>
                      <a:lnTo>
                        <a:pt x="4" y="133"/>
                      </a:lnTo>
                      <a:lnTo>
                        <a:pt x="6" y="89"/>
                      </a:lnTo>
                      <a:lnTo>
                        <a:pt x="6" y="7"/>
                      </a:lnTo>
                      <a:lnTo>
                        <a:pt x="6" y="80"/>
                      </a:lnTo>
                      <a:lnTo>
                        <a:pt x="8" y="115"/>
                      </a:lnTo>
                      <a:lnTo>
                        <a:pt x="8" y="155"/>
                      </a:lnTo>
                      <a:lnTo>
                        <a:pt x="10" y="159"/>
                      </a:lnTo>
                      <a:lnTo>
                        <a:pt x="10" y="166"/>
                      </a:lnTo>
                      <a:lnTo>
                        <a:pt x="10" y="64"/>
                      </a:lnTo>
                      <a:lnTo>
                        <a:pt x="10" y="104"/>
                      </a:lnTo>
                      <a:lnTo>
                        <a:pt x="12" y="132"/>
                      </a:lnTo>
                      <a:lnTo>
                        <a:pt x="12" y="144"/>
                      </a:lnTo>
                      <a:lnTo>
                        <a:pt x="12" y="137"/>
                      </a:lnTo>
                      <a:lnTo>
                        <a:pt x="14" y="137"/>
                      </a:lnTo>
                      <a:lnTo>
                        <a:pt x="14" y="163"/>
                      </a:lnTo>
                      <a:lnTo>
                        <a:pt x="14" y="85"/>
                      </a:lnTo>
                      <a:lnTo>
                        <a:pt x="16" y="43"/>
                      </a:lnTo>
                      <a:lnTo>
                        <a:pt x="16" y="7"/>
                      </a:lnTo>
                      <a:lnTo>
                        <a:pt x="16" y="73"/>
                      </a:lnTo>
                      <a:lnTo>
                        <a:pt x="18" y="119"/>
                      </a:lnTo>
                      <a:lnTo>
                        <a:pt x="18" y="180"/>
                      </a:lnTo>
                      <a:lnTo>
                        <a:pt x="20" y="183"/>
                      </a:lnTo>
                      <a:lnTo>
                        <a:pt x="20" y="37"/>
                      </a:lnTo>
                      <a:lnTo>
                        <a:pt x="20" y="92"/>
                      </a:lnTo>
                      <a:lnTo>
                        <a:pt x="22" y="131"/>
                      </a:lnTo>
                      <a:lnTo>
                        <a:pt x="22" y="156"/>
                      </a:lnTo>
                      <a:lnTo>
                        <a:pt x="22" y="154"/>
                      </a:lnTo>
                      <a:lnTo>
                        <a:pt x="24" y="155"/>
                      </a:lnTo>
                      <a:lnTo>
                        <a:pt x="24" y="180"/>
                      </a:lnTo>
                      <a:lnTo>
                        <a:pt x="24" y="45"/>
                      </a:lnTo>
                      <a:lnTo>
                        <a:pt x="26" y="17"/>
                      </a:lnTo>
                      <a:lnTo>
                        <a:pt x="26" y="9"/>
                      </a:lnTo>
                      <a:lnTo>
                        <a:pt x="26" y="74"/>
                      </a:lnTo>
                      <a:lnTo>
                        <a:pt x="28" y="124"/>
                      </a:lnTo>
                      <a:lnTo>
                        <a:pt x="28" y="206"/>
                      </a:lnTo>
                      <a:lnTo>
                        <a:pt x="30" y="201"/>
                      </a:lnTo>
                      <a:lnTo>
                        <a:pt x="30" y="34"/>
                      </a:lnTo>
                      <a:lnTo>
                        <a:pt x="30" y="62"/>
                      </a:lnTo>
                      <a:lnTo>
                        <a:pt x="32" y="115"/>
                      </a:lnTo>
                      <a:lnTo>
                        <a:pt x="32" y="179"/>
                      </a:lnTo>
                      <a:lnTo>
                        <a:pt x="32" y="176"/>
                      </a:lnTo>
                      <a:lnTo>
                        <a:pt x="34" y="178"/>
                      </a:lnTo>
                      <a:lnTo>
                        <a:pt x="34" y="202"/>
                      </a:lnTo>
                      <a:lnTo>
                        <a:pt x="34" y="50"/>
                      </a:lnTo>
                      <a:lnTo>
                        <a:pt x="36" y="21"/>
                      </a:lnTo>
                      <a:lnTo>
                        <a:pt x="36" y="5"/>
                      </a:lnTo>
                      <a:lnTo>
                        <a:pt x="36" y="31"/>
                      </a:lnTo>
                      <a:lnTo>
                        <a:pt x="38" y="74"/>
                      </a:lnTo>
                      <a:lnTo>
                        <a:pt x="38" y="229"/>
                      </a:lnTo>
                      <a:lnTo>
                        <a:pt x="38" y="218"/>
                      </a:lnTo>
                      <a:lnTo>
                        <a:pt x="40" y="186"/>
                      </a:lnTo>
                      <a:lnTo>
                        <a:pt x="40" y="35"/>
                      </a:lnTo>
                      <a:lnTo>
                        <a:pt x="40" y="70"/>
                      </a:lnTo>
                      <a:lnTo>
                        <a:pt x="42" y="125"/>
                      </a:lnTo>
                      <a:lnTo>
                        <a:pt x="42" y="196"/>
                      </a:lnTo>
                      <a:lnTo>
                        <a:pt x="42" y="194"/>
                      </a:lnTo>
                      <a:lnTo>
                        <a:pt x="44" y="195"/>
                      </a:lnTo>
                      <a:lnTo>
                        <a:pt x="44" y="211"/>
                      </a:lnTo>
                      <a:lnTo>
                        <a:pt x="44" y="21"/>
                      </a:lnTo>
                      <a:lnTo>
                        <a:pt x="46" y="0"/>
                      </a:lnTo>
                      <a:lnTo>
                        <a:pt x="46" y="29"/>
                      </a:lnTo>
                      <a:lnTo>
                        <a:pt x="48" y="65"/>
                      </a:lnTo>
                      <a:lnTo>
                        <a:pt x="48" y="213"/>
                      </a:lnTo>
                      <a:lnTo>
                        <a:pt x="48" y="179"/>
                      </a:lnTo>
                      <a:lnTo>
                        <a:pt x="50" y="143"/>
                      </a:lnTo>
                      <a:lnTo>
                        <a:pt x="50" y="34"/>
                      </a:lnTo>
                      <a:lnTo>
                        <a:pt x="50" y="70"/>
                      </a:lnTo>
                      <a:lnTo>
                        <a:pt x="52" y="128"/>
                      </a:lnTo>
                      <a:lnTo>
                        <a:pt x="52" y="211"/>
                      </a:lnTo>
                      <a:lnTo>
                        <a:pt x="54" y="215"/>
                      </a:lnTo>
                      <a:lnTo>
                        <a:pt x="54" y="226"/>
                      </a:lnTo>
                      <a:lnTo>
                        <a:pt x="54" y="23"/>
                      </a:lnTo>
                      <a:lnTo>
                        <a:pt x="56" y="7"/>
                      </a:lnTo>
                      <a:lnTo>
                        <a:pt x="56" y="0"/>
                      </a:lnTo>
                      <a:lnTo>
                        <a:pt x="56" y="21"/>
                      </a:lnTo>
                      <a:lnTo>
                        <a:pt x="58" y="37"/>
                      </a:lnTo>
                      <a:lnTo>
                        <a:pt x="58" y="199"/>
                      </a:lnTo>
                      <a:lnTo>
                        <a:pt x="58" y="179"/>
                      </a:lnTo>
                      <a:lnTo>
                        <a:pt x="60" y="154"/>
                      </a:lnTo>
                      <a:lnTo>
                        <a:pt x="60" y="43"/>
                      </a:lnTo>
                      <a:lnTo>
                        <a:pt x="60" y="53"/>
                      </a:lnTo>
                      <a:lnTo>
                        <a:pt x="62" y="92"/>
                      </a:lnTo>
                      <a:lnTo>
                        <a:pt x="62" y="233"/>
                      </a:lnTo>
                      <a:lnTo>
                        <a:pt x="64" y="231"/>
                      </a:lnTo>
                      <a:lnTo>
                        <a:pt x="64" y="19"/>
                      </a:lnTo>
                      <a:lnTo>
                        <a:pt x="66" y="10"/>
                      </a:lnTo>
                      <a:lnTo>
                        <a:pt x="66" y="3"/>
                      </a:lnTo>
                      <a:lnTo>
                        <a:pt x="66" y="42"/>
                      </a:lnTo>
                      <a:lnTo>
                        <a:pt x="68" y="51"/>
                      </a:lnTo>
                      <a:lnTo>
                        <a:pt x="68" y="183"/>
                      </a:lnTo>
                      <a:lnTo>
                        <a:pt x="68" y="159"/>
                      </a:lnTo>
                      <a:lnTo>
                        <a:pt x="70" y="136"/>
                      </a:lnTo>
                      <a:lnTo>
                        <a:pt x="70" y="47"/>
                      </a:lnTo>
                      <a:lnTo>
                        <a:pt x="70" y="62"/>
                      </a:lnTo>
                      <a:lnTo>
                        <a:pt x="72" y="105"/>
                      </a:lnTo>
                      <a:lnTo>
                        <a:pt x="72" y="233"/>
                      </a:lnTo>
                      <a:lnTo>
                        <a:pt x="74" y="231"/>
                      </a:lnTo>
                      <a:lnTo>
                        <a:pt x="74" y="17"/>
                      </a:lnTo>
                      <a:lnTo>
                        <a:pt x="76" y="10"/>
                      </a:lnTo>
                      <a:lnTo>
                        <a:pt x="76" y="49"/>
                      </a:lnTo>
                      <a:lnTo>
                        <a:pt x="77" y="58"/>
                      </a:lnTo>
                      <a:lnTo>
                        <a:pt x="77" y="178"/>
                      </a:lnTo>
                      <a:lnTo>
                        <a:pt x="77" y="166"/>
                      </a:lnTo>
                      <a:lnTo>
                        <a:pt x="79" y="150"/>
                      </a:lnTo>
                      <a:lnTo>
                        <a:pt x="79" y="47"/>
                      </a:lnTo>
                      <a:lnTo>
                        <a:pt x="79" y="50"/>
                      </a:lnTo>
                      <a:lnTo>
                        <a:pt x="81" y="72"/>
                      </a:lnTo>
                      <a:lnTo>
                        <a:pt x="81" y="233"/>
                      </a:lnTo>
                      <a:lnTo>
                        <a:pt x="83" y="230"/>
                      </a:lnTo>
                      <a:lnTo>
                        <a:pt x="83" y="26"/>
                      </a:lnTo>
                      <a:lnTo>
                        <a:pt x="85" y="11"/>
                      </a:lnTo>
                      <a:lnTo>
                        <a:pt x="85" y="7"/>
                      </a:lnTo>
                      <a:lnTo>
                        <a:pt x="85" y="47"/>
                      </a:lnTo>
                      <a:lnTo>
                        <a:pt x="87" y="57"/>
                      </a:lnTo>
                      <a:lnTo>
                        <a:pt x="87" y="186"/>
                      </a:lnTo>
                      <a:lnTo>
                        <a:pt x="87" y="172"/>
                      </a:lnTo>
                      <a:lnTo>
                        <a:pt x="89" y="159"/>
                      </a:lnTo>
                      <a:lnTo>
                        <a:pt x="89" y="56"/>
                      </a:lnTo>
                      <a:lnTo>
                        <a:pt x="89" y="62"/>
                      </a:lnTo>
                      <a:lnTo>
                        <a:pt x="91" y="94"/>
                      </a:lnTo>
                      <a:lnTo>
                        <a:pt x="91" y="234"/>
                      </a:lnTo>
                      <a:lnTo>
                        <a:pt x="91" y="226"/>
                      </a:lnTo>
                      <a:lnTo>
                        <a:pt x="93" y="225"/>
                      </a:lnTo>
                    </a:path>
                  </a:pathLst>
                </a:custGeom>
                <a:noFill/>
                <a:ln w="12700">
                  <a:solidFill>
                    <a:srgbClr val="C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6" name="Freeform 85"/>
                <p:cNvSpPr>
                  <a:spLocks/>
                </p:cNvSpPr>
                <p:nvPr/>
              </p:nvSpPr>
              <p:spPr bwMode="auto">
                <a:xfrm>
                  <a:off x="1537094" y="2410983"/>
                  <a:ext cx="223375" cy="348972"/>
                </a:xfrm>
                <a:custGeom>
                  <a:avLst/>
                  <a:gdLst/>
                  <a:ahLst/>
                  <a:cxnLst>
                    <a:cxn ang="0">
                      <a:pos x="2" y="5"/>
                    </a:cxn>
                    <a:cxn ang="0">
                      <a:pos x="4" y="65"/>
                    </a:cxn>
                    <a:cxn ang="0">
                      <a:pos x="6" y="171"/>
                    </a:cxn>
                    <a:cxn ang="0">
                      <a:pos x="8" y="117"/>
                    </a:cxn>
                    <a:cxn ang="0">
                      <a:pos x="10" y="219"/>
                    </a:cxn>
                    <a:cxn ang="0">
                      <a:pos x="12" y="0"/>
                    </a:cxn>
                    <a:cxn ang="0">
                      <a:pos x="14" y="214"/>
                    </a:cxn>
                    <a:cxn ang="0">
                      <a:pos x="16" y="46"/>
                    </a:cxn>
                    <a:cxn ang="0">
                      <a:pos x="18" y="192"/>
                    </a:cxn>
                    <a:cxn ang="0">
                      <a:pos x="20" y="202"/>
                    </a:cxn>
                    <a:cxn ang="0">
                      <a:pos x="22" y="0"/>
                    </a:cxn>
                    <a:cxn ang="0">
                      <a:pos x="24" y="201"/>
                    </a:cxn>
                    <a:cxn ang="0">
                      <a:pos x="26" y="88"/>
                    </a:cxn>
                    <a:cxn ang="0">
                      <a:pos x="28" y="154"/>
                    </a:cxn>
                    <a:cxn ang="0">
                      <a:pos x="30" y="65"/>
                    </a:cxn>
                    <a:cxn ang="0">
                      <a:pos x="32" y="31"/>
                    </a:cxn>
                    <a:cxn ang="0">
                      <a:pos x="36" y="168"/>
                    </a:cxn>
                    <a:cxn ang="0">
                      <a:pos x="36" y="121"/>
                    </a:cxn>
                    <a:cxn ang="0">
                      <a:pos x="38" y="115"/>
                    </a:cxn>
                    <a:cxn ang="0">
                      <a:pos x="40" y="121"/>
                    </a:cxn>
                    <a:cxn ang="0">
                      <a:pos x="42" y="72"/>
                    </a:cxn>
                    <a:cxn ang="0">
                      <a:pos x="46" y="119"/>
                    </a:cxn>
                    <a:cxn ang="0">
                      <a:pos x="48" y="135"/>
                    </a:cxn>
                    <a:cxn ang="0">
                      <a:pos x="50" y="135"/>
                    </a:cxn>
                    <a:cxn ang="0">
                      <a:pos x="52" y="123"/>
                    </a:cxn>
                    <a:cxn ang="0">
                      <a:pos x="54" y="107"/>
                    </a:cxn>
                    <a:cxn ang="0">
                      <a:pos x="56" y="143"/>
                    </a:cxn>
                    <a:cxn ang="0">
                      <a:pos x="60" y="105"/>
                    </a:cxn>
                    <a:cxn ang="0">
                      <a:pos x="62" y="158"/>
                    </a:cxn>
                    <a:cxn ang="0">
                      <a:pos x="64" y="85"/>
                    </a:cxn>
                    <a:cxn ang="0">
                      <a:pos x="68" y="93"/>
                    </a:cxn>
                    <a:cxn ang="0">
                      <a:pos x="70" y="82"/>
                    </a:cxn>
                    <a:cxn ang="0">
                      <a:pos x="72" y="97"/>
                    </a:cxn>
                    <a:cxn ang="0">
                      <a:pos x="74" y="92"/>
                    </a:cxn>
                    <a:cxn ang="0">
                      <a:pos x="78" y="121"/>
                    </a:cxn>
                    <a:cxn ang="0">
                      <a:pos x="80" y="128"/>
                    </a:cxn>
                    <a:cxn ang="0">
                      <a:pos x="82" y="160"/>
                    </a:cxn>
                    <a:cxn ang="0">
                      <a:pos x="84" y="101"/>
                    </a:cxn>
                    <a:cxn ang="0">
                      <a:pos x="86" y="94"/>
                    </a:cxn>
                    <a:cxn ang="0">
                      <a:pos x="88" y="98"/>
                    </a:cxn>
                    <a:cxn ang="0">
                      <a:pos x="92" y="125"/>
                    </a:cxn>
                    <a:cxn ang="0">
                      <a:pos x="94" y="140"/>
                    </a:cxn>
                  </a:cxnLst>
                  <a:rect l="0" t="0" r="r" b="b"/>
                  <a:pathLst>
                    <a:path w="94" h="225">
                      <a:moveTo>
                        <a:pt x="0" y="225"/>
                      </a:moveTo>
                      <a:lnTo>
                        <a:pt x="0" y="19"/>
                      </a:lnTo>
                      <a:lnTo>
                        <a:pt x="2" y="5"/>
                      </a:lnTo>
                      <a:lnTo>
                        <a:pt x="2" y="2"/>
                      </a:lnTo>
                      <a:lnTo>
                        <a:pt x="2" y="42"/>
                      </a:lnTo>
                      <a:lnTo>
                        <a:pt x="4" y="65"/>
                      </a:lnTo>
                      <a:lnTo>
                        <a:pt x="4" y="209"/>
                      </a:lnTo>
                      <a:lnTo>
                        <a:pt x="4" y="188"/>
                      </a:lnTo>
                      <a:lnTo>
                        <a:pt x="6" y="171"/>
                      </a:lnTo>
                      <a:lnTo>
                        <a:pt x="6" y="60"/>
                      </a:lnTo>
                      <a:lnTo>
                        <a:pt x="6" y="73"/>
                      </a:lnTo>
                      <a:lnTo>
                        <a:pt x="8" y="117"/>
                      </a:lnTo>
                      <a:lnTo>
                        <a:pt x="8" y="225"/>
                      </a:lnTo>
                      <a:lnTo>
                        <a:pt x="8" y="221"/>
                      </a:lnTo>
                      <a:lnTo>
                        <a:pt x="10" y="219"/>
                      </a:lnTo>
                      <a:lnTo>
                        <a:pt x="10" y="45"/>
                      </a:lnTo>
                      <a:lnTo>
                        <a:pt x="12" y="17"/>
                      </a:lnTo>
                      <a:lnTo>
                        <a:pt x="12" y="0"/>
                      </a:lnTo>
                      <a:lnTo>
                        <a:pt x="12" y="25"/>
                      </a:lnTo>
                      <a:lnTo>
                        <a:pt x="14" y="49"/>
                      </a:lnTo>
                      <a:lnTo>
                        <a:pt x="14" y="214"/>
                      </a:lnTo>
                      <a:lnTo>
                        <a:pt x="14" y="210"/>
                      </a:lnTo>
                      <a:lnTo>
                        <a:pt x="16" y="195"/>
                      </a:lnTo>
                      <a:lnTo>
                        <a:pt x="16" y="46"/>
                      </a:lnTo>
                      <a:lnTo>
                        <a:pt x="16" y="58"/>
                      </a:lnTo>
                      <a:lnTo>
                        <a:pt x="18" y="97"/>
                      </a:lnTo>
                      <a:lnTo>
                        <a:pt x="18" y="192"/>
                      </a:lnTo>
                      <a:lnTo>
                        <a:pt x="18" y="190"/>
                      </a:lnTo>
                      <a:lnTo>
                        <a:pt x="20" y="190"/>
                      </a:lnTo>
                      <a:lnTo>
                        <a:pt x="20" y="202"/>
                      </a:lnTo>
                      <a:lnTo>
                        <a:pt x="20" y="45"/>
                      </a:lnTo>
                      <a:lnTo>
                        <a:pt x="22" y="14"/>
                      </a:lnTo>
                      <a:lnTo>
                        <a:pt x="22" y="0"/>
                      </a:lnTo>
                      <a:lnTo>
                        <a:pt x="22" y="38"/>
                      </a:lnTo>
                      <a:lnTo>
                        <a:pt x="24" y="74"/>
                      </a:lnTo>
                      <a:lnTo>
                        <a:pt x="24" y="201"/>
                      </a:lnTo>
                      <a:lnTo>
                        <a:pt x="26" y="195"/>
                      </a:lnTo>
                      <a:lnTo>
                        <a:pt x="26" y="58"/>
                      </a:lnTo>
                      <a:lnTo>
                        <a:pt x="26" y="88"/>
                      </a:lnTo>
                      <a:lnTo>
                        <a:pt x="28" y="124"/>
                      </a:lnTo>
                      <a:lnTo>
                        <a:pt x="28" y="163"/>
                      </a:lnTo>
                      <a:lnTo>
                        <a:pt x="28" y="154"/>
                      </a:lnTo>
                      <a:lnTo>
                        <a:pt x="30" y="154"/>
                      </a:lnTo>
                      <a:lnTo>
                        <a:pt x="30" y="176"/>
                      </a:lnTo>
                      <a:lnTo>
                        <a:pt x="30" y="65"/>
                      </a:lnTo>
                      <a:lnTo>
                        <a:pt x="32" y="25"/>
                      </a:lnTo>
                      <a:lnTo>
                        <a:pt x="32" y="0"/>
                      </a:lnTo>
                      <a:lnTo>
                        <a:pt x="32" y="31"/>
                      </a:lnTo>
                      <a:lnTo>
                        <a:pt x="34" y="68"/>
                      </a:lnTo>
                      <a:lnTo>
                        <a:pt x="34" y="162"/>
                      </a:lnTo>
                      <a:lnTo>
                        <a:pt x="36" y="168"/>
                      </a:lnTo>
                      <a:lnTo>
                        <a:pt x="36" y="180"/>
                      </a:lnTo>
                      <a:lnTo>
                        <a:pt x="36" y="116"/>
                      </a:lnTo>
                      <a:lnTo>
                        <a:pt x="36" y="121"/>
                      </a:lnTo>
                      <a:lnTo>
                        <a:pt x="38" y="136"/>
                      </a:lnTo>
                      <a:lnTo>
                        <a:pt x="38" y="148"/>
                      </a:lnTo>
                      <a:lnTo>
                        <a:pt x="38" y="115"/>
                      </a:lnTo>
                      <a:lnTo>
                        <a:pt x="40" y="115"/>
                      </a:lnTo>
                      <a:lnTo>
                        <a:pt x="40" y="147"/>
                      </a:lnTo>
                      <a:lnTo>
                        <a:pt x="40" y="121"/>
                      </a:lnTo>
                      <a:lnTo>
                        <a:pt x="42" y="97"/>
                      </a:lnTo>
                      <a:lnTo>
                        <a:pt x="42" y="6"/>
                      </a:lnTo>
                      <a:lnTo>
                        <a:pt x="42" y="72"/>
                      </a:lnTo>
                      <a:lnTo>
                        <a:pt x="44" y="98"/>
                      </a:lnTo>
                      <a:lnTo>
                        <a:pt x="44" y="115"/>
                      </a:lnTo>
                      <a:lnTo>
                        <a:pt x="46" y="119"/>
                      </a:lnTo>
                      <a:lnTo>
                        <a:pt x="46" y="145"/>
                      </a:lnTo>
                      <a:lnTo>
                        <a:pt x="46" y="140"/>
                      </a:lnTo>
                      <a:lnTo>
                        <a:pt x="48" y="135"/>
                      </a:lnTo>
                      <a:lnTo>
                        <a:pt x="48" y="85"/>
                      </a:lnTo>
                      <a:lnTo>
                        <a:pt x="50" y="86"/>
                      </a:lnTo>
                      <a:lnTo>
                        <a:pt x="50" y="135"/>
                      </a:lnTo>
                      <a:lnTo>
                        <a:pt x="52" y="131"/>
                      </a:lnTo>
                      <a:lnTo>
                        <a:pt x="52" y="74"/>
                      </a:lnTo>
                      <a:lnTo>
                        <a:pt x="52" y="123"/>
                      </a:lnTo>
                      <a:lnTo>
                        <a:pt x="54" y="120"/>
                      </a:lnTo>
                      <a:lnTo>
                        <a:pt x="54" y="101"/>
                      </a:lnTo>
                      <a:lnTo>
                        <a:pt x="54" y="107"/>
                      </a:lnTo>
                      <a:lnTo>
                        <a:pt x="56" y="109"/>
                      </a:lnTo>
                      <a:lnTo>
                        <a:pt x="56" y="145"/>
                      </a:lnTo>
                      <a:lnTo>
                        <a:pt x="56" y="143"/>
                      </a:lnTo>
                      <a:lnTo>
                        <a:pt x="58" y="135"/>
                      </a:lnTo>
                      <a:lnTo>
                        <a:pt x="58" y="104"/>
                      </a:lnTo>
                      <a:lnTo>
                        <a:pt x="60" y="105"/>
                      </a:lnTo>
                      <a:lnTo>
                        <a:pt x="60" y="132"/>
                      </a:lnTo>
                      <a:lnTo>
                        <a:pt x="62" y="143"/>
                      </a:lnTo>
                      <a:lnTo>
                        <a:pt x="62" y="158"/>
                      </a:lnTo>
                      <a:lnTo>
                        <a:pt x="62" y="136"/>
                      </a:lnTo>
                      <a:lnTo>
                        <a:pt x="64" y="121"/>
                      </a:lnTo>
                      <a:lnTo>
                        <a:pt x="64" y="85"/>
                      </a:lnTo>
                      <a:lnTo>
                        <a:pt x="66" y="84"/>
                      </a:lnTo>
                      <a:lnTo>
                        <a:pt x="66" y="98"/>
                      </a:lnTo>
                      <a:lnTo>
                        <a:pt x="68" y="93"/>
                      </a:lnTo>
                      <a:lnTo>
                        <a:pt x="68" y="66"/>
                      </a:lnTo>
                      <a:lnTo>
                        <a:pt x="70" y="65"/>
                      </a:lnTo>
                      <a:lnTo>
                        <a:pt x="70" y="82"/>
                      </a:lnTo>
                      <a:lnTo>
                        <a:pt x="72" y="90"/>
                      </a:lnTo>
                      <a:lnTo>
                        <a:pt x="72" y="115"/>
                      </a:lnTo>
                      <a:lnTo>
                        <a:pt x="72" y="97"/>
                      </a:lnTo>
                      <a:lnTo>
                        <a:pt x="74" y="90"/>
                      </a:lnTo>
                      <a:lnTo>
                        <a:pt x="74" y="82"/>
                      </a:lnTo>
                      <a:lnTo>
                        <a:pt x="74" y="92"/>
                      </a:lnTo>
                      <a:lnTo>
                        <a:pt x="76" y="93"/>
                      </a:lnTo>
                      <a:lnTo>
                        <a:pt x="76" y="120"/>
                      </a:lnTo>
                      <a:lnTo>
                        <a:pt x="78" y="121"/>
                      </a:lnTo>
                      <a:lnTo>
                        <a:pt x="78" y="120"/>
                      </a:lnTo>
                      <a:lnTo>
                        <a:pt x="78" y="125"/>
                      </a:lnTo>
                      <a:lnTo>
                        <a:pt x="80" y="128"/>
                      </a:lnTo>
                      <a:lnTo>
                        <a:pt x="80" y="144"/>
                      </a:lnTo>
                      <a:lnTo>
                        <a:pt x="82" y="148"/>
                      </a:lnTo>
                      <a:lnTo>
                        <a:pt x="82" y="160"/>
                      </a:lnTo>
                      <a:lnTo>
                        <a:pt x="82" y="145"/>
                      </a:lnTo>
                      <a:lnTo>
                        <a:pt x="84" y="136"/>
                      </a:lnTo>
                      <a:lnTo>
                        <a:pt x="84" y="101"/>
                      </a:lnTo>
                      <a:lnTo>
                        <a:pt x="86" y="98"/>
                      </a:lnTo>
                      <a:lnTo>
                        <a:pt x="86" y="93"/>
                      </a:lnTo>
                      <a:lnTo>
                        <a:pt x="86" y="94"/>
                      </a:lnTo>
                      <a:lnTo>
                        <a:pt x="88" y="96"/>
                      </a:lnTo>
                      <a:lnTo>
                        <a:pt x="88" y="94"/>
                      </a:lnTo>
                      <a:lnTo>
                        <a:pt x="88" y="98"/>
                      </a:lnTo>
                      <a:lnTo>
                        <a:pt x="90" y="100"/>
                      </a:lnTo>
                      <a:lnTo>
                        <a:pt x="90" y="121"/>
                      </a:lnTo>
                      <a:lnTo>
                        <a:pt x="92" y="125"/>
                      </a:lnTo>
                      <a:lnTo>
                        <a:pt x="92" y="145"/>
                      </a:lnTo>
                      <a:lnTo>
                        <a:pt x="92" y="143"/>
                      </a:lnTo>
                      <a:lnTo>
                        <a:pt x="94" y="140"/>
                      </a:lnTo>
                      <a:lnTo>
                        <a:pt x="94" y="135"/>
                      </a:lnTo>
                      <a:lnTo>
                        <a:pt x="94" y="135"/>
                      </a:lnTo>
                    </a:path>
                  </a:pathLst>
                </a:custGeom>
                <a:noFill/>
                <a:ln w="12700">
                  <a:solidFill>
                    <a:srgbClr val="C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7" name="Freeform 86"/>
                <p:cNvSpPr>
                  <a:spLocks/>
                </p:cNvSpPr>
                <p:nvPr/>
              </p:nvSpPr>
              <p:spPr bwMode="auto">
                <a:xfrm>
                  <a:off x="1760469" y="2556776"/>
                  <a:ext cx="282785" cy="82202"/>
                </a:xfrm>
                <a:custGeom>
                  <a:avLst/>
                  <a:gdLst/>
                  <a:ahLst/>
                  <a:cxnLst>
                    <a:cxn ang="0">
                      <a:pos x="2" y="34"/>
                    </a:cxn>
                    <a:cxn ang="0">
                      <a:pos x="6" y="17"/>
                    </a:cxn>
                    <a:cxn ang="0">
                      <a:pos x="8" y="21"/>
                    </a:cxn>
                    <a:cxn ang="0">
                      <a:pos x="10" y="37"/>
                    </a:cxn>
                    <a:cxn ang="0">
                      <a:pos x="14" y="43"/>
                    </a:cxn>
                    <a:cxn ang="0">
                      <a:pos x="16" y="47"/>
                    </a:cxn>
                    <a:cxn ang="0">
                      <a:pos x="20" y="37"/>
                    </a:cxn>
                    <a:cxn ang="0">
                      <a:pos x="22" y="30"/>
                    </a:cxn>
                    <a:cxn ang="0">
                      <a:pos x="24" y="33"/>
                    </a:cxn>
                    <a:cxn ang="0">
                      <a:pos x="28" y="30"/>
                    </a:cxn>
                    <a:cxn ang="0">
                      <a:pos x="30" y="53"/>
                    </a:cxn>
                    <a:cxn ang="0">
                      <a:pos x="34" y="42"/>
                    </a:cxn>
                    <a:cxn ang="0">
                      <a:pos x="36" y="23"/>
                    </a:cxn>
                    <a:cxn ang="0">
                      <a:pos x="40" y="14"/>
                    </a:cxn>
                    <a:cxn ang="0">
                      <a:pos x="42" y="2"/>
                    </a:cxn>
                    <a:cxn ang="0">
                      <a:pos x="44" y="3"/>
                    </a:cxn>
                    <a:cxn ang="0">
                      <a:pos x="46" y="2"/>
                    </a:cxn>
                    <a:cxn ang="0">
                      <a:pos x="50" y="6"/>
                    </a:cxn>
                    <a:cxn ang="0">
                      <a:pos x="54" y="11"/>
                    </a:cxn>
                    <a:cxn ang="0">
                      <a:pos x="55" y="17"/>
                    </a:cxn>
                    <a:cxn ang="0">
                      <a:pos x="57" y="17"/>
                    </a:cxn>
                    <a:cxn ang="0">
                      <a:pos x="59" y="22"/>
                    </a:cxn>
                    <a:cxn ang="0">
                      <a:pos x="61" y="22"/>
                    </a:cxn>
                    <a:cxn ang="0">
                      <a:pos x="65" y="18"/>
                    </a:cxn>
                    <a:cxn ang="0">
                      <a:pos x="67" y="22"/>
                    </a:cxn>
                    <a:cxn ang="0">
                      <a:pos x="71" y="21"/>
                    </a:cxn>
                    <a:cxn ang="0">
                      <a:pos x="73" y="21"/>
                    </a:cxn>
                    <a:cxn ang="0">
                      <a:pos x="77" y="22"/>
                    </a:cxn>
                    <a:cxn ang="0">
                      <a:pos x="81" y="30"/>
                    </a:cxn>
                    <a:cxn ang="0">
                      <a:pos x="85" y="27"/>
                    </a:cxn>
                    <a:cxn ang="0">
                      <a:pos x="87" y="29"/>
                    </a:cxn>
                    <a:cxn ang="0">
                      <a:pos x="89" y="34"/>
                    </a:cxn>
                    <a:cxn ang="0">
                      <a:pos x="93" y="29"/>
                    </a:cxn>
                    <a:cxn ang="0">
                      <a:pos x="97" y="23"/>
                    </a:cxn>
                    <a:cxn ang="0">
                      <a:pos x="99" y="25"/>
                    </a:cxn>
                    <a:cxn ang="0">
                      <a:pos x="101" y="17"/>
                    </a:cxn>
                    <a:cxn ang="0">
                      <a:pos x="103" y="17"/>
                    </a:cxn>
                    <a:cxn ang="0">
                      <a:pos x="105" y="17"/>
                    </a:cxn>
                    <a:cxn ang="0">
                      <a:pos x="107" y="18"/>
                    </a:cxn>
                    <a:cxn ang="0">
                      <a:pos x="111" y="17"/>
                    </a:cxn>
                    <a:cxn ang="0">
                      <a:pos x="113" y="18"/>
                    </a:cxn>
                    <a:cxn ang="0">
                      <a:pos x="119" y="19"/>
                    </a:cxn>
                  </a:cxnLst>
                  <a:rect l="0" t="0" r="r" b="b"/>
                  <a:pathLst>
                    <a:path w="119" h="53">
                      <a:moveTo>
                        <a:pt x="0" y="41"/>
                      </a:moveTo>
                      <a:lnTo>
                        <a:pt x="2" y="39"/>
                      </a:lnTo>
                      <a:lnTo>
                        <a:pt x="2" y="34"/>
                      </a:lnTo>
                      <a:lnTo>
                        <a:pt x="4" y="33"/>
                      </a:lnTo>
                      <a:lnTo>
                        <a:pt x="4" y="18"/>
                      </a:lnTo>
                      <a:lnTo>
                        <a:pt x="6" y="17"/>
                      </a:lnTo>
                      <a:lnTo>
                        <a:pt x="6" y="15"/>
                      </a:lnTo>
                      <a:lnTo>
                        <a:pt x="6" y="19"/>
                      </a:lnTo>
                      <a:lnTo>
                        <a:pt x="8" y="21"/>
                      </a:lnTo>
                      <a:lnTo>
                        <a:pt x="8" y="35"/>
                      </a:lnTo>
                      <a:lnTo>
                        <a:pt x="10" y="34"/>
                      </a:lnTo>
                      <a:lnTo>
                        <a:pt x="10" y="37"/>
                      </a:lnTo>
                      <a:lnTo>
                        <a:pt x="12" y="35"/>
                      </a:lnTo>
                      <a:lnTo>
                        <a:pt x="14" y="37"/>
                      </a:lnTo>
                      <a:lnTo>
                        <a:pt x="14" y="43"/>
                      </a:lnTo>
                      <a:lnTo>
                        <a:pt x="16" y="45"/>
                      </a:lnTo>
                      <a:lnTo>
                        <a:pt x="16" y="49"/>
                      </a:lnTo>
                      <a:lnTo>
                        <a:pt x="16" y="47"/>
                      </a:lnTo>
                      <a:lnTo>
                        <a:pt x="18" y="49"/>
                      </a:lnTo>
                      <a:lnTo>
                        <a:pt x="18" y="39"/>
                      </a:lnTo>
                      <a:lnTo>
                        <a:pt x="20" y="37"/>
                      </a:lnTo>
                      <a:lnTo>
                        <a:pt x="20" y="27"/>
                      </a:lnTo>
                      <a:lnTo>
                        <a:pt x="22" y="29"/>
                      </a:lnTo>
                      <a:lnTo>
                        <a:pt x="22" y="30"/>
                      </a:lnTo>
                      <a:lnTo>
                        <a:pt x="24" y="31"/>
                      </a:lnTo>
                      <a:lnTo>
                        <a:pt x="24" y="34"/>
                      </a:lnTo>
                      <a:lnTo>
                        <a:pt x="24" y="33"/>
                      </a:lnTo>
                      <a:lnTo>
                        <a:pt x="26" y="31"/>
                      </a:lnTo>
                      <a:lnTo>
                        <a:pt x="26" y="29"/>
                      </a:lnTo>
                      <a:lnTo>
                        <a:pt x="28" y="30"/>
                      </a:lnTo>
                      <a:lnTo>
                        <a:pt x="28" y="37"/>
                      </a:lnTo>
                      <a:lnTo>
                        <a:pt x="30" y="39"/>
                      </a:lnTo>
                      <a:lnTo>
                        <a:pt x="30" y="53"/>
                      </a:lnTo>
                      <a:lnTo>
                        <a:pt x="32" y="51"/>
                      </a:lnTo>
                      <a:lnTo>
                        <a:pt x="32" y="45"/>
                      </a:lnTo>
                      <a:lnTo>
                        <a:pt x="34" y="42"/>
                      </a:lnTo>
                      <a:lnTo>
                        <a:pt x="34" y="31"/>
                      </a:lnTo>
                      <a:lnTo>
                        <a:pt x="36" y="30"/>
                      </a:lnTo>
                      <a:lnTo>
                        <a:pt x="36" y="23"/>
                      </a:lnTo>
                      <a:lnTo>
                        <a:pt x="38" y="22"/>
                      </a:lnTo>
                      <a:lnTo>
                        <a:pt x="38" y="15"/>
                      </a:lnTo>
                      <a:lnTo>
                        <a:pt x="40" y="14"/>
                      </a:lnTo>
                      <a:lnTo>
                        <a:pt x="40" y="11"/>
                      </a:lnTo>
                      <a:lnTo>
                        <a:pt x="42" y="10"/>
                      </a:lnTo>
                      <a:lnTo>
                        <a:pt x="42" y="2"/>
                      </a:lnTo>
                      <a:lnTo>
                        <a:pt x="42" y="4"/>
                      </a:lnTo>
                      <a:lnTo>
                        <a:pt x="44" y="2"/>
                      </a:lnTo>
                      <a:lnTo>
                        <a:pt x="44" y="3"/>
                      </a:lnTo>
                      <a:lnTo>
                        <a:pt x="44" y="0"/>
                      </a:lnTo>
                      <a:lnTo>
                        <a:pt x="44" y="2"/>
                      </a:lnTo>
                      <a:lnTo>
                        <a:pt x="46" y="2"/>
                      </a:lnTo>
                      <a:lnTo>
                        <a:pt x="48" y="3"/>
                      </a:lnTo>
                      <a:lnTo>
                        <a:pt x="50" y="4"/>
                      </a:lnTo>
                      <a:lnTo>
                        <a:pt x="50" y="6"/>
                      </a:lnTo>
                      <a:lnTo>
                        <a:pt x="52" y="7"/>
                      </a:lnTo>
                      <a:lnTo>
                        <a:pt x="52" y="10"/>
                      </a:lnTo>
                      <a:lnTo>
                        <a:pt x="54" y="11"/>
                      </a:lnTo>
                      <a:lnTo>
                        <a:pt x="54" y="14"/>
                      </a:lnTo>
                      <a:lnTo>
                        <a:pt x="55" y="15"/>
                      </a:lnTo>
                      <a:lnTo>
                        <a:pt x="55" y="17"/>
                      </a:lnTo>
                      <a:lnTo>
                        <a:pt x="57" y="18"/>
                      </a:lnTo>
                      <a:lnTo>
                        <a:pt x="57" y="19"/>
                      </a:lnTo>
                      <a:lnTo>
                        <a:pt x="57" y="17"/>
                      </a:lnTo>
                      <a:lnTo>
                        <a:pt x="57" y="18"/>
                      </a:lnTo>
                      <a:lnTo>
                        <a:pt x="59" y="19"/>
                      </a:lnTo>
                      <a:lnTo>
                        <a:pt x="59" y="22"/>
                      </a:lnTo>
                      <a:lnTo>
                        <a:pt x="59" y="22"/>
                      </a:lnTo>
                      <a:lnTo>
                        <a:pt x="63" y="22"/>
                      </a:lnTo>
                      <a:lnTo>
                        <a:pt x="61" y="22"/>
                      </a:lnTo>
                      <a:lnTo>
                        <a:pt x="63" y="21"/>
                      </a:lnTo>
                      <a:lnTo>
                        <a:pt x="65" y="19"/>
                      </a:lnTo>
                      <a:lnTo>
                        <a:pt x="65" y="18"/>
                      </a:lnTo>
                      <a:lnTo>
                        <a:pt x="65" y="19"/>
                      </a:lnTo>
                      <a:lnTo>
                        <a:pt x="69" y="22"/>
                      </a:lnTo>
                      <a:lnTo>
                        <a:pt x="67" y="22"/>
                      </a:lnTo>
                      <a:lnTo>
                        <a:pt x="69" y="22"/>
                      </a:lnTo>
                      <a:lnTo>
                        <a:pt x="71" y="23"/>
                      </a:lnTo>
                      <a:lnTo>
                        <a:pt x="71" y="21"/>
                      </a:lnTo>
                      <a:lnTo>
                        <a:pt x="73" y="19"/>
                      </a:lnTo>
                      <a:lnTo>
                        <a:pt x="73" y="21"/>
                      </a:lnTo>
                      <a:lnTo>
                        <a:pt x="73" y="21"/>
                      </a:lnTo>
                      <a:lnTo>
                        <a:pt x="77" y="18"/>
                      </a:lnTo>
                      <a:lnTo>
                        <a:pt x="75" y="18"/>
                      </a:lnTo>
                      <a:lnTo>
                        <a:pt x="77" y="22"/>
                      </a:lnTo>
                      <a:lnTo>
                        <a:pt x="79" y="23"/>
                      </a:lnTo>
                      <a:lnTo>
                        <a:pt x="79" y="29"/>
                      </a:lnTo>
                      <a:lnTo>
                        <a:pt x="81" y="30"/>
                      </a:lnTo>
                      <a:lnTo>
                        <a:pt x="85" y="27"/>
                      </a:lnTo>
                      <a:lnTo>
                        <a:pt x="85" y="26"/>
                      </a:lnTo>
                      <a:lnTo>
                        <a:pt x="85" y="27"/>
                      </a:lnTo>
                      <a:lnTo>
                        <a:pt x="87" y="29"/>
                      </a:lnTo>
                      <a:lnTo>
                        <a:pt x="87" y="30"/>
                      </a:lnTo>
                      <a:lnTo>
                        <a:pt x="87" y="29"/>
                      </a:lnTo>
                      <a:lnTo>
                        <a:pt x="89" y="31"/>
                      </a:lnTo>
                      <a:lnTo>
                        <a:pt x="89" y="37"/>
                      </a:lnTo>
                      <a:lnTo>
                        <a:pt x="89" y="34"/>
                      </a:lnTo>
                      <a:lnTo>
                        <a:pt x="91" y="33"/>
                      </a:lnTo>
                      <a:lnTo>
                        <a:pt x="91" y="30"/>
                      </a:lnTo>
                      <a:lnTo>
                        <a:pt x="93" y="29"/>
                      </a:lnTo>
                      <a:lnTo>
                        <a:pt x="93" y="26"/>
                      </a:lnTo>
                      <a:lnTo>
                        <a:pt x="95" y="25"/>
                      </a:lnTo>
                      <a:lnTo>
                        <a:pt x="97" y="23"/>
                      </a:lnTo>
                      <a:lnTo>
                        <a:pt x="97" y="22"/>
                      </a:lnTo>
                      <a:lnTo>
                        <a:pt x="97" y="23"/>
                      </a:lnTo>
                      <a:lnTo>
                        <a:pt x="99" y="25"/>
                      </a:lnTo>
                      <a:lnTo>
                        <a:pt x="99" y="22"/>
                      </a:lnTo>
                      <a:lnTo>
                        <a:pt x="101" y="21"/>
                      </a:lnTo>
                      <a:lnTo>
                        <a:pt x="101" y="17"/>
                      </a:lnTo>
                      <a:lnTo>
                        <a:pt x="101" y="17"/>
                      </a:lnTo>
                      <a:lnTo>
                        <a:pt x="103" y="18"/>
                      </a:lnTo>
                      <a:lnTo>
                        <a:pt x="103" y="17"/>
                      </a:lnTo>
                      <a:lnTo>
                        <a:pt x="103" y="17"/>
                      </a:lnTo>
                      <a:lnTo>
                        <a:pt x="105" y="18"/>
                      </a:lnTo>
                      <a:lnTo>
                        <a:pt x="105" y="17"/>
                      </a:lnTo>
                      <a:lnTo>
                        <a:pt x="105" y="18"/>
                      </a:lnTo>
                      <a:lnTo>
                        <a:pt x="107" y="17"/>
                      </a:lnTo>
                      <a:lnTo>
                        <a:pt x="107" y="18"/>
                      </a:lnTo>
                      <a:lnTo>
                        <a:pt x="107" y="18"/>
                      </a:lnTo>
                      <a:lnTo>
                        <a:pt x="109" y="18"/>
                      </a:lnTo>
                      <a:lnTo>
                        <a:pt x="111" y="17"/>
                      </a:lnTo>
                      <a:lnTo>
                        <a:pt x="111" y="18"/>
                      </a:lnTo>
                      <a:lnTo>
                        <a:pt x="115" y="18"/>
                      </a:lnTo>
                      <a:lnTo>
                        <a:pt x="113" y="18"/>
                      </a:lnTo>
                      <a:lnTo>
                        <a:pt x="115" y="18"/>
                      </a:lnTo>
                      <a:lnTo>
                        <a:pt x="117" y="18"/>
                      </a:lnTo>
                      <a:lnTo>
                        <a:pt x="119" y="19"/>
                      </a:lnTo>
                      <a:lnTo>
                        <a:pt x="119" y="21"/>
                      </a:lnTo>
                      <a:lnTo>
                        <a:pt x="119" y="19"/>
                      </a:lnTo>
                    </a:path>
                  </a:pathLst>
                </a:custGeom>
                <a:noFill/>
                <a:ln w="1270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8" name="Freeform 87"/>
                <p:cNvSpPr>
                  <a:spLocks/>
                </p:cNvSpPr>
                <p:nvPr/>
              </p:nvSpPr>
              <p:spPr bwMode="auto">
                <a:xfrm>
                  <a:off x="2043251" y="2583142"/>
                  <a:ext cx="297042" cy="21714"/>
                </a:xfrm>
                <a:custGeom>
                  <a:avLst/>
                  <a:gdLst/>
                  <a:ahLst/>
                  <a:cxnLst>
                    <a:cxn ang="0">
                      <a:pos x="4" y="1"/>
                    </a:cxn>
                    <a:cxn ang="0">
                      <a:pos x="6" y="2"/>
                    </a:cxn>
                    <a:cxn ang="0">
                      <a:pos x="8" y="2"/>
                    </a:cxn>
                    <a:cxn ang="0">
                      <a:pos x="10" y="4"/>
                    </a:cxn>
                    <a:cxn ang="0">
                      <a:pos x="14" y="4"/>
                    </a:cxn>
                    <a:cxn ang="0">
                      <a:pos x="18" y="9"/>
                    </a:cxn>
                    <a:cxn ang="0">
                      <a:pos x="24" y="9"/>
                    </a:cxn>
                    <a:cxn ang="0">
                      <a:pos x="26" y="10"/>
                    </a:cxn>
                    <a:cxn ang="0">
                      <a:pos x="28" y="9"/>
                    </a:cxn>
                    <a:cxn ang="0">
                      <a:pos x="30" y="14"/>
                    </a:cxn>
                    <a:cxn ang="0">
                      <a:pos x="34" y="5"/>
                    </a:cxn>
                    <a:cxn ang="0">
                      <a:pos x="38" y="4"/>
                    </a:cxn>
                    <a:cxn ang="0">
                      <a:pos x="42" y="4"/>
                    </a:cxn>
                    <a:cxn ang="0">
                      <a:pos x="44" y="2"/>
                    </a:cxn>
                    <a:cxn ang="0">
                      <a:pos x="46" y="2"/>
                    </a:cxn>
                    <a:cxn ang="0">
                      <a:pos x="48" y="5"/>
                    </a:cxn>
                    <a:cxn ang="0">
                      <a:pos x="50" y="6"/>
                    </a:cxn>
                    <a:cxn ang="0">
                      <a:pos x="52" y="6"/>
                    </a:cxn>
                    <a:cxn ang="0">
                      <a:pos x="56" y="8"/>
                    </a:cxn>
                    <a:cxn ang="0">
                      <a:pos x="58" y="6"/>
                    </a:cxn>
                    <a:cxn ang="0">
                      <a:pos x="62" y="8"/>
                    </a:cxn>
                    <a:cxn ang="0">
                      <a:pos x="64" y="4"/>
                    </a:cxn>
                    <a:cxn ang="0">
                      <a:pos x="66" y="5"/>
                    </a:cxn>
                    <a:cxn ang="0">
                      <a:pos x="68" y="6"/>
                    </a:cxn>
                    <a:cxn ang="0">
                      <a:pos x="72" y="1"/>
                    </a:cxn>
                    <a:cxn ang="0">
                      <a:pos x="76" y="5"/>
                    </a:cxn>
                    <a:cxn ang="0">
                      <a:pos x="76" y="4"/>
                    </a:cxn>
                    <a:cxn ang="0">
                      <a:pos x="80" y="9"/>
                    </a:cxn>
                    <a:cxn ang="0">
                      <a:pos x="84" y="8"/>
                    </a:cxn>
                    <a:cxn ang="0">
                      <a:pos x="88" y="10"/>
                    </a:cxn>
                    <a:cxn ang="0">
                      <a:pos x="90" y="13"/>
                    </a:cxn>
                    <a:cxn ang="0">
                      <a:pos x="92" y="10"/>
                    </a:cxn>
                    <a:cxn ang="0">
                      <a:pos x="94" y="5"/>
                    </a:cxn>
                    <a:cxn ang="0">
                      <a:pos x="98" y="6"/>
                    </a:cxn>
                    <a:cxn ang="0">
                      <a:pos x="101" y="1"/>
                    </a:cxn>
                    <a:cxn ang="0">
                      <a:pos x="103" y="2"/>
                    </a:cxn>
                    <a:cxn ang="0">
                      <a:pos x="105" y="4"/>
                    </a:cxn>
                    <a:cxn ang="0">
                      <a:pos x="107" y="5"/>
                    </a:cxn>
                    <a:cxn ang="0">
                      <a:pos x="113" y="5"/>
                    </a:cxn>
                    <a:cxn ang="0">
                      <a:pos x="117" y="5"/>
                    </a:cxn>
                    <a:cxn ang="0">
                      <a:pos x="119" y="5"/>
                    </a:cxn>
                    <a:cxn ang="0">
                      <a:pos x="123" y="4"/>
                    </a:cxn>
                  </a:cxnLst>
                  <a:rect l="0" t="0" r="r" b="b"/>
                  <a:pathLst>
                    <a:path w="125" h="14">
                      <a:moveTo>
                        <a:pt x="0" y="2"/>
                      </a:moveTo>
                      <a:lnTo>
                        <a:pt x="2" y="2"/>
                      </a:lnTo>
                      <a:lnTo>
                        <a:pt x="4" y="1"/>
                      </a:lnTo>
                      <a:lnTo>
                        <a:pt x="4" y="2"/>
                      </a:lnTo>
                      <a:lnTo>
                        <a:pt x="6" y="1"/>
                      </a:lnTo>
                      <a:lnTo>
                        <a:pt x="6" y="2"/>
                      </a:lnTo>
                      <a:lnTo>
                        <a:pt x="8" y="1"/>
                      </a:lnTo>
                      <a:lnTo>
                        <a:pt x="8" y="5"/>
                      </a:lnTo>
                      <a:lnTo>
                        <a:pt x="8" y="2"/>
                      </a:lnTo>
                      <a:lnTo>
                        <a:pt x="10" y="4"/>
                      </a:lnTo>
                      <a:lnTo>
                        <a:pt x="10" y="2"/>
                      </a:lnTo>
                      <a:lnTo>
                        <a:pt x="10" y="4"/>
                      </a:lnTo>
                      <a:lnTo>
                        <a:pt x="14" y="1"/>
                      </a:lnTo>
                      <a:lnTo>
                        <a:pt x="12" y="1"/>
                      </a:lnTo>
                      <a:lnTo>
                        <a:pt x="14" y="4"/>
                      </a:lnTo>
                      <a:lnTo>
                        <a:pt x="16" y="5"/>
                      </a:lnTo>
                      <a:lnTo>
                        <a:pt x="18" y="6"/>
                      </a:lnTo>
                      <a:lnTo>
                        <a:pt x="18" y="9"/>
                      </a:lnTo>
                      <a:lnTo>
                        <a:pt x="20" y="10"/>
                      </a:lnTo>
                      <a:lnTo>
                        <a:pt x="22" y="10"/>
                      </a:lnTo>
                      <a:lnTo>
                        <a:pt x="24" y="9"/>
                      </a:lnTo>
                      <a:lnTo>
                        <a:pt x="24" y="10"/>
                      </a:lnTo>
                      <a:lnTo>
                        <a:pt x="24" y="9"/>
                      </a:lnTo>
                      <a:lnTo>
                        <a:pt x="26" y="10"/>
                      </a:lnTo>
                      <a:lnTo>
                        <a:pt x="26" y="9"/>
                      </a:lnTo>
                      <a:lnTo>
                        <a:pt x="26" y="10"/>
                      </a:lnTo>
                      <a:lnTo>
                        <a:pt x="28" y="9"/>
                      </a:lnTo>
                      <a:lnTo>
                        <a:pt x="28" y="10"/>
                      </a:lnTo>
                      <a:lnTo>
                        <a:pt x="30" y="13"/>
                      </a:lnTo>
                      <a:lnTo>
                        <a:pt x="30" y="14"/>
                      </a:lnTo>
                      <a:lnTo>
                        <a:pt x="30" y="10"/>
                      </a:lnTo>
                      <a:lnTo>
                        <a:pt x="34" y="8"/>
                      </a:lnTo>
                      <a:lnTo>
                        <a:pt x="34" y="5"/>
                      </a:lnTo>
                      <a:lnTo>
                        <a:pt x="38" y="5"/>
                      </a:lnTo>
                      <a:lnTo>
                        <a:pt x="38" y="5"/>
                      </a:lnTo>
                      <a:lnTo>
                        <a:pt x="38" y="4"/>
                      </a:lnTo>
                      <a:lnTo>
                        <a:pt x="38" y="5"/>
                      </a:lnTo>
                      <a:lnTo>
                        <a:pt x="40" y="5"/>
                      </a:lnTo>
                      <a:lnTo>
                        <a:pt x="42" y="4"/>
                      </a:lnTo>
                      <a:lnTo>
                        <a:pt x="42" y="0"/>
                      </a:lnTo>
                      <a:lnTo>
                        <a:pt x="42" y="0"/>
                      </a:lnTo>
                      <a:lnTo>
                        <a:pt x="44" y="2"/>
                      </a:lnTo>
                      <a:lnTo>
                        <a:pt x="44" y="1"/>
                      </a:lnTo>
                      <a:lnTo>
                        <a:pt x="44" y="4"/>
                      </a:lnTo>
                      <a:lnTo>
                        <a:pt x="46" y="2"/>
                      </a:lnTo>
                      <a:lnTo>
                        <a:pt x="46" y="5"/>
                      </a:lnTo>
                      <a:lnTo>
                        <a:pt x="46" y="4"/>
                      </a:lnTo>
                      <a:lnTo>
                        <a:pt x="48" y="5"/>
                      </a:lnTo>
                      <a:lnTo>
                        <a:pt x="48" y="4"/>
                      </a:lnTo>
                      <a:lnTo>
                        <a:pt x="48" y="5"/>
                      </a:lnTo>
                      <a:lnTo>
                        <a:pt x="50" y="6"/>
                      </a:lnTo>
                      <a:lnTo>
                        <a:pt x="50" y="5"/>
                      </a:lnTo>
                      <a:lnTo>
                        <a:pt x="50" y="6"/>
                      </a:lnTo>
                      <a:lnTo>
                        <a:pt x="52" y="6"/>
                      </a:lnTo>
                      <a:lnTo>
                        <a:pt x="54" y="8"/>
                      </a:lnTo>
                      <a:lnTo>
                        <a:pt x="56" y="6"/>
                      </a:lnTo>
                      <a:lnTo>
                        <a:pt x="56" y="8"/>
                      </a:lnTo>
                      <a:lnTo>
                        <a:pt x="56" y="6"/>
                      </a:lnTo>
                      <a:lnTo>
                        <a:pt x="58" y="8"/>
                      </a:lnTo>
                      <a:lnTo>
                        <a:pt x="58" y="6"/>
                      </a:lnTo>
                      <a:lnTo>
                        <a:pt x="60" y="8"/>
                      </a:lnTo>
                      <a:lnTo>
                        <a:pt x="60" y="6"/>
                      </a:lnTo>
                      <a:lnTo>
                        <a:pt x="62" y="8"/>
                      </a:lnTo>
                      <a:lnTo>
                        <a:pt x="62" y="5"/>
                      </a:lnTo>
                      <a:lnTo>
                        <a:pt x="64" y="6"/>
                      </a:lnTo>
                      <a:lnTo>
                        <a:pt x="64" y="4"/>
                      </a:lnTo>
                      <a:lnTo>
                        <a:pt x="64" y="5"/>
                      </a:lnTo>
                      <a:lnTo>
                        <a:pt x="66" y="4"/>
                      </a:lnTo>
                      <a:lnTo>
                        <a:pt x="66" y="5"/>
                      </a:lnTo>
                      <a:lnTo>
                        <a:pt x="66" y="4"/>
                      </a:lnTo>
                      <a:lnTo>
                        <a:pt x="68" y="5"/>
                      </a:lnTo>
                      <a:lnTo>
                        <a:pt x="68" y="6"/>
                      </a:lnTo>
                      <a:lnTo>
                        <a:pt x="68" y="4"/>
                      </a:lnTo>
                      <a:lnTo>
                        <a:pt x="72" y="4"/>
                      </a:lnTo>
                      <a:lnTo>
                        <a:pt x="72" y="1"/>
                      </a:lnTo>
                      <a:lnTo>
                        <a:pt x="74" y="2"/>
                      </a:lnTo>
                      <a:lnTo>
                        <a:pt x="74" y="4"/>
                      </a:lnTo>
                      <a:lnTo>
                        <a:pt x="76" y="5"/>
                      </a:lnTo>
                      <a:lnTo>
                        <a:pt x="76" y="5"/>
                      </a:lnTo>
                      <a:lnTo>
                        <a:pt x="76" y="4"/>
                      </a:lnTo>
                      <a:lnTo>
                        <a:pt x="76" y="4"/>
                      </a:lnTo>
                      <a:lnTo>
                        <a:pt x="78" y="5"/>
                      </a:lnTo>
                      <a:lnTo>
                        <a:pt x="78" y="8"/>
                      </a:lnTo>
                      <a:lnTo>
                        <a:pt x="80" y="9"/>
                      </a:lnTo>
                      <a:lnTo>
                        <a:pt x="82" y="8"/>
                      </a:lnTo>
                      <a:lnTo>
                        <a:pt x="84" y="6"/>
                      </a:lnTo>
                      <a:lnTo>
                        <a:pt x="84" y="8"/>
                      </a:lnTo>
                      <a:lnTo>
                        <a:pt x="86" y="6"/>
                      </a:lnTo>
                      <a:lnTo>
                        <a:pt x="86" y="9"/>
                      </a:lnTo>
                      <a:lnTo>
                        <a:pt x="88" y="10"/>
                      </a:lnTo>
                      <a:lnTo>
                        <a:pt x="88" y="9"/>
                      </a:lnTo>
                      <a:lnTo>
                        <a:pt x="88" y="12"/>
                      </a:lnTo>
                      <a:lnTo>
                        <a:pt x="90" y="13"/>
                      </a:lnTo>
                      <a:lnTo>
                        <a:pt x="90" y="14"/>
                      </a:lnTo>
                      <a:lnTo>
                        <a:pt x="90" y="12"/>
                      </a:lnTo>
                      <a:lnTo>
                        <a:pt x="92" y="10"/>
                      </a:lnTo>
                      <a:lnTo>
                        <a:pt x="92" y="8"/>
                      </a:lnTo>
                      <a:lnTo>
                        <a:pt x="96" y="5"/>
                      </a:lnTo>
                      <a:lnTo>
                        <a:pt x="94" y="5"/>
                      </a:lnTo>
                      <a:lnTo>
                        <a:pt x="96" y="5"/>
                      </a:lnTo>
                      <a:lnTo>
                        <a:pt x="98" y="4"/>
                      </a:lnTo>
                      <a:lnTo>
                        <a:pt x="98" y="6"/>
                      </a:lnTo>
                      <a:lnTo>
                        <a:pt x="99" y="6"/>
                      </a:lnTo>
                      <a:lnTo>
                        <a:pt x="101" y="6"/>
                      </a:lnTo>
                      <a:lnTo>
                        <a:pt x="101" y="1"/>
                      </a:lnTo>
                      <a:lnTo>
                        <a:pt x="101" y="2"/>
                      </a:lnTo>
                      <a:lnTo>
                        <a:pt x="103" y="4"/>
                      </a:lnTo>
                      <a:lnTo>
                        <a:pt x="103" y="2"/>
                      </a:lnTo>
                      <a:lnTo>
                        <a:pt x="103" y="4"/>
                      </a:lnTo>
                      <a:lnTo>
                        <a:pt x="105" y="2"/>
                      </a:lnTo>
                      <a:lnTo>
                        <a:pt x="105" y="4"/>
                      </a:lnTo>
                      <a:lnTo>
                        <a:pt x="105" y="2"/>
                      </a:lnTo>
                      <a:lnTo>
                        <a:pt x="109" y="5"/>
                      </a:lnTo>
                      <a:lnTo>
                        <a:pt x="107" y="5"/>
                      </a:lnTo>
                      <a:lnTo>
                        <a:pt x="109" y="5"/>
                      </a:lnTo>
                      <a:lnTo>
                        <a:pt x="111" y="5"/>
                      </a:lnTo>
                      <a:lnTo>
                        <a:pt x="113" y="5"/>
                      </a:lnTo>
                      <a:lnTo>
                        <a:pt x="117" y="5"/>
                      </a:lnTo>
                      <a:lnTo>
                        <a:pt x="117" y="4"/>
                      </a:lnTo>
                      <a:lnTo>
                        <a:pt x="117" y="5"/>
                      </a:lnTo>
                      <a:lnTo>
                        <a:pt x="119" y="6"/>
                      </a:lnTo>
                      <a:lnTo>
                        <a:pt x="119" y="4"/>
                      </a:lnTo>
                      <a:lnTo>
                        <a:pt x="119" y="5"/>
                      </a:lnTo>
                      <a:lnTo>
                        <a:pt x="121" y="4"/>
                      </a:lnTo>
                      <a:lnTo>
                        <a:pt x="123" y="2"/>
                      </a:lnTo>
                      <a:lnTo>
                        <a:pt x="123" y="4"/>
                      </a:lnTo>
                      <a:lnTo>
                        <a:pt x="123" y="1"/>
                      </a:lnTo>
                      <a:lnTo>
                        <a:pt x="125" y="2"/>
                      </a:lnTo>
                    </a:path>
                  </a:pathLst>
                </a:custGeom>
                <a:noFill/>
                <a:ln w="1270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9" name="Freeform 88"/>
                <p:cNvSpPr>
                  <a:spLocks/>
                </p:cNvSpPr>
                <p:nvPr/>
              </p:nvSpPr>
              <p:spPr bwMode="auto">
                <a:xfrm>
                  <a:off x="2340294" y="2583142"/>
                  <a:ext cx="330310" cy="24816"/>
                </a:xfrm>
                <a:custGeom>
                  <a:avLst/>
                  <a:gdLst/>
                  <a:ahLst/>
                  <a:cxnLst>
                    <a:cxn ang="0">
                      <a:pos x="2" y="5"/>
                    </a:cxn>
                    <a:cxn ang="0">
                      <a:pos x="4" y="2"/>
                    </a:cxn>
                    <a:cxn ang="0">
                      <a:pos x="6" y="2"/>
                    </a:cxn>
                    <a:cxn ang="0">
                      <a:pos x="14" y="9"/>
                    </a:cxn>
                    <a:cxn ang="0">
                      <a:pos x="16" y="9"/>
                    </a:cxn>
                    <a:cxn ang="0">
                      <a:pos x="22" y="9"/>
                    </a:cxn>
                    <a:cxn ang="0">
                      <a:pos x="24" y="10"/>
                    </a:cxn>
                    <a:cxn ang="0">
                      <a:pos x="28" y="5"/>
                    </a:cxn>
                    <a:cxn ang="0">
                      <a:pos x="30" y="6"/>
                    </a:cxn>
                    <a:cxn ang="0">
                      <a:pos x="32" y="6"/>
                    </a:cxn>
                    <a:cxn ang="0">
                      <a:pos x="36" y="0"/>
                    </a:cxn>
                    <a:cxn ang="0">
                      <a:pos x="38" y="2"/>
                    </a:cxn>
                    <a:cxn ang="0">
                      <a:pos x="40" y="2"/>
                    </a:cxn>
                    <a:cxn ang="0">
                      <a:pos x="42" y="4"/>
                    </a:cxn>
                    <a:cxn ang="0">
                      <a:pos x="44" y="4"/>
                    </a:cxn>
                    <a:cxn ang="0">
                      <a:pos x="50" y="5"/>
                    </a:cxn>
                    <a:cxn ang="0">
                      <a:pos x="52" y="4"/>
                    </a:cxn>
                    <a:cxn ang="0">
                      <a:pos x="54" y="6"/>
                    </a:cxn>
                    <a:cxn ang="0">
                      <a:pos x="56" y="6"/>
                    </a:cxn>
                    <a:cxn ang="0">
                      <a:pos x="58" y="4"/>
                    </a:cxn>
                    <a:cxn ang="0">
                      <a:pos x="62" y="6"/>
                    </a:cxn>
                    <a:cxn ang="0">
                      <a:pos x="68" y="2"/>
                    </a:cxn>
                    <a:cxn ang="0">
                      <a:pos x="70" y="6"/>
                    </a:cxn>
                    <a:cxn ang="0">
                      <a:pos x="72" y="8"/>
                    </a:cxn>
                    <a:cxn ang="0">
                      <a:pos x="74" y="10"/>
                    </a:cxn>
                    <a:cxn ang="0">
                      <a:pos x="80" y="10"/>
                    </a:cxn>
                    <a:cxn ang="0">
                      <a:pos x="82" y="9"/>
                    </a:cxn>
                    <a:cxn ang="0">
                      <a:pos x="84" y="10"/>
                    </a:cxn>
                    <a:cxn ang="0">
                      <a:pos x="88" y="6"/>
                    </a:cxn>
                    <a:cxn ang="0">
                      <a:pos x="92" y="4"/>
                    </a:cxn>
                    <a:cxn ang="0">
                      <a:pos x="94" y="6"/>
                    </a:cxn>
                    <a:cxn ang="0">
                      <a:pos x="96" y="1"/>
                    </a:cxn>
                    <a:cxn ang="0">
                      <a:pos x="98" y="2"/>
                    </a:cxn>
                    <a:cxn ang="0">
                      <a:pos x="102" y="5"/>
                    </a:cxn>
                    <a:cxn ang="0">
                      <a:pos x="106" y="5"/>
                    </a:cxn>
                    <a:cxn ang="0">
                      <a:pos x="114" y="5"/>
                    </a:cxn>
                    <a:cxn ang="0">
                      <a:pos x="116" y="6"/>
                    </a:cxn>
                    <a:cxn ang="0">
                      <a:pos x="118" y="5"/>
                    </a:cxn>
                    <a:cxn ang="0">
                      <a:pos x="118" y="5"/>
                    </a:cxn>
                    <a:cxn ang="0">
                      <a:pos x="124" y="5"/>
                    </a:cxn>
                    <a:cxn ang="0">
                      <a:pos x="130" y="5"/>
                    </a:cxn>
                    <a:cxn ang="0">
                      <a:pos x="136" y="6"/>
                    </a:cxn>
                  </a:cxnLst>
                  <a:rect l="0" t="0" r="r" b="b"/>
                  <a:pathLst>
                    <a:path w="139" h="16">
                      <a:moveTo>
                        <a:pt x="0" y="2"/>
                      </a:moveTo>
                      <a:lnTo>
                        <a:pt x="2" y="4"/>
                      </a:lnTo>
                      <a:lnTo>
                        <a:pt x="2" y="5"/>
                      </a:lnTo>
                      <a:lnTo>
                        <a:pt x="2" y="2"/>
                      </a:lnTo>
                      <a:lnTo>
                        <a:pt x="4" y="4"/>
                      </a:lnTo>
                      <a:lnTo>
                        <a:pt x="4" y="2"/>
                      </a:lnTo>
                      <a:lnTo>
                        <a:pt x="6" y="1"/>
                      </a:lnTo>
                      <a:lnTo>
                        <a:pt x="6" y="2"/>
                      </a:lnTo>
                      <a:lnTo>
                        <a:pt x="6" y="2"/>
                      </a:lnTo>
                      <a:lnTo>
                        <a:pt x="10" y="5"/>
                      </a:lnTo>
                      <a:lnTo>
                        <a:pt x="10" y="6"/>
                      </a:lnTo>
                      <a:lnTo>
                        <a:pt x="14" y="9"/>
                      </a:lnTo>
                      <a:lnTo>
                        <a:pt x="14" y="10"/>
                      </a:lnTo>
                      <a:lnTo>
                        <a:pt x="14" y="9"/>
                      </a:lnTo>
                      <a:lnTo>
                        <a:pt x="16" y="9"/>
                      </a:lnTo>
                      <a:lnTo>
                        <a:pt x="20" y="9"/>
                      </a:lnTo>
                      <a:lnTo>
                        <a:pt x="20" y="10"/>
                      </a:lnTo>
                      <a:lnTo>
                        <a:pt x="22" y="9"/>
                      </a:lnTo>
                      <a:lnTo>
                        <a:pt x="22" y="14"/>
                      </a:lnTo>
                      <a:lnTo>
                        <a:pt x="24" y="16"/>
                      </a:lnTo>
                      <a:lnTo>
                        <a:pt x="24" y="10"/>
                      </a:lnTo>
                      <a:lnTo>
                        <a:pt x="28" y="8"/>
                      </a:lnTo>
                      <a:lnTo>
                        <a:pt x="28" y="5"/>
                      </a:lnTo>
                      <a:lnTo>
                        <a:pt x="28" y="5"/>
                      </a:lnTo>
                      <a:lnTo>
                        <a:pt x="30" y="6"/>
                      </a:lnTo>
                      <a:lnTo>
                        <a:pt x="30" y="5"/>
                      </a:lnTo>
                      <a:lnTo>
                        <a:pt x="30" y="6"/>
                      </a:lnTo>
                      <a:lnTo>
                        <a:pt x="32" y="5"/>
                      </a:lnTo>
                      <a:lnTo>
                        <a:pt x="32" y="4"/>
                      </a:lnTo>
                      <a:lnTo>
                        <a:pt x="32" y="6"/>
                      </a:lnTo>
                      <a:lnTo>
                        <a:pt x="34" y="5"/>
                      </a:lnTo>
                      <a:lnTo>
                        <a:pt x="36" y="5"/>
                      </a:lnTo>
                      <a:lnTo>
                        <a:pt x="36" y="0"/>
                      </a:lnTo>
                      <a:lnTo>
                        <a:pt x="36" y="1"/>
                      </a:lnTo>
                      <a:lnTo>
                        <a:pt x="38" y="2"/>
                      </a:lnTo>
                      <a:lnTo>
                        <a:pt x="38" y="2"/>
                      </a:lnTo>
                      <a:lnTo>
                        <a:pt x="38" y="1"/>
                      </a:lnTo>
                      <a:lnTo>
                        <a:pt x="38" y="1"/>
                      </a:lnTo>
                      <a:lnTo>
                        <a:pt x="40" y="2"/>
                      </a:lnTo>
                      <a:lnTo>
                        <a:pt x="40" y="1"/>
                      </a:lnTo>
                      <a:lnTo>
                        <a:pt x="40" y="2"/>
                      </a:lnTo>
                      <a:lnTo>
                        <a:pt x="42" y="4"/>
                      </a:lnTo>
                      <a:lnTo>
                        <a:pt x="42" y="4"/>
                      </a:lnTo>
                      <a:lnTo>
                        <a:pt x="42" y="2"/>
                      </a:lnTo>
                      <a:lnTo>
                        <a:pt x="44" y="4"/>
                      </a:lnTo>
                      <a:lnTo>
                        <a:pt x="46" y="4"/>
                      </a:lnTo>
                      <a:lnTo>
                        <a:pt x="48" y="4"/>
                      </a:lnTo>
                      <a:lnTo>
                        <a:pt x="50" y="5"/>
                      </a:lnTo>
                      <a:lnTo>
                        <a:pt x="50" y="4"/>
                      </a:lnTo>
                      <a:lnTo>
                        <a:pt x="50" y="5"/>
                      </a:lnTo>
                      <a:lnTo>
                        <a:pt x="52" y="4"/>
                      </a:lnTo>
                      <a:lnTo>
                        <a:pt x="52" y="6"/>
                      </a:lnTo>
                      <a:lnTo>
                        <a:pt x="54" y="5"/>
                      </a:lnTo>
                      <a:lnTo>
                        <a:pt x="54" y="6"/>
                      </a:lnTo>
                      <a:lnTo>
                        <a:pt x="54" y="6"/>
                      </a:lnTo>
                      <a:lnTo>
                        <a:pt x="56" y="5"/>
                      </a:lnTo>
                      <a:lnTo>
                        <a:pt x="56" y="6"/>
                      </a:lnTo>
                      <a:lnTo>
                        <a:pt x="56" y="4"/>
                      </a:lnTo>
                      <a:lnTo>
                        <a:pt x="60" y="4"/>
                      </a:lnTo>
                      <a:lnTo>
                        <a:pt x="58" y="4"/>
                      </a:lnTo>
                      <a:lnTo>
                        <a:pt x="60" y="4"/>
                      </a:lnTo>
                      <a:lnTo>
                        <a:pt x="62" y="5"/>
                      </a:lnTo>
                      <a:lnTo>
                        <a:pt x="62" y="6"/>
                      </a:lnTo>
                      <a:lnTo>
                        <a:pt x="62" y="4"/>
                      </a:lnTo>
                      <a:lnTo>
                        <a:pt x="64" y="5"/>
                      </a:lnTo>
                      <a:lnTo>
                        <a:pt x="68" y="2"/>
                      </a:lnTo>
                      <a:lnTo>
                        <a:pt x="66" y="2"/>
                      </a:lnTo>
                      <a:lnTo>
                        <a:pt x="68" y="5"/>
                      </a:lnTo>
                      <a:lnTo>
                        <a:pt x="70" y="6"/>
                      </a:lnTo>
                      <a:lnTo>
                        <a:pt x="70" y="5"/>
                      </a:lnTo>
                      <a:lnTo>
                        <a:pt x="70" y="6"/>
                      </a:lnTo>
                      <a:lnTo>
                        <a:pt x="72" y="8"/>
                      </a:lnTo>
                      <a:lnTo>
                        <a:pt x="72" y="10"/>
                      </a:lnTo>
                      <a:lnTo>
                        <a:pt x="76" y="10"/>
                      </a:lnTo>
                      <a:lnTo>
                        <a:pt x="74" y="10"/>
                      </a:lnTo>
                      <a:lnTo>
                        <a:pt x="76" y="9"/>
                      </a:lnTo>
                      <a:lnTo>
                        <a:pt x="78" y="9"/>
                      </a:lnTo>
                      <a:lnTo>
                        <a:pt x="80" y="10"/>
                      </a:lnTo>
                      <a:lnTo>
                        <a:pt x="80" y="9"/>
                      </a:lnTo>
                      <a:lnTo>
                        <a:pt x="80" y="10"/>
                      </a:lnTo>
                      <a:lnTo>
                        <a:pt x="82" y="9"/>
                      </a:lnTo>
                      <a:lnTo>
                        <a:pt x="82" y="14"/>
                      </a:lnTo>
                      <a:lnTo>
                        <a:pt x="84" y="13"/>
                      </a:lnTo>
                      <a:lnTo>
                        <a:pt x="84" y="10"/>
                      </a:lnTo>
                      <a:lnTo>
                        <a:pt x="86" y="9"/>
                      </a:lnTo>
                      <a:lnTo>
                        <a:pt x="86" y="8"/>
                      </a:lnTo>
                      <a:lnTo>
                        <a:pt x="88" y="6"/>
                      </a:lnTo>
                      <a:lnTo>
                        <a:pt x="88" y="5"/>
                      </a:lnTo>
                      <a:lnTo>
                        <a:pt x="90" y="5"/>
                      </a:lnTo>
                      <a:lnTo>
                        <a:pt x="92" y="4"/>
                      </a:lnTo>
                      <a:lnTo>
                        <a:pt x="92" y="6"/>
                      </a:lnTo>
                      <a:lnTo>
                        <a:pt x="94" y="5"/>
                      </a:lnTo>
                      <a:lnTo>
                        <a:pt x="94" y="6"/>
                      </a:lnTo>
                      <a:lnTo>
                        <a:pt x="94" y="5"/>
                      </a:lnTo>
                      <a:lnTo>
                        <a:pt x="96" y="1"/>
                      </a:lnTo>
                      <a:lnTo>
                        <a:pt x="96" y="1"/>
                      </a:lnTo>
                      <a:lnTo>
                        <a:pt x="96" y="2"/>
                      </a:lnTo>
                      <a:lnTo>
                        <a:pt x="98" y="4"/>
                      </a:lnTo>
                      <a:lnTo>
                        <a:pt x="98" y="2"/>
                      </a:lnTo>
                      <a:lnTo>
                        <a:pt x="98" y="5"/>
                      </a:lnTo>
                      <a:lnTo>
                        <a:pt x="100" y="5"/>
                      </a:lnTo>
                      <a:lnTo>
                        <a:pt x="102" y="5"/>
                      </a:lnTo>
                      <a:lnTo>
                        <a:pt x="104" y="5"/>
                      </a:lnTo>
                      <a:lnTo>
                        <a:pt x="108" y="5"/>
                      </a:lnTo>
                      <a:lnTo>
                        <a:pt x="106" y="5"/>
                      </a:lnTo>
                      <a:lnTo>
                        <a:pt x="108" y="5"/>
                      </a:lnTo>
                      <a:lnTo>
                        <a:pt x="110" y="5"/>
                      </a:lnTo>
                      <a:lnTo>
                        <a:pt x="114" y="5"/>
                      </a:lnTo>
                      <a:lnTo>
                        <a:pt x="112" y="5"/>
                      </a:lnTo>
                      <a:lnTo>
                        <a:pt x="114" y="5"/>
                      </a:lnTo>
                      <a:lnTo>
                        <a:pt x="116" y="6"/>
                      </a:lnTo>
                      <a:lnTo>
                        <a:pt x="116" y="5"/>
                      </a:lnTo>
                      <a:lnTo>
                        <a:pt x="116" y="6"/>
                      </a:lnTo>
                      <a:lnTo>
                        <a:pt x="118" y="5"/>
                      </a:lnTo>
                      <a:lnTo>
                        <a:pt x="118" y="6"/>
                      </a:lnTo>
                      <a:lnTo>
                        <a:pt x="118" y="5"/>
                      </a:lnTo>
                      <a:lnTo>
                        <a:pt x="118" y="5"/>
                      </a:lnTo>
                      <a:lnTo>
                        <a:pt x="120" y="5"/>
                      </a:lnTo>
                      <a:lnTo>
                        <a:pt x="122" y="5"/>
                      </a:lnTo>
                      <a:lnTo>
                        <a:pt x="124" y="5"/>
                      </a:lnTo>
                      <a:lnTo>
                        <a:pt x="126" y="5"/>
                      </a:lnTo>
                      <a:lnTo>
                        <a:pt x="128" y="5"/>
                      </a:lnTo>
                      <a:lnTo>
                        <a:pt x="130" y="5"/>
                      </a:lnTo>
                      <a:lnTo>
                        <a:pt x="132" y="6"/>
                      </a:lnTo>
                      <a:lnTo>
                        <a:pt x="134" y="6"/>
                      </a:lnTo>
                      <a:lnTo>
                        <a:pt x="136" y="6"/>
                      </a:lnTo>
                      <a:lnTo>
                        <a:pt x="138" y="6"/>
                      </a:lnTo>
                      <a:lnTo>
                        <a:pt x="139" y="6"/>
                      </a:lnTo>
                    </a:path>
                  </a:pathLst>
                </a:custGeom>
                <a:noFill/>
                <a:ln w="1270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1" name="Freeform 90"/>
                <p:cNvSpPr>
                  <a:spLocks/>
                </p:cNvSpPr>
                <p:nvPr/>
              </p:nvSpPr>
              <p:spPr bwMode="auto">
                <a:xfrm>
                  <a:off x="2667000" y="2586244"/>
                  <a:ext cx="368333" cy="12408"/>
                </a:xfrm>
                <a:custGeom>
                  <a:avLst/>
                  <a:gdLst/>
                  <a:ahLst/>
                  <a:cxnLst>
                    <a:cxn ang="0">
                      <a:pos x="4" y="3"/>
                    </a:cxn>
                    <a:cxn ang="0">
                      <a:pos x="10" y="3"/>
                    </a:cxn>
                    <a:cxn ang="0">
                      <a:pos x="15" y="3"/>
                    </a:cxn>
                    <a:cxn ang="0">
                      <a:pos x="21" y="3"/>
                    </a:cxn>
                    <a:cxn ang="0">
                      <a:pos x="27" y="4"/>
                    </a:cxn>
                    <a:cxn ang="0">
                      <a:pos x="33" y="6"/>
                    </a:cxn>
                    <a:cxn ang="0">
                      <a:pos x="35" y="6"/>
                    </a:cxn>
                    <a:cxn ang="0">
                      <a:pos x="37" y="4"/>
                    </a:cxn>
                    <a:cxn ang="0">
                      <a:pos x="43" y="4"/>
                    </a:cxn>
                    <a:cxn ang="0">
                      <a:pos x="47" y="4"/>
                    </a:cxn>
                    <a:cxn ang="0">
                      <a:pos x="53" y="3"/>
                    </a:cxn>
                    <a:cxn ang="0">
                      <a:pos x="55" y="3"/>
                    </a:cxn>
                    <a:cxn ang="0">
                      <a:pos x="59" y="3"/>
                    </a:cxn>
                    <a:cxn ang="0">
                      <a:pos x="65" y="4"/>
                    </a:cxn>
                    <a:cxn ang="0">
                      <a:pos x="67" y="4"/>
                    </a:cxn>
                    <a:cxn ang="0">
                      <a:pos x="71" y="4"/>
                    </a:cxn>
                    <a:cxn ang="0">
                      <a:pos x="73" y="3"/>
                    </a:cxn>
                    <a:cxn ang="0">
                      <a:pos x="79" y="4"/>
                    </a:cxn>
                    <a:cxn ang="0">
                      <a:pos x="83" y="4"/>
                    </a:cxn>
                    <a:cxn ang="0">
                      <a:pos x="87" y="6"/>
                    </a:cxn>
                    <a:cxn ang="0">
                      <a:pos x="93" y="4"/>
                    </a:cxn>
                    <a:cxn ang="0">
                      <a:pos x="95" y="6"/>
                    </a:cxn>
                    <a:cxn ang="0">
                      <a:pos x="97" y="4"/>
                    </a:cxn>
                    <a:cxn ang="0">
                      <a:pos x="103" y="4"/>
                    </a:cxn>
                    <a:cxn ang="0">
                      <a:pos x="105" y="3"/>
                    </a:cxn>
                    <a:cxn ang="0">
                      <a:pos x="113" y="3"/>
                    </a:cxn>
                    <a:cxn ang="0">
                      <a:pos x="113" y="4"/>
                    </a:cxn>
                    <a:cxn ang="0">
                      <a:pos x="115" y="3"/>
                    </a:cxn>
                    <a:cxn ang="0">
                      <a:pos x="119" y="4"/>
                    </a:cxn>
                    <a:cxn ang="0">
                      <a:pos x="123" y="4"/>
                    </a:cxn>
                    <a:cxn ang="0">
                      <a:pos x="127" y="4"/>
                    </a:cxn>
                    <a:cxn ang="0">
                      <a:pos x="129" y="0"/>
                    </a:cxn>
                    <a:cxn ang="0">
                      <a:pos x="131" y="0"/>
                    </a:cxn>
                    <a:cxn ang="0">
                      <a:pos x="133" y="4"/>
                    </a:cxn>
                    <a:cxn ang="0">
                      <a:pos x="135" y="0"/>
                    </a:cxn>
                    <a:cxn ang="0">
                      <a:pos x="137" y="2"/>
                    </a:cxn>
                    <a:cxn ang="0">
                      <a:pos x="141" y="2"/>
                    </a:cxn>
                    <a:cxn ang="0">
                      <a:pos x="143" y="6"/>
                    </a:cxn>
                    <a:cxn ang="0">
                      <a:pos x="147" y="7"/>
                    </a:cxn>
                    <a:cxn ang="0">
                      <a:pos x="149" y="7"/>
                    </a:cxn>
                    <a:cxn ang="0">
                      <a:pos x="151" y="8"/>
                    </a:cxn>
                    <a:cxn ang="0">
                      <a:pos x="155" y="3"/>
                    </a:cxn>
                  </a:cxnLst>
                  <a:rect l="0" t="0" r="r" b="b"/>
                  <a:pathLst>
                    <a:path w="155" h="8">
                      <a:moveTo>
                        <a:pt x="0" y="3"/>
                      </a:moveTo>
                      <a:lnTo>
                        <a:pt x="2" y="3"/>
                      </a:lnTo>
                      <a:lnTo>
                        <a:pt x="4" y="3"/>
                      </a:lnTo>
                      <a:lnTo>
                        <a:pt x="6" y="3"/>
                      </a:lnTo>
                      <a:lnTo>
                        <a:pt x="8" y="3"/>
                      </a:lnTo>
                      <a:lnTo>
                        <a:pt x="10" y="3"/>
                      </a:lnTo>
                      <a:lnTo>
                        <a:pt x="12" y="3"/>
                      </a:lnTo>
                      <a:lnTo>
                        <a:pt x="14" y="3"/>
                      </a:lnTo>
                      <a:lnTo>
                        <a:pt x="15" y="3"/>
                      </a:lnTo>
                      <a:lnTo>
                        <a:pt x="17" y="3"/>
                      </a:lnTo>
                      <a:lnTo>
                        <a:pt x="19" y="3"/>
                      </a:lnTo>
                      <a:lnTo>
                        <a:pt x="21" y="3"/>
                      </a:lnTo>
                      <a:lnTo>
                        <a:pt x="23" y="4"/>
                      </a:lnTo>
                      <a:lnTo>
                        <a:pt x="25" y="4"/>
                      </a:lnTo>
                      <a:lnTo>
                        <a:pt x="27" y="4"/>
                      </a:lnTo>
                      <a:lnTo>
                        <a:pt x="29" y="4"/>
                      </a:lnTo>
                      <a:lnTo>
                        <a:pt x="31" y="4"/>
                      </a:lnTo>
                      <a:lnTo>
                        <a:pt x="33" y="6"/>
                      </a:lnTo>
                      <a:lnTo>
                        <a:pt x="33" y="4"/>
                      </a:lnTo>
                      <a:lnTo>
                        <a:pt x="33" y="6"/>
                      </a:lnTo>
                      <a:lnTo>
                        <a:pt x="35" y="6"/>
                      </a:lnTo>
                      <a:lnTo>
                        <a:pt x="37" y="4"/>
                      </a:lnTo>
                      <a:lnTo>
                        <a:pt x="37" y="6"/>
                      </a:lnTo>
                      <a:lnTo>
                        <a:pt x="37" y="4"/>
                      </a:lnTo>
                      <a:lnTo>
                        <a:pt x="41" y="4"/>
                      </a:lnTo>
                      <a:lnTo>
                        <a:pt x="41" y="4"/>
                      </a:lnTo>
                      <a:lnTo>
                        <a:pt x="43" y="4"/>
                      </a:lnTo>
                      <a:lnTo>
                        <a:pt x="45" y="4"/>
                      </a:lnTo>
                      <a:lnTo>
                        <a:pt x="49" y="4"/>
                      </a:lnTo>
                      <a:lnTo>
                        <a:pt x="47" y="4"/>
                      </a:lnTo>
                      <a:lnTo>
                        <a:pt x="49" y="3"/>
                      </a:lnTo>
                      <a:lnTo>
                        <a:pt x="49" y="3"/>
                      </a:lnTo>
                      <a:lnTo>
                        <a:pt x="53" y="3"/>
                      </a:lnTo>
                      <a:lnTo>
                        <a:pt x="51" y="3"/>
                      </a:lnTo>
                      <a:lnTo>
                        <a:pt x="53" y="3"/>
                      </a:lnTo>
                      <a:lnTo>
                        <a:pt x="55" y="3"/>
                      </a:lnTo>
                      <a:lnTo>
                        <a:pt x="57" y="3"/>
                      </a:lnTo>
                      <a:lnTo>
                        <a:pt x="61" y="3"/>
                      </a:lnTo>
                      <a:lnTo>
                        <a:pt x="59" y="3"/>
                      </a:lnTo>
                      <a:lnTo>
                        <a:pt x="61" y="3"/>
                      </a:lnTo>
                      <a:lnTo>
                        <a:pt x="63" y="3"/>
                      </a:lnTo>
                      <a:lnTo>
                        <a:pt x="65" y="4"/>
                      </a:lnTo>
                      <a:lnTo>
                        <a:pt x="65" y="3"/>
                      </a:lnTo>
                      <a:lnTo>
                        <a:pt x="65" y="3"/>
                      </a:lnTo>
                      <a:lnTo>
                        <a:pt x="67" y="4"/>
                      </a:lnTo>
                      <a:lnTo>
                        <a:pt x="67" y="3"/>
                      </a:lnTo>
                      <a:lnTo>
                        <a:pt x="67" y="4"/>
                      </a:lnTo>
                      <a:lnTo>
                        <a:pt x="71" y="4"/>
                      </a:lnTo>
                      <a:lnTo>
                        <a:pt x="69" y="4"/>
                      </a:lnTo>
                      <a:lnTo>
                        <a:pt x="71" y="4"/>
                      </a:lnTo>
                      <a:lnTo>
                        <a:pt x="73" y="3"/>
                      </a:lnTo>
                      <a:lnTo>
                        <a:pt x="75" y="4"/>
                      </a:lnTo>
                      <a:lnTo>
                        <a:pt x="77" y="4"/>
                      </a:lnTo>
                      <a:lnTo>
                        <a:pt x="79" y="4"/>
                      </a:lnTo>
                      <a:lnTo>
                        <a:pt x="81" y="4"/>
                      </a:lnTo>
                      <a:lnTo>
                        <a:pt x="83" y="6"/>
                      </a:lnTo>
                      <a:lnTo>
                        <a:pt x="83" y="4"/>
                      </a:lnTo>
                      <a:lnTo>
                        <a:pt x="83" y="4"/>
                      </a:lnTo>
                      <a:lnTo>
                        <a:pt x="87" y="4"/>
                      </a:lnTo>
                      <a:lnTo>
                        <a:pt x="87" y="6"/>
                      </a:lnTo>
                      <a:lnTo>
                        <a:pt x="87" y="4"/>
                      </a:lnTo>
                      <a:lnTo>
                        <a:pt x="89" y="4"/>
                      </a:lnTo>
                      <a:lnTo>
                        <a:pt x="93" y="4"/>
                      </a:lnTo>
                      <a:lnTo>
                        <a:pt x="93" y="6"/>
                      </a:lnTo>
                      <a:lnTo>
                        <a:pt x="95" y="4"/>
                      </a:lnTo>
                      <a:lnTo>
                        <a:pt x="95" y="6"/>
                      </a:lnTo>
                      <a:lnTo>
                        <a:pt x="95" y="4"/>
                      </a:lnTo>
                      <a:lnTo>
                        <a:pt x="99" y="4"/>
                      </a:lnTo>
                      <a:lnTo>
                        <a:pt x="97" y="4"/>
                      </a:lnTo>
                      <a:lnTo>
                        <a:pt x="99" y="4"/>
                      </a:lnTo>
                      <a:lnTo>
                        <a:pt x="101" y="3"/>
                      </a:lnTo>
                      <a:lnTo>
                        <a:pt x="103" y="4"/>
                      </a:lnTo>
                      <a:lnTo>
                        <a:pt x="105" y="3"/>
                      </a:lnTo>
                      <a:lnTo>
                        <a:pt x="105" y="4"/>
                      </a:lnTo>
                      <a:lnTo>
                        <a:pt x="105" y="3"/>
                      </a:lnTo>
                      <a:lnTo>
                        <a:pt x="107" y="3"/>
                      </a:lnTo>
                      <a:lnTo>
                        <a:pt x="109" y="3"/>
                      </a:lnTo>
                      <a:lnTo>
                        <a:pt x="113" y="3"/>
                      </a:lnTo>
                      <a:lnTo>
                        <a:pt x="113" y="4"/>
                      </a:lnTo>
                      <a:lnTo>
                        <a:pt x="111" y="3"/>
                      </a:lnTo>
                      <a:lnTo>
                        <a:pt x="113" y="4"/>
                      </a:lnTo>
                      <a:lnTo>
                        <a:pt x="115" y="3"/>
                      </a:lnTo>
                      <a:lnTo>
                        <a:pt x="115" y="4"/>
                      </a:lnTo>
                      <a:lnTo>
                        <a:pt x="115" y="3"/>
                      </a:lnTo>
                      <a:lnTo>
                        <a:pt x="117" y="4"/>
                      </a:lnTo>
                      <a:lnTo>
                        <a:pt x="119" y="3"/>
                      </a:lnTo>
                      <a:lnTo>
                        <a:pt x="119" y="4"/>
                      </a:lnTo>
                      <a:lnTo>
                        <a:pt x="121" y="6"/>
                      </a:lnTo>
                      <a:lnTo>
                        <a:pt x="121" y="3"/>
                      </a:lnTo>
                      <a:lnTo>
                        <a:pt x="123" y="4"/>
                      </a:lnTo>
                      <a:lnTo>
                        <a:pt x="123" y="3"/>
                      </a:lnTo>
                      <a:lnTo>
                        <a:pt x="123" y="4"/>
                      </a:lnTo>
                      <a:lnTo>
                        <a:pt x="127" y="4"/>
                      </a:lnTo>
                      <a:lnTo>
                        <a:pt x="125" y="4"/>
                      </a:lnTo>
                      <a:lnTo>
                        <a:pt x="127" y="2"/>
                      </a:lnTo>
                      <a:lnTo>
                        <a:pt x="129" y="0"/>
                      </a:lnTo>
                      <a:lnTo>
                        <a:pt x="129" y="2"/>
                      </a:lnTo>
                      <a:lnTo>
                        <a:pt x="131" y="3"/>
                      </a:lnTo>
                      <a:lnTo>
                        <a:pt x="131" y="0"/>
                      </a:lnTo>
                      <a:lnTo>
                        <a:pt x="131" y="2"/>
                      </a:lnTo>
                      <a:lnTo>
                        <a:pt x="133" y="3"/>
                      </a:lnTo>
                      <a:lnTo>
                        <a:pt x="133" y="4"/>
                      </a:lnTo>
                      <a:lnTo>
                        <a:pt x="133" y="3"/>
                      </a:lnTo>
                      <a:lnTo>
                        <a:pt x="135" y="2"/>
                      </a:lnTo>
                      <a:lnTo>
                        <a:pt x="135" y="0"/>
                      </a:lnTo>
                      <a:lnTo>
                        <a:pt x="135" y="2"/>
                      </a:lnTo>
                      <a:lnTo>
                        <a:pt x="139" y="2"/>
                      </a:lnTo>
                      <a:lnTo>
                        <a:pt x="137" y="2"/>
                      </a:lnTo>
                      <a:lnTo>
                        <a:pt x="139" y="6"/>
                      </a:lnTo>
                      <a:lnTo>
                        <a:pt x="141" y="4"/>
                      </a:lnTo>
                      <a:lnTo>
                        <a:pt x="141" y="2"/>
                      </a:lnTo>
                      <a:lnTo>
                        <a:pt x="143" y="3"/>
                      </a:lnTo>
                      <a:lnTo>
                        <a:pt x="143" y="7"/>
                      </a:lnTo>
                      <a:lnTo>
                        <a:pt x="143" y="6"/>
                      </a:lnTo>
                      <a:lnTo>
                        <a:pt x="145" y="4"/>
                      </a:lnTo>
                      <a:lnTo>
                        <a:pt x="145" y="8"/>
                      </a:lnTo>
                      <a:lnTo>
                        <a:pt x="147" y="7"/>
                      </a:lnTo>
                      <a:lnTo>
                        <a:pt x="147" y="3"/>
                      </a:lnTo>
                      <a:lnTo>
                        <a:pt x="149" y="4"/>
                      </a:lnTo>
                      <a:lnTo>
                        <a:pt x="149" y="7"/>
                      </a:lnTo>
                      <a:lnTo>
                        <a:pt x="151" y="6"/>
                      </a:lnTo>
                      <a:lnTo>
                        <a:pt x="151" y="4"/>
                      </a:lnTo>
                      <a:lnTo>
                        <a:pt x="151" y="8"/>
                      </a:lnTo>
                      <a:lnTo>
                        <a:pt x="153" y="7"/>
                      </a:lnTo>
                      <a:lnTo>
                        <a:pt x="153" y="6"/>
                      </a:lnTo>
                      <a:lnTo>
                        <a:pt x="155" y="3"/>
                      </a:lnTo>
                      <a:lnTo>
                        <a:pt x="155" y="2"/>
                      </a:lnTo>
                      <a:lnTo>
                        <a:pt x="155" y="6"/>
                      </a:lnTo>
                    </a:path>
                  </a:pathLst>
                </a:custGeom>
                <a:noFill/>
                <a:ln w="1270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2" name="Freeform 91"/>
                <p:cNvSpPr>
                  <a:spLocks/>
                </p:cNvSpPr>
                <p:nvPr/>
              </p:nvSpPr>
              <p:spPr bwMode="auto">
                <a:xfrm>
                  <a:off x="2971800" y="2410983"/>
                  <a:ext cx="378320" cy="370072"/>
                </a:xfrm>
                <a:custGeom>
                  <a:avLst/>
                  <a:gdLst/>
                  <a:ahLst/>
                  <a:cxnLst>
                    <a:cxn ang="0">
                      <a:pos x="2" y="21"/>
                    </a:cxn>
                    <a:cxn ang="0">
                      <a:pos x="4" y="26"/>
                    </a:cxn>
                    <a:cxn ang="0">
                      <a:pos x="6" y="15"/>
                    </a:cxn>
                    <a:cxn ang="0">
                      <a:pos x="8" y="23"/>
                    </a:cxn>
                    <a:cxn ang="0">
                      <a:pos x="10" y="25"/>
                    </a:cxn>
                    <a:cxn ang="0">
                      <a:pos x="14" y="14"/>
                    </a:cxn>
                    <a:cxn ang="0">
                      <a:pos x="16" y="22"/>
                    </a:cxn>
                    <a:cxn ang="0">
                      <a:pos x="18" y="26"/>
                    </a:cxn>
                    <a:cxn ang="0">
                      <a:pos x="20" y="11"/>
                    </a:cxn>
                    <a:cxn ang="0">
                      <a:pos x="22" y="15"/>
                    </a:cxn>
                    <a:cxn ang="0">
                      <a:pos x="23" y="29"/>
                    </a:cxn>
                    <a:cxn ang="0">
                      <a:pos x="25" y="11"/>
                    </a:cxn>
                    <a:cxn ang="0">
                      <a:pos x="27" y="29"/>
                    </a:cxn>
                    <a:cxn ang="0">
                      <a:pos x="29" y="29"/>
                    </a:cxn>
                    <a:cxn ang="0">
                      <a:pos x="31" y="13"/>
                    </a:cxn>
                    <a:cxn ang="0">
                      <a:pos x="33" y="26"/>
                    </a:cxn>
                    <a:cxn ang="0">
                      <a:pos x="35" y="29"/>
                    </a:cxn>
                    <a:cxn ang="0">
                      <a:pos x="39" y="7"/>
                    </a:cxn>
                    <a:cxn ang="0">
                      <a:pos x="41" y="10"/>
                    </a:cxn>
                    <a:cxn ang="0">
                      <a:pos x="43" y="31"/>
                    </a:cxn>
                    <a:cxn ang="0">
                      <a:pos x="45" y="4"/>
                    </a:cxn>
                    <a:cxn ang="0">
                      <a:pos x="47" y="35"/>
                    </a:cxn>
                    <a:cxn ang="0">
                      <a:pos x="49" y="25"/>
                    </a:cxn>
                    <a:cxn ang="0">
                      <a:pos x="51" y="30"/>
                    </a:cxn>
                    <a:cxn ang="0">
                      <a:pos x="53" y="17"/>
                    </a:cxn>
                    <a:cxn ang="0">
                      <a:pos x="55" y="14"/>
                    </a:cxn>
                    <a:cxn ang="0">
                      <a:pos x="57" y="7"/>
                    </a:cxn>
                    <a:cxn ang="0">
                      <a:pos x="61" y="35"/>
                    </a:cxn>
                    <a:cxn ang="0">
                      <a:pos x="63" y="35"/>
                    </a:cxn>
                    <a:cxn ang="0">
                      <a:pos x="65" y="3"/>
                    </a:cxn>
                    <a:cxn ang="0">
                      <a:pos x="67" y="41"/>
                    </a:cxn>
                    <a:cxn ang="0">
                      <a:pos x="69" y="31"/>
                    </a:cxn>
                    <a:cxn ang="0">
                      <a:pos x="71" y="17"/>
                    </a:cxn>
                    <a:cxn ang="0">
                      <a:pos x="73" y="22"/>
                    </a:cxn>
                    <a:cxn ang="0">
                      <a:pos x="73" y="15"/>
                    </a:cxn>
                    <a:cxn ang="0">
                      <a:pos x="75" y="37"/>
                    </a:cxn>
                    <a:cxn ang="0">
                      <a:pos x="77" y="7"/>
                    </a:cxn>
                    <a:cxn ang="0">
                      <a:pos x="79" y="21"/>
                    </a:cxn>
                    <a:cxn ang="0">
                      <a:pos x="83" y="39"/>
                    </a:cxn>
                    <a:cxn ang="0">
                      <a:pos x="85" y="43"/>
                    </a:cxn>
                    <a:cxn ang="0">
                      <a:pos x="87" y="31"/>
                    </a:cxn>
                    <a:cxn ang="0">
                      <a:pos x="89" y="14"/>
                    </a:cxn>
                  </a:cxnLst>
                  <a:rect l="0" t="0" r="r" b="b"/>
                  <a:pathLst>
                    <a:path w="91" h="46">
                      <a:moveTo>
                        <a:pt x="0" y="25"/>
                      </a:moveTo>
                      <a:lnTo>
                        <a:pt x="2" y="26"/>
                      </a:lnTo>
                      <a:lnTo>
                        <a:pt x="2" y="21"/>
                      </a:lnTo>
                      <a:lnTo>
                        <a:pt x="2" y="22"/>
                      </a:lnTo>
                      <a:lnTo>
                        <a:pt x="4" y="23"/>
                      </a:lnTo>
                      <a:lnTo>
                        <a:pt x="4" y="26"/>
                      </a:lnTo>
                      <a:lnTo>
                        <a:pt x="4" y="25"/>
                      </a:lnTo>
                      <a:lnTo>
                        <a:pt x="6" y="22"/>
                      </a:lnTo>
                      <a:lnTo>
                        <a:pt x="6" y="15"/>
                      </a:lnTo>
                      <a:lnTo>
                        <a:pt x="6" y="18"/>
                      </a:lnTo>
                      <a:lnTo>
                        <a:pt x="8" y="19"/>
                      </a:lnTo>
                      <a:lnTo>
                        <a:pt x="8" y="23"/>
                      </a:lnTo>
                      <a:lnTo>
                        <a:pt x="8" y="18"/>
                      </a:lnTo>
                      <a:lnTo>
                        <a:pt x="10" y="19"/>
                      </a:lnTo>
                      <a:lnTo>
                        <a:pt x="10" y="25"/>
                      </a:lnTo>
                      <a:lnTo>
                        <a:pt x="12" y="23"/>
                      </a:lnTo>
                      <a:lnTo>
                        <a:pt x="12" y="13"/>
                      </a:lnTo>
                      <a:lnTo>
                        <a:pt x="14" y="14"/>
                      </a:lnTo>
                      <a:lnTo>
                        <a:pt x="14" y="25"/>
                      </a:lnTo>
                      <a:lnTo>
                        <a:pt x="14" y="23"/>
                      </a:lnTo>
                      <a:lnTo>
                        <a:pt x="16" y="22"/>
                      </a:lnTo>
                      <a:lnTo>
                        <a:pt x="16" y="17"/>
                      </a:lnTo>
                      <a:lnTo>
                        <a:pt x="16" y="25"/>
                      </a:lnTo>
                      <a:lnTo>
                        <a:pt x="18" y="26"/>
                      </a:lnTo>
                      <a:lnTo>
                        <a:pt x="18" y="14"/>
                      </a:lnTo>
                      <a:lnTo>
                        <a:pt x="20" y="13"/>
                      </a:lnTo>
                      <a:lnTo>
                        <a:pt x="20" y="11"/>
                      </a:lnTo>
                      <a:lnTo>
                        <a:pt x="20" y="25"/>
                      </a:lnTo>
                      <a:lnTo>
                        <a:pt x="22" y="27"/>
                      </a:lnTo>
                      <a:lnTo>
                        <a:pt x="22" y="15"/>
                      </a:lnTo>
                      <a:lnTo>
                        <a:pt x="22" y="22"/>
                      </a:lnTo>
                      <a:lnTo>
                        <a:pt x="23" y="25"/>
                      </a:lnTo>
                      <a:lnTo>
                        <a:pt x="23" y="29"/>
                      </a:lnTo>
                      <a:lnTo>
                        <a:pt x="23" y="23"/>
                      </a:lnTo>
                      <a:lnTo>
                        <a:pt x="25" y="21"/>
                      </a:lnTo>
                      <a:lnTo>
                        <a:pt x="25" y="11"/>
                      </a:lnTo>
                      <a:lnTo>
                        <a:pt x="25" y="19"/>
                      </a:lnTo>
                      <a:lnTo>
                        <a:pt x="27" y="22"/>
                      </a:lnTo>
                      <a:lnTo>
                        <a:pt x="27" y="29"/>
                      </a:lnTo>
                      <a:lnTo>
                        <a:pt x="27" y="15"/>
                      </a:lnTo>
                      <a:lnTo>
                        <a:pt x="29" y="19"/>
                      </a:lnTo>
                      <a:lnTo>
                        <a:pt x="29" y="29"/>
                      </a:lnTo>
                      <a:lnTo>
                        <a:pt x="31" y="29"/>
                      </a:lnTo>
                      <a:lnTo>
                        <a:pt x="31" y="9"/>
                      </a:lnTo>
                      <a:lnTo>
                        <a:pt x="31" y="13"/>
                      </a:lnTo>
                      <a:lnTo>
                        <a:pt x="33" y="15"/>
                      </a:lnTo>
                      <a:lnTo>
                        <a:pt x="33" y="30"/>
                      </a:lnTo>
                      <a:lnTo>
                        <a:pt x="33" y="26"/>
                      </a:lnTo>
                      <a:lnTo>
                        <a:pt x="35" y="18"/>
                      </a:lnTo>
                      <a:lnTo>
                        <a:pt x="35" y="14"/>
                      </a:lnTo>
                      <a:lnTo>
                        <a:pt x="35" y="29"/>
                      </a:lnTo>
                      <a:lnTo>
                        <a:pt x="37" y="30"/>
                      </a:lnTo>
                      <a:lnTo>
                        <a:pt x="37" y="9"/>
                      </a:lnTo>
                      <a:lnTo>
                        <a:pt x="39" y="7"/>
                      </a:lnTo>
                      <a:lnTo>
                        <a:pt x="39" y="30"/>
                      </a:lnTo>
                      <a:lnTo>
                        <a:pt x="41" y="31"/>
                      </a:lnTo>
                      <a:lnTo>
                        <a:pt x="41" y="10"/>
                      </a:lnTo>
                      <a:lnTo>
                        <a:pt x="41" y="26"/>
                      </a:lnTo>
                      <a:lnTo>
                        <a:pt x="43" y="29"/>
                      </a:lnTo>
                      <a:lnTo>
                        <a:pt x="43" y="31"/>
                      </a:lnTo>
                      <a:lnTo>
                        <a:pt x="43" y="18"/>
                      </a:lnTo>
                      <a:lnTo>
                        <a:pt x="45" y="10"/>
                      </a:lnTo>
                      <a:lnTo>
                        <a:pt x="45" y="4"/>
                      </a:lnTo>
                      <a:lnTo>
                        <a:pt x="45" y="25"/>
                      </a:lnTo>
                      <a:lnTo>
                        <a:pt x="47" y="29"/>
                      </a:lnTo>
                      <a:lnTo>
                        <a:pt x="47" y="35"/>
                      </a:lnTo>
                      <a:lnTo>
                        <a:pt x="47" y="13"/>
                      </a:lnTo>
                      <a:lnTo>
                        <a:pt x="47" y="19"/>
                      </a:lnTo>
                      <a:lnTo>
                        <a:pt x="49" y="25"/>
                      </a:lnTo>
                      <a:lnTo>
                        <a:pt x="49" y="34"/>
                      </a:lnTo>
                      <a:lnTo>
                        <a:pt x="49" y="33"/>
                      </a:lnTo>
                      <a:lnTo>
                        <a:pt x="51" y="30"/>
                      </a:lnTo>
                      <a:lnTo>
                        <a:pt x="51" y="6"/>
                      </a:lnTo>
                      <a:lnTo>
                        <a:pt x="51" y="13"/>
                      </a:lnTo>
                      <a:lnTo>
                        <a:pt x="53" y="17"/>
                      </a:lnTo>
                      <a:lnTo>
                        <a:pt x="53" y="38"/>
                      </a:lnTo>
                      <a:lnTo>
                        <a:pt x="53" y="13"/>
                      </a:lnTo>
                      <a:lnTo>
                        <a:pt x="55" y="14"/>
                      </a:lnTo>
                      <a:lnTo>
                        <a:pt x="55" y="37"/>
                      </a:lnTo>
                      <a:lnTo>
                        <a:pt x="57" y="35"/>
                      </a:lnTo>
                      <a:lnTo>
                        <a:pt x="57" y="7"/>
                      </a:lnTo>
                      <a:lnTo>
                        <a:pt x="59" y="9"/>
                      </a:lnTo>
                      <a:lnTo>
                        <a:pt x="59" y="41"/>
                      </a:lnTo>
                      <a:lnTo>
                        <a:pt x="61" y="35"/>
                      </a:lnTo>
                      <a:lnTo>
                        <a:pt x="61" y="14"/>
                      </a:lnTo>
                      <a:lnTo>
                        <a:pt x="61" y="34"/>
                      </a:lnTo>
                      <a:lnTo>
                        <a:pt x="63" y="35"/>
                      </a:lnTo>
                      <a:lnTo>
                        <a:pt x="63" y="37"/>
                      </a:lnTo>
                      <a:lnTo>
                        <a:pt x="63" y="7"/>
                      </a:lnTo>
                      <a:lnTo>
                        <a:pt x="65" y="3"/>
                      </a:lnTo>
                      <a:lnTo>
                        <a:pt x="65" y="33"/>
                      </a:lnTo>
                      <a:lnTo>
                        <a:pt x="67" y="38"/>
                      </a:lnTo>
                      <a:lnTo>
                        <a:pt x="67" y="41"/>
                      </a:lnTo>
                      <a:lnTo>
                        <a:pt x="67" y="13"/>
                      </a:lnTo>
                      <a:lnTo>
                        <a:pt x="67" y="27"/>
                      </a:lnTo>
                      <a:lnTo>
                        <a:pt x="69" y="31"/>
                      </a:lnTo>
                      <a:lnTo>
                        <a:pt x="69" y="38"/>
                      </a:lnTo>
                      <a:lnTo>
                        <a:pt x="69" y="25"/>
                      </a:lnTo>
                      <a:lnTo>
                        <a:pt x="71" y="17"/>
                      </a:lnTo>
                      <a:lnTo>
                        <a:pt x="71" y="2"/>
                      </a:lnTo>
                      <a:lnTo>
                        <a:pt x="71" y="14"/>
                      </a:lnTo>
                      <a:lnTo>
                        <a:pt x="73" y="22"/>
                      </a:lnTo>
                      <a:lnTo>
                        <a:pt x="73" y="42"/>
                      </a:lnTo>
                      <a:lnTo>
                        <a:pt x="73" y="14"/>
                      </a:lnTo>
                      <a:lnTo>
                        <a:pt x="73" y="15"/>
                      </a:lnTo>
                      <a:lnTo>
                        <a:pt x="75" y="19"/>
                      </a:lnTo>
                      <a:lnTo>
                        <a:pt x="75" y="38"/>
                      </a:lnTo>
                      <a:lnTo>
                        <a:pt x="75" y="37"/>
                      </a:lnTo>
                      <a:lnTo>
                        <a:pt x="77" y="34"/>
                      </a:lnTo>
                      <a:lnTo>
                        <a:pt x="77" y="2"/>
                      </a:lnTo>
                      <a:lnTo>
                        <a:pt x="77" y="7"/>
                      </a:lnTo>
                      <a:lnTo>
                        <a:pt x="79" y="11"/>
                      </a:lnTo>
                      <a:lnTo>
                        <a:pt x="79" y="43"/>
                      </a:lnTo>
                      <a:lnTo>
                        <a:pt x="79" y="21"/>
                      </a:lnTo>
                      <a:lnTo>
                        <a:pt x="81" y="17"/>
                      </a:lnTo>
                      <a:lnTo>
                        <a:pt x="81" y="38"/>
                      </a:lnTo>
                      <a:lnTo>
                        <a:pt x="83" y="39"/>
                      </a:lnTo>
                      <a:lnTo>
                        <a:pt x="83" y="2"/>
                      </a:lnTo>
                      <a:lnTo>
                        <a:pt x="85" y="2"/>
                      </a:lnTo>
                      <a:lnTo>
                        <a:pt x="85" y="43"/>
                      </a:lnTo>
                      <a:lnTo>
                        <a:pt x="87" y="46"/>
                      </a:lnTo>
                      <a:lnTo>
                        <a:pt x="87" y="18"/>
                      </a:lnTo>
                      <a:lnTo>
                        <a:pt x="87" y="31"/>
                      </a:lnTo>
                      <a:lnTo>
                        <a:pt x="89" y="35"/>
                      </a:lnTo>
                      <a:lnTo>
                        <a:pt x="89" y="39"/>
                      </a:lnTo>
                      <a:lnTo>
                        <a:pt x="89" y="14"/>
                      </a:lnTo>
                      <a:lnTo>
                        <a:pt x="91" y="6"/>
                      </a:lnTo>
                      <a:lnTo>
                        <a:pt x="91" y="0"/>
                      </a:lnTo>
                    </a:path>
                  </a:pathLst>
                </a:custGeom>
                <a:noFill/>
                <a:ln w="12700">
                  <a:solidFill>
                    <a:srgbClr val="C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3" name="Freeform 92"/>
                <p:cNvSpPr>
                  <a:spLocks/>
                </p:cNvSpPr>
                <p:nvPr/>
              </p:nvSpPr>
              <p:spPr bwMode="auto">
                <a:xfrm>
                  <a:off x="3239266" y="2407814"/>
                  <a:ext cx="342134" cy="378119"/>
                </a:xfrm>
                <a:custGeom>
                  <a:avLst/>
                  <a:gdLst/>
                  <a:ahLst/>
                  <a:cxnLst>
                    <a:cxn ang="0">
                      <a:pos x="2" y="34"/>
                    </a:cxn>
                    <a:cxn ang="0">
                      <a:pos x="2" y="25"/>
                    </a:cxn>
                    <a:cxn ang="0">
                      <a:pos x="4" y="34"/>
                    </a:cxn>
                    <a:cxn ang="0">
                      <a:pos x="6" y="10"/>
                    </a:cxn>
                    <a:cxn ang="0">
                      <a:pos x="8" y="18"/>
                    </a:cxn>
                    <a:cxn ang="0">
                      <a:pos x="12" y="37"/>
                    </a:cxn>
                    <a:cxn ang="0">
                      <a:pos x="14" y="6"/>
                    </a:cxn>
                    <a:cxn ang="0">
                      <a:pos x="16" y="23"/>
                    </a:cxn>
                    <a:cxn ang="0">
                      <a:pos x="18" y="37"/>
                    </a:cxn>
                    <a:cxn ang="0">
                      <a:pos x="20" y="4"/>
                    </a:cxn>
                    <a:cxn ang="0">
                      <a:pos x="22" y="19"/>
                    </a:cxn>
                    <a:cxn ang="0">
                      <a:pos x="24" y="38"/>
                    </a:cxn>
                    <a:cxn ang="0">
                      <a:pos x="26" y="4"/>
                    </a:cxn>
                    <a:cxn ang="0">
                      <a:pos x="28" y="47"/>
                    </a:cxn>
                    <a:cxn ang="0">
                      <a:pos x="30" y="26"/>
                    </a:cxn>
                    <a:cxn ang="0">
                      <a:pos x="32" y="29"/>
                    </a:cxn>
                    <a:cxn ang="0">
                      <a:pos x="34" y="14"/>
                    </a:cxn>
                    <a:cxn ang="0">
                      <a:pos x="36" y="17"/>
                    </a:cxn>
                    <a:cxn ang="0">
                      <a:pos x="38" y="4"/>
                    </a:cxn>
                    <a:cxn ang="0">
                      <a:pos x="40" y="42"/>
                    </a:cxn>
                    <a:cxn ang="0">
                      <a:pos x="42" y="14"/>
                    </a:cxn>
                    <a:cxn ang="0">
                      <a:pos x="44" y="34"/>
                    </a:cxn>
                    <a:cxn ang="0">
                      <a:pos x="46" y="37"/>
                    </a:cxn>
                    <a:cxn ang="0">
                      <a:pos x="48" y="27"/>
                    </a:cxn>
                    <a:cxn ang="0">
                      <a:pos x="50" y="23"/>
                    </a:cxn>
                    <a:cxn ang="0">
                      <a:pos x="52" y="22"/>
                    </a:cxn>
                    <a:cxn ang="0">
                      <a:pos x="54" y="13"/>
                    </a:cxn>
                    <a:cxn ang="0">
                      <a:pos x="56" y="31"/>
                    </a:cxn>
                    <a:cxn ang="0">
                      <a:pos x="58" y="15"/>
                    </a:cxn>
                    <a:cxn ang="0">
                      <a:pos x="60" y="17"/>
                    </a:cxn>
                    <a:cxn ang="0">
                      <a:pos x="64" y="30"/>
                    </a:cxn>
                    <a:cxn ang="0">
                      <a:pos x="66" y="14"/>
                    </a:cxn>
                    <a:cxn ang="0">
                      <a:pos x="68" y="14"/>
                    </a:cxn>
                    <a:cxn ang="0">
                      <a:pos x="70" y="14"/>
                    </a:cxn>
                    <a:cxn ang="0">
                      <a:pos x="72" y="29"/>
                    </a:cxn>
                    <a:cxn ang="0">
                      <a:pos x="74" y="15"/>
                    </a:cxn>
                    <a:cxn ang="0">
                      <a:pos x="76" y="29"/>
                    </a:cxn>
                    <a:cxn ang="0">
                      <a:pos x="78" y="11"/>
                    </a:cxn>
                    <a:cxn ang="0">
                      <a:pos x="80" y="29"/>
                    </a:cxn>
                    <a:cxn ang="0">
                      <a:pos x="82" y="27"/>
                    </a:cxn>
                    <a:cxn ang="0">
                      <a:pos x="84" y="13"/>
                    </a:cxn>
                    <a:cxn ang="0">
                      <a:pos x="86" y="27"/>
                    </a:cxn>
                  </a:cxnLst>
                  <a:rect l="0" t="0" r="r" b="b"/>
                  <a:pathLst>
                    <a:path w="88" h="47">
                      <a:moveTo>
                        <a:pt x="0" y="0"/>
                      </a:moveTo>
                      <a:lnTo>
                        <a:pt x="0" y="29"/>
                      </a:lnTo>
                      <a:lnTo>
                        <a:pt x="2" y="34"/>
                      </a:lnTo>
                      <a:lnTo>
                        <a:pt x="2" y="47"/>
                      </a:lnTo>
                      <a:lnTo>
                        <a:pt x="2" y="18"/>
                      </a:lnTo>
                      <a:lnTo>
                        <a:pt x="2" y="25"/>
                      </a:lnTo>
                      <a:lnTo>
                        <a:pt x="4" y="27"/>
                      </a:lnTo>
                      <a:lnTo>
                        <a:pt x="4" y="39"/>
                      </a:lnTo>
                      <a:lnTo>
                        <a:pt x="4" y="34"/>
                      </a:lnTo>
                      <a:lnTo>
                        <a:pt x="6" y="26"/>
                      </a:lnTo>
                      <a:lnTo>
                        <a:pt x="6" y="0"/>
                      </a:lnTo>
                      <a:lnTo>
                        <a:pt x="6" y="10"/>
                      </a:lnTo>
                      <a:lnTo>
                        <a:pt x="8" y="17"/>
                      </a:lnTo>
                      <a:lnTo>
                        <a:pt x="8" y="47"/>
                      </a:lnTo>
                      <a:lnTo>
                        <a:pt x="8" y="18"/>
                      </a:lnTo>
                      <a:lnTo>
                        <a:pt x="10" y="19"/>
                      </a:lnTo>
                      <a:lnTo>
                        <a:pt x="10" y="38"/>
                      </a:lnTo>
                      <a:lnTo>
                        <a:pt x="12" y="37"/>
                      </a:lnTo>
                      <a:lnTo>
                        <a:pt x="12" y="2"/>
                      </a:lnTo>
                      <a:lnTo>
                        <a:pt x="12" y="3"/>
                      </a:lnTo>
                      <a:lnTo>
                        <a:pt x="14" y="6"/>
                      </a:lnTo>
                      <a:lnTo>
                        <a:pt x="14" y="47"/>
                      </a:lnTo>
                      <a:lnTo>
                        <a:pt x="14" y="35"/>
                      </a:lnTo>
                      <a:lnTo>
                        <a:pt x="16" y="23"/>
                      </a:lnTo>
                      <a:lnTo>
                        <a:pt x="16" y="19"/>
                      </a:lnTo>
                      <a:lnTo>
                        <a:pt x="16" y="35"/>
                      </a:lnTo>
                      <a:lnTo>
                        <a:pt x="18" y="37"/>
                      </a:lnTo>
                      <a:lnTo>
                        <a:pt x="18" y="39"/>
                      </a:lnTo>
                      <a:lnTo>
                        <a:pt x="18" y="6"/>
                      </a:lnTo>
                      <a:lnTo>
                        <a:pt x="20" y="4"/>
                      </a:lnTo>
                      <a:lnTo>
                        <a:pt x="20" y="41"/>
                      </a:lnTo>
                      <a:lnTo>
                        <a:pt x="22" y="47"/>
                      </a:lnTo>
                      <a:lnTo>
                        <a:pt x="22" y="19"/>
                      </a:lnTo>
                      <a:lnTo>
                        <a:pt x="22" y="30"/>
                      </a:lnTo>
                      <a:lnTo>
                        <a:pt x="24" y="33"/>
                      </a:lnTo>
                      <a:lnTo>
                        <a:pt x="24" y="38"/>
                      </a:lnTo>
                      <a:lnTo>
                        <a:pt x="24" y="19"/>
                      </a:lnTo>
                      <a:lnTo>
                        <a:pt x="26" y="11"/>
                      </a:lnTo>
                      <a:lnTo>
                        <a:pt x="26" y="4"/>
                      </a:lnTo>
                      <a:lnTo>
                        <a:pt x="26" y="22"/>
                      </a:lnTo>
                      <a:lnTo>
                        <a:pt x="28" y="33"/>
                      </a:lnTo>
                      <a:lnTo>
                        <a:pt x="28" y="47"/>
                      </a:lnTo>
                      <a:lnTo>
                        <a:pt x="28" y="19"/>
                      </a:lnTo>
                      <a:lnTo>
                        <a:pt x="28" y="22"/>
                      </a:lnTo>
                      <a:lnTo>
                        <a:pt x="30" y="26"/>
                      </a:lnTo>
                      <a:lnTo>
                        <a:pt x="30" y="37"/>
                      </a:lnTo>
                      <a:lnTo>
                        <a:pt x="30" y="34"/>
                      </a:lnTo>
                      <a:lnTo>
                        <a:pt x="32" y="29"/>
                      </a:lnTo>
                      <a:lnTo>
                        <a:pt x="32" y="4"/>
                      </a:lnTo>
                      <a:lnTo>
                        <a:pt x="32" y="9"/>
                      </a:lnTo>
                      <a:lnTo>
                        <a:pt x="34" y="14"/>
                      </a:lnTo>
                      <a:lnTo>
                        <a:pt x="34" y="45"/>
                      </a:lnTo>
                      <a:lnTo>
                        <a:pt x="34" y="15"/>
                      </a:lnTo>
                      <a:lnTo>
                        <a:pt x="36" y="17"/>
                      </a:lnTo>
                      <a:lnTo>
                        <a:pt x="36" y="35"/>
                      </a:lnTo>
                      <a:lnTo>
                        <a:pt x="38" y="34"/>
                      </a:lnTo>
                      <a:lnTo>
                        <a:pt x="38" y="4"/>
                      </a:lnTo>
                      <a:lnTo>
                        <a:pt x="38" y="6"/>
                      </a:lnTo>
                      <a:lnTo>
                        <a:pt x="40" y="7"/>
                      </a:lnTo>
                      <a:lnTo>
                        <a:pt x="40" y="42"/>
                      </a:lnTo>
                      <a:lnTo>
                        <a:pt x="40" y="34"/>
                      </a:lnTo>
                      <a:lnTo>
                        <a:pt x="42" y="21"/>
                      </a:lnTo>
                      <a:lnTo>
                        <a:pt x="42" y="14"/>
                      </a:lnTo>
                      <a:lnTo>
                        <a:pt x="42" y="31"/>
                      </a:lnTo>
                      <a:lnTo>
                        <a:pt x="44" y="33"/>
                      </a:lnTo>
                      <a:lnTo>
                        <a:pt x="44" y="34"/>
                      </a:lnTo>
                      <a:lnTo>
                        <a:pt x="44" y="7"/>
                      </a:lnTo>
                      <a:lnTo>
                        <a:pt x="46" y="4"/>
                      </a:lnTo>
                      <a:lnTo>
                        <a:pt x="46" y="37"/>
                      </a:lnTo>
                      <a:lnTo>
                        <a:pt x="48" y="41"/>
                      </a:lnTo>
                      <a:lnTo>
                        <a:pt x="48" y="14"/>
                      </a:lnTo>
                      <a:lnTo>
                        <a:pt x="48" y="27"/>
                      </a:lnTo>
                      <a:lnTo>
                        <a:pt x="50" y="29"/>
                      </a:lnTo>
                      <a:lnTo>
                        <a:pt x="50" y="33"/>
                      </a:lnTo>
                      <a:lnTo>
                        <a:pt x="50" y="23"/>
                      </a:lnTo>
                      <a:lnTo>
                        <a:pt x="52" y="14"/>
                      </a:lnTo>
                      <a:lnTo>
                        <a:pt x="52" y="4"/>
                      </a:lnTo>
                      <a:lnTo>
                        <a:pt x="52" y="22"/>
                      </a:lnTo>
                      <a:lnTo>
                        <a:pt x="54" y="29"/>
                      </a:lnTo>
                      <a:lnTo>
                        <a:pt x="54" y="39"/>
                      </a:lnTo>
                      <a:lnTo>
                        <a:pt x="54" y="13"/>
                      </a:lnTo>
                      <a:lnTo>
                        <a:pt x="54" y="17"/>
                      </a:lnTo>
                      <a:lnTo>
                        <a:pt x="56" y="22"/>
                      </a:lnTo>
                      <a:lnTo>
                        <a:pt x="56" y="31"/>
                      </a:lnTo>
                      <a:lnTo>
                        <a:pt x="58" y="27"/>
                      </a:lnTo>
                      <a:lnTo>
                        <a:pt x="58" y="7"/>
                      </a:lnTo>
                      <a:lnTo>
                        <a:pt x="58" y="15"/>
                      </a:lnTo>
                      <a:lnTo>
                        <a:pt x="60" y="17"/>
                      </a:lnTo>
                      <a:lnTo>
                        <a:pt x="60" y="37"/>
                      </a:lnTo>
                      <a:lnTo>
                        <a:pt x="60" y="17"/>
                      </a:lnTo>
                      <a:lnTo>
                        <a:pt x="62" y="13"/>
                      </a:lnTo>
                      <a:lnTo>
                        <a:pt x="62" y="30"/>
                      </a:lnTo>
                      <a:lnTo>
                        <a:pt x="64" y="30"/>
                      </a:lnTo>
                      <a:lnTo>
                        <a:pt x="64" y="9"/>
                      </a:lnTo>
                      <a:lnTo>
                        <a:pt x="64" y="11"/>
                      </a:lnTo>
                      <a:lnTo>
                        <a:pt x="66" y="14"/>
                      </a:lnTo>
                      <a:lnTo>
                        <a:pt x="66" y="34"/>
                      </a:lnTo>
                      <a:lnTo>
                        <a:pt x="68" y="31"/>
                      </a:lnTo>
                      <a:lnTo>
                        <a:pt x="68" y="14"/>
                      </a:lnTo>
                      <a:lnTo>
                        <a:pt x="68" y="27"/>
                      </a:lnTo>
                      <a:lnTo>
                        <a:pt x="70" y="29"/>
                      </a:lnTo>
                      <a:lnTo>
                        <a:pt x="70" y="14"/>
                      </a:lnTo>
                      <a:lnTo>
                        <a:pt x="72" y="11"/>
                      </a:lnTo>
                      <a:lnTo>
                        <a:pt x="72" y="10"/>
                      </a:lnTo>
                      <a:lnTo>
                        <a:pt x="72" y="29"/>
                      </a:lnTo>
                      <a:lnTo>
                        <a:pt x="74" y="30"/>
                      </a:lnTo>
                      <a:lnTo>
                        <a:pt x="74" y="31"/>
                      </a:lnTo>
                      <a:lnTo>
                        <a:pt x="74" y="15"/>
                      </a:lnTo>
                      <a:lnTo>
                        <a:pt x="74" y="22"/>
                      </a:lnTo>
                      <a:lnTo>
                        <a:pt x="76" y="25"/>
                      </a:lnTo>
                      <a:lnTo>
                        <a:pt x="76" y="29"/>
                      </a:lnTo>
                      <a:lnTo>
                        <a:pt x="76" y="25"/>
                      </a:lnTo>
                      <a:lnTo>
                        <a:pt x="78" y="21"/>
                      </a:lnTo>
                      <a:lnTo>
                        <a:pt x="78" y="11"/>
                      </a:lnTo>
                      <a:lnTo>
                        <a:pt x="78" y="22"/>
                      </a:lnTo>
                      <a:lnTo>
                        <a:pt x="80" y="26"/>
                      </a:lnTo>
                      <a:lnTo>
                        <a:pt x="80" y="29"/>
                      </a:lnTo>
                      <a:lnTo>
                        <a:pt x="80" y="15"/>
                      </a:lnTo>
                      <a:lnTo>
                        <a:pt x="82" y="18"/>
                      </a:lnTo>
                      <a:lnTo>
                        <a:pt x="82" y="27"/>
                      </a:lnTo>
                      <a:lnTo>
                        <a:pt x="82" y="26"/>
                      </a:lnTo>
                      <a:lnTo>
                        <a:pt x="84" y="26"/>
                      </a:lnTo>
                      <a:lnTo>
                        <a:pt x="84" y="13"/>
                      </a:lnTo>
                      <a:lnTo>
                        <a:pt x="84" y="18"/>
                      </a:lnTo>
                      <a:lnTo>
                        <a:pt x="86" y="19"/>
                      </a:lnTo>
                      <a:lnTo>
                        <a:pt x="86" y="27"/>
                      </a:lnTo>
                      <a:lnTo>
                        <a:pt x="86" y="22"/>
                      </a:lnTo>
                      <a:lnTo>
                        <a:pt x="88" y="18"/>
                      </a:lnTo>
                    </a:path>
                  </a:pathLst>
                </a:custGeom>
                <a:noFill/>
                <a:ln w="12700">
                  <a:solidFill>
                    <a:srgbClr val="C00000"/>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4" name="Freeform 93"/>
                <p:cNvSpPr>
                  <a:spLocks/>
                </p:cNvSpPr>
                <p:nvPr/>
              </p:nvSpPr>
              <p:spPr bwMode="auto">
                <a:xfrm>
                  <a:off x="3581400" y="2580040"/>
                  <a:ext cx="344568" cy="17061"/>
                </a:xfrm>
                <a:custGeom>
                  <a:avLst/>
                  <a:gdLst/>
                  <a:ahLst/>
                  <a:cxnLst>
                    <a:cxn ang="0">
                      <a:pos x="2" y="11"/>
                    </a:cxn>
                    <a:cxn ang="0">
                      <a:pos x="4" y="10"/>
                    </a:cxn>
                    <a:cxn ang="0">
                      <a:pos x="6" y="10"/>
                    </a:cxn>
                    <a:cxn ang="0">
                      <a:pos x="9" y="2"/>
                    </a:cxn>
                    <a:cxn ang="0">
                      <a:pos x="11" y="7"/>
                    </a:cxn>
                    <a:cxn ang="0">
                      <a:pos x="13" y="6"/>
                    </a:cxn>
                    <a:cxn ang="0">
                      <a:pos x="15" y="4"/>
                    </a:cxn>
                    <a:cxn ang="0">
                      <a:pos x="17" y="6"/>
                    </a:cxn>
                    <a:cxn ang="0">
                      <a:pos x="19" y="3"/>
                    </a:cxn>
                    <a:cxn ang="0">
                      <a:pos x="21" y="0"/>
                    </a:cxn>
                    <a:cxn ang="0">
                      <a:pos x="23" y="7"/>
                    </a:cxn>
                    <a:cxn ang="0">
                      <a:pos x="25" y="8"/>
                    </a:cxn>
                    <a:cxn ang="0">
                      <a:pos x="31" y="7"/>
                    </a:cxn>
                    <a:cxn ang="0">
                      <a:pos x="35" y="4"/>
                    </a:cxn>
                    <a:cxn ang="0">
                      <a:pos x="37" y="7"/>
                    </a:cxn>
                    <a:cxn ang="0">
                      <a:pos x="41" y="6"/>
                    </a:cxn>
                    <a:cxn ang="0">
                      <a:pos x="45" y="6"/>
                    </a:cxn>
                    <a:cxn ang="0">
                      <a:pos x="47" y="8"/>
                    </a:cxn>
                    <a:cxn ang="0">
                      <a:pos x="49" y="10"/>
                    </a:cxn>
                    <a:cxn ang="0">
                      <a:pos x="53" y="8"/>
                    </a:cxn>
                    <a:cxn ang="0">
                      <a:pos x="57" y="8"/>
                    </a:cxn>
                    <a:cxn ang="0">
                      <a:pos x="63" y="7"/>
                    </a:cxn>
                    <a:cxn ang="0">
                      <a:pos x="69" y="7"/>
                    </a:cxn>
                    <a:cxn ang="0">
                      <a:pos x="73" y="8"/>
                    </a:cxn>
                    <a:cxn ang="0">
                      <a:pos x="77" y="8"/>
                    </a:cxn>
                    <a:cxn ang="0">
                      <a:pos x="83" y="8"/>
                    </a:cxn>
                    <a:cxn ang="0">
                      <a:pos x="87" y="8"/>
                    </a:cxn>
                    <a:cxn ang="0">
                      <a:pos x="93" y="7"/>
                    </a:cxn>
                    <a:cxn ang="0">
                      <a:pos x="97" y="8"/>
                    </a:cxn>
                    <a:cxn ang="0">
                      <a:pos x="99" y="7"/>
                    </a:cxn>
                    <a:cxn ang="0">
                      <a:pos x="105" y="10"/>
                    </a:cxn>
                    <a:cxn ang="0">
                      <a:pos x="111" y="10"/>
                    </a:cxn>
                    <a:cxn ang="0">
                      <a:pos x="113" y="8"/>
                    </a:cxn>
                    <a:cxn ang="0">
                      <a:pos x="115" y="10"/>
                    </a:cxn>
                    <a:cxn ang="0">
                      <a:pos x="121" y="7"/>
                    </a:cxn>
                    <a:cxn ang="0">
                      <a:pos x="125" y="7"/>
                    </a:cxn>
                    <a:cxn ang="0">
                      <a:pos x="127" y="7"/>
                    </a:cxn>
                    <a:cxn ang="0">
                      <a:pos x="129" y="6"/>
                    </a:cxn>
                    <a:cxn ang="0">
                      <a:pos x="131" y="7"/>
                    </a:cxn>
                    <a:cxn ang="0">
                      <a:pos x="137" y="7"/>
                    </a:cxn>
                    <a:cxn ang="0">
                      <a:pos x="143" y="8"/>
                    </a:cxn>
                    <a:cxn ang="0">
                      <a:pos x="145" y="8"/>
                    </a:cxn>
                  </a:cxnLst>
                  <a:rect l="0" t="0" r="r" b="b"/>
                  <a:pathLst>
                    <a:path w="145" h="11">
                      <a:moveTo>
                        <a:pt x="0" y="3"/>
                      </a:moveTo>
                      <a:lnTo>
                        <a:pt x="0" y="11"/>
                      </a:lnTo>
                      <a:lnTo>
                        <a:pt x="2" y="11"/>
                      </a:lnTo>
                      <a:lnTo>
                        <a:pt x="2" y="0"/>
                      </a:lnTo>
                      <a:lnTo>
                        <a:pt x="4" y="4"/>
                      </a:lnTo>
                      <a:lnTo>
                        <a:pt x="4" y="10"/>
                      </a:lnTo>
                      <a:lnTo>
                        <a:pt x="6" y="8"/>
                      </a:lnTo>
                      <a:lnTo>
                        <a:pt x="6" y="3"/>
                      </a:lnTo>
                      <a:lnTo>
                        <a:pt x="6" y="10"/>
                      </a:lnTo>
                      <a:lnTo>
                        <a:pt x="8" y="11"/>
                      </a:lnTo>
                      <a:lnTo>
                        <a:pt x="8" y="3"/>
                      </a:lnTo>
                      <a:lnTo>
                        <a:pt x="9" y="2"/>
                      </a:lnTo>
                      <a:lnTo>
                        <a:pt x="9" y="0"/>
                      </a:lnTo>
                      <a:lnTo>
                        <a:pt x="9" y="6"/>
                      </a:lnTo>
                      <a:lnTo>
                        <a:pt x="11" y="7"/>
                      </a:lnTo>
                      <a:lnTo>
                        <a:pt x="11" y="3"/>
                      </a:lnTo>
                      <a:lnTo>
                        <a:pt x="11" y="4"/>
                      </a:lnTo>
                      <a:lnTo>
                        <a:pt x="13" y="6"/>
                      </a:lnTo>
                      <a:lnTo>
                        <a:pt x="13" y="8"/>
                      </a:lnTo>
                      <a:lnTo>
                        <a:pt x="13" y="6"/>
                      </a:lnTo>
                      <a:lnTo>
                        <a:pt x="15" y="4"/>
                      </a:lnTo>
                      <a:lnTo>
                        <a:pt x="15" y="2"/>
                      </a:lnTo>
                      <a:lnTo>
                        <a:pt x="15" y="4"/>
                      </a:lnTo>
                      <a:lnTo>
                        <a:pt x="17" y="6"/>
                      </a:lnTo>
                      <a:lnTo>
                        <a:pt x="17" y="7"/>
                      </a:lnTo>
                      <a:lnTo>
                        <a:pt x="17" y="2"/>
                      </a:lnTo>
                      <a:lnTo>
                        <a:pt x="19" y="3"/>
                      </a:lnTo>
                      <a:lnTo>
                        <a:pt x="19" y="7"/>
                      </a:lnTo>
                      <a:lnTo>
                        <a:pt x="21" y="6"/>
                      </a:lnTo>
                      <a:lnTo>
                        <a:pt x="21" y="0"/>
                      </a:lnTo>
                      <a:lnTo>
                        <a:pt x="21" y="2"/>
                      </a:lnTo>
                      <a:lnTo>
                        <a:pt x="23" y="3"/>
                      </a:lnTo>
                      <a:lnTo>
                        <a:pt x="23" y="7"/>
                      </a:lnTo>
                      <a:lnTo>
                        <a:pt x="23" y="4"/>
                      </a:lnTo>
                      <a:lnTo>
                        <a:pt x="25" y="3"/>
                      </a:lnTo>
                      <a:lnTo>
                        <a:pt x="25" y="8"/>
                      </a:lnTo>
                      <a:lnTo>
                        <a:pt x="27" y="7"/>
                      </a:lnTo>
                      <a:lnTo>
                        <a:pt x="27" y="4"/>
                      </a:lnTo>
                      <a:lnTo>
                        <a:pt x="31" y="7"/>
                      </a:lnTo>
                      <a:lnTo>
                        <a:pt x="31" y="4"/>
                      </a:lnTo>
                      <a:lnTo>
                        <a:pt x="31" y="7"/>
                      </a:lnTo>
                      <a:lnTo>
                        <a:pt x="35" y="4"/>
                      </a:lnTo>
                      <a:lnTo>
                        <a:pt x="33" y="4"/>
                      </a:lnTo>
                      <a:lnTo>
                        <a:pt x="35" y="6"/>
                      </a:lnTo>
                      <a:lnTo>
                        <a:pt x="37" y="7"/>
                      </a:lnTo>
                      <a:lnTo>
                        <a:pt x="37" y="4"/>
                      </a:lnTo>
                      <a:lnTo>
                        <a:pt x="37" y="6"/>
                      </a:lnTo>
                      <a:lnTo>
                        <a:pt x="41" y="6"/>
                      </a:lnTo>
                      <a:lnTo>
                        <a:pt x="41" y="4"/>
                      </a:lnTo>
                      <a:lnTo>
                        <a:pt x="41" y="6"/>
                      </a:lnTo>
                      <a:lnTo>
                        <a:pt x="45" y="6"/>
                      </a:lnTo>
                      <a:lnTo>
                        <a:pt x="43" y="6"/>
                      </a:lnTo>
                      <a:lnTo>
                        <a:pt x="45" y="10"/>
                      </a:lnTo>
                      <a:lnTo>
                        <a:pt x="47" y="8"/>
                      </a:lnTo>
                      <a:lnTo>
                        <a:pt x="47" y="7"/>
                      </a:lnTo>
                      <a:lnTo>
                        <a:pt x="47" y="8"/>
                      </a:lnTo>
                      <a:lnTo>
                        <a:pt x="49" y="10"/>
                      </a:lnTo>
                      <a:lnTo>
                        <a:pt x="51" y="8"/>
                      </a:lnTo>
                      <a:lnTo>
                        <a:pt x="51" y="10"/>
                      </a:lnTo>
                      <a:lnTo>
                        <a:pt x="53" y="8"/>
                      </a:lnTo>
                      <a:lnTo>
                        <a:pt x="55" y="8"/>
                      </a:lnTo>
                      <a:lnTo>
                        <a:pt x="57" y="10"/>
                      </a:lnTo>
                      <a:lnTo>
                        <a:pt x="57" y="8"/>
                      </a:lnTo>
                      <a:lnTo>
                        <a:pt x="59" y="8"/>
                      </a:lnTo>
                      <a:lnTo>
                        <a:pt x="61" y="7"/>
                      </a:lnTo>
                      <a:lnTo>
                        <a:pt x="63" y="7"/>
                      </a:lnTo>
                      <a:lnTo>
                        <a:pt x="65" y="7"/>
                      </a:lnTo>
                      <a:lnTo>
                        <a:pt x="67" y="7"/>
                      </a:lnTo>
                      <a:lnTo>
                        <a:pt x="69" y="7"/>
                      </a:lnTo>
                      <a:lnTo>
                        <a:pt x="73" y="7"/>
                      </a:lnTo>
                      <a:lnTo>
                        <a:pt x="73" y="8"/>
                      </a:lnTo>
                      <a:lnTo>
                        <a:pt x="73" y="8"/>
                      </a:lnTo>
                      <a:lnTo>
                        <a:pt x="77" y="8"/>
                      </a:lnTo>
                      <a:lnTo>
                        <a:pt x="75" y="8"/>
                      </a:lnTo>
                      <a:lnTo>
                        <a:pt x="77" y="8"/>
                      </a:lnTo>
                      <a:lnTo>
                        <a:pt x="79" y="8"/>
                      </a:lnTo>
                      <a:lnTo>
                        <a:pt x="81" y="8"/>
                      </a:lnTo>
                      <a:lnTo>
                        <a:pt x="83" y="8"/>
                      </a:lnTo>
                      <a:lnTo>
                        <a:pt x="85" y="8"/>
                      </a:lnTo>
                      <a:lnTo>
                        <a:pt x="89" y="8"/>
                      </a:lnTo>
                      <a:lnTo>
                        <a:pt x="87" y="8"/>
                      </a:lnTo>
                      <a:lnTo>
                        <a:pt x="89" y="8"/>
                      </a:lnTo>
                      <a:lnTo>
                        <a:pt x="91" y="8"/>
                      </a:lnTo>
                      <a:lnTo>
                        <a:pt x="93" y="7"/>
                      </a:lnTo>
                      <a:lnTo>
                        <a:pt x="93" y="8"/>
                      </a:lnTo>
                      <a:lnTo>
                        <a:pt x="93" y="8"/>
                      </a:lnTo>
                      <a:lnTo>
                        <a:pt x="97" y="8"/>
                      </a:lnTo>
                      <a:lnTo>
                        <a:pt x="95" y="8"/>
                      </a:lnTo>
                      <a:lnTo>
                        <a:pt x="97" y="8"/>
                      </a:lnTo>
                      <a:lnTo>
                        <a:pt x="99" y="7"/>
                      </a:lnTo>
                      <a:lnTo>
                        <a:pt x="101" y="8"/>
                      </a:lnTo>
                      <a:lnTo>
                        <a:pt x="103" y="8"/>
                      </a:lnTo>
                      <a:lnTo>
                        <a:pt x="105" y="10"/>
                      </a:lnTo>
                      <a:lnTo>
                        <a:pt x="107" y="10"/>
                      </a:lnTo>
                      <a:lnTo>
                        <a:pt x="109" y="10"/>
                      </a:lnTo>
                      <a:lnTo>
                        <a:pt x="111" y="10"/>
                      </a:lnTo>
                      <a:lnTo>
                        <a:pt x="113" y="8"/>
                      </a:lnTo>
                      <a:lnTo>
                        <a:pt x="113" y="10"/>
                      </a:lnTo>
                      <a:lnTo>
                        <a:pt x="113" y="8"/>
                      </a:lnTo>
                      <a:lnTo>
                        <a:pt x="113" y="10"/>
                      </a:lnTo>
                      <a:lnTo>
                        <a:pt x="117" y="10"/>
                      </a:lnTo>
                      <a:lnTo>
                        <a:pt x="115" y="10"/>
                      </a:lnTo>
                      <a:lnTo>
                        <a:pt x="117" y="10"/>
                      </a:lnTo>
                      <a:lnTo>
                        <a:pt x="119" y="8"/>
                      </a:lnTo>
                      <a:lnTo>
                        <a:pt x="121" y="7"/>
                      </a:lnTo>
                      <a:lnTo>
                        <a:pt x="121" y="8"/>
                      </a:lnTo>
                      <a:lnTo>
                        <a:pt x="121" y="7"/>
                      </a:lnTo>
                      <a:lnTo>
                        <a:pt x="125" y="7"/>
                      </a:lnTo>
                      <a:lnTo>
                        <a:pt x="123" y="7"/>
                      </a:lnTo>
                      <a:lnTo>
                        <a:pt x="125" y="7"/>
                      </a:lnTo>
                      <a:lnTo>
                        <a:pt x="127" y="7"/>
                      </a:lnTo>
                      <a:lnTo>
                        <a:pt x="129" y="6"/>
                      </a:lnTo>
                      <a:lnTo>
                        <a:pt x="129" y="7"/>
                      </a:lnTo>
                      <a:lnTo>
                        <a:pt x="129" y="6"/>
                      </a:lnTo>
                      <a:lnTo>
                        <a:pt x="131" y="7"/>
                      </a:lnTo>
                      <a:lnTo>
                        <a:pt x="131" y="6"/>
                      </a:lnTo>
                      <a:lnTo>
                        <a:pt x="131" y="7"/>
                      </a:lnTo>
                      <a:lnTo>
                        <a:pt x="133" y="7"/>
                      </a:lnTo>
                      <a:lnTo>
                        <a:pt x="135" y="7"/>
                      </a:lnTo>
                      <a:lnTo>
                        <a:pt x="137" y="7"/>
                      </a:lnTo>
                      <a:lnTo>
                        <a:pt x="139" y="7"/>
                      </a:lnTo>
                      <a:lnTo>
                        <a:pt x="143" y="7"/>
                      </a:lnTo>
                      <a:lnTo>
                        <a:pt x="143" y="8"/>
                      </a:lnTo>
                      <a:lnTo>
                        <a:pt x="143" y="7"/>
                      </a:lnTo>
                      <a:lnTo>
                        <a:pt x="143" y="7"/>
                      </a:lnTo>
                      <a:lnTo>
                        <a:pt x="145" y="8"/>
                      </a:lnTo>
                      <a:lnTo>
                        <a:pt x="145" y="8"/>
                      </a:lnTo>
                      <a:lnTo>
                        <a:pt x="145" y="7"/>
                      </a:lnTo>
                    </a:path>
                  </a:pathLst>
                </a:custGeom>
                <a:noFill/>
                <a:ln w="1270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5" name="Freeform 94"/>
                <p:cNvSpPr>
                  <a:spLocks/>
                </p:cNvSpPr>
                <p:nvPr/>
              </p:nvSpPr>
              <p:spPr bwMode="auto">
                <a:xfrm>
                  <a:off x="3881447" y="2590897"/>
                  <a:ext cx="4753" cy="1552"/>
                </a:xfrm>
                <a:custGeom>
                  <a:avLst/>
                  <a:gdLst/>
                  <a:ahLst/>
                  <a:cxnLst>
                    <a:cxn ang="0">
                      <a:pos x="0" y="0"/>
                    </a:cxn>
                    <a:cxn ang="0">
                      <a:pos x="0" y="0"/>
                    </a:cxn>
                    <a:cxn ang="0">
                      <a:pos x="2" y="1"/>
                    </a:cxn>
                  </a:cxnLst>
                  <a:rect l="0" t="0" r="r" b="b"/>
                  <a:pathLst>
                    <a:path w="2" h="1">
                      <a:moveTo>
                        <a:pt x="0" y="0"/>
                      </a:moveTo>
                      <a:lnTo>
                        <a:pt x="0" y="0"/>
                      </a:lnTo>
                      <a:lnTo>
                        <a:pt x="2" y="1"/>
                      </a:lnTo>
                    </a:path>
                  </a:pathLst>
                </a:custGeom>
                <a:noFill/>
                <a:ln w="1270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6" name="Group 5"/>
              <p:cNvGrpSpPr/>
              <p:nvPr/>
            </p:nvGrpSpPr>
            <p:grpSpPr>
              <a:xfrm>
                <a:off x="403281" y="2877979"/>
                <a:ext cx="3917473" cy="703421"/>
                <a:chOff x="403281" y="2877979"/>
                <a:chExt cx="3917473" cy="703421"/>
              </a:xfrm>
            </p:grpSpPr>
            <p:sp>
              <p:nvSpPr>
                <p:cNvPr id="61" name="Freeform 6"/>
                <p:cNvSpPr>
                  <a:spLocks/>
                </p:cNvSpPr>
                <p:nvPr/>
              </p:nvSpPr>
              <p:spPr bwMode="auto">
                <a:xfrm>
                  <a:off x="403281" y="3105308"/>
                  <a:ext cx="179360" cy="433440"/>
                </a:xfrm>
                <a:custGeom>
                  <a:avLst/>
                  <a:gdLst>
                    <a:gd name="T0" fmla="*/ 4 w 115"/>
                    <a:gd name="T1" fmla="*/ 305 h 376"/>
                    <a:gd name="T2" fmla="*/ 7 w 115"/>
                    <a:gd name="T3" fmla="*/ 205 h 376"/>
                    <a:gd name="T4" fmla="*/ 7 w 115"/>
                    <a:gd name="T5" fmla="*/ 199 h 376"/>
                    <a:gd name="T6" fmla="*/ 11 w 115"/>
                    <a:gd name="T7" fmla="*/ 109 h 376"/>
                    <a:gd name="T8" fmla="*/ 14 w 115"/>
                    <a:gd name="T9" fmla="*/ 354 h 376"/>
                    <a:gd name="T10" fmla="*/ 18 w 115"/>
                    <a:gd name="T11" fmla="*/ 186 h 376"/>
                    <a:gd name="T12" fmla="*/ 18 w 115"/>
                    <a:gd name="T13" fmla="*/ 199 h 376"/>
                    <a:gd name="T14" fmla="*/ 22 w 115"/>
                    <a:gd name="T15" fmla="*/ 93 h 376"/>
                    <a:gd name="T16" fmla="*/ 25 w 115"/>
                    <a:gd name="T17" fmla="*/ 317 h 376"/>
                    <a:gd name="T18" fmla="*/ 29 w 115"/>
                    <a:gd name="T19" fmla="*/ 205 h 376"/>
                    <a:gd name="T20" fmla="*/ 29 w 115"/>
                    <a:gd name="T21" fmla="*/ 193 h 376"/>
                    <a:gd name="T22" fmla="*/ 32 w 115"/>
                    <a:gd name="T23" fmla="*/ 9 h 376"/>
                    <a:gd name="T24" fmla="*/ 36 w 115"/>
                    <a:gd name="T25" fmla="*/ 339 h 376"/>
                    <a:gd name="T26" fmla="*/ 39 w 115"/>
                    <a:gd name="T27" fmla="*/ 208 h 376"/>
                    <a:gd name="T28" fmla="*/ 39 w 115"/>
                    <a:gd name="T29" fmla="*/ 205 h 376"/>
                    <a:gd name="T30" fmla="*/ 43 w 115"/>
                    <a:gd name="T31" fmla="*/ 96 h 376"/>
                    <a:gd name="T32" fmla="*/ 47 w 115"/>
                    <a:gd name="T33" fmla="*/ 342 h 376"/>
                    <a:gd name="T34" fmla="*/ 50 w 115"/>
                    <a:gd name="T35" fmla="*/ 205 h 376"/>
                    <a:gd name="T36" fmla="*/ 50 w 115"/>
                    <a:gd name="T37" fmla="*/ 205 h 376"/>
                    <a:gd name="T38" fmla="*/ 54 w 115"/>
                    <a:gd name="T39" fmla="*/ 65 h 376"/>
                    <a:gd name="T40" fmla="*/ 57 w 115"/>
                    <a:gd name="T41" fmla="*/ 320 h 376"/>
                    <a:gd name="T42" fmla="*/ 61 w 115"/>
                    <a:gd name="T43" fmla="*/ 211 h 376"/>
                    <a:gd name="T44" fmla="*/ 61 w 115"/>
                    <a:gd name="T45" fmla="*/ 196 h 376"/>
                    <a:gd name="T46" fmla="*/ 65 w 115"/>
                    <a:gd name="T47" fmla="*/ 112 h 376"/>
                    <a:gd name="T48" fmla="*/ 68 w 115"/>
                    <a:gd name="T49" fmla="*/ 351 h 376"/>
                    <a:gd name="T50" fmla="*/ 72 w 115"/>
                    <a:gd name="T51" fmla="*/ 190 h 376"/>
                    <a:gd name="T52" fmla="*/ 72 w 115"/>
                    <a:gd name="T53" fmla="*/ 196 h 376"/>
                    <a:gd name="T54" fmla="*/ 75 w 115"/>
                    <a:gd name="T55" fmla="*/ 84 h 376"/>
                    <a:gd name="T56" fmla="*/ 79 w 115"/>
                    <a:gd name="T57" fmla="*/ 376 h 376"/>
                    <a:gd name="T58" fmla="*/ 83 w 115"/>
                    <a:gd name="T59" fmla="*/ 177 h 376"/>
                    <a:gd name="T60" fmla="*/ 83 w 115"/>
                    <a:gd name="T61" fmla="*/ 190 h 376"/>
                    <a:gd name="T62" fmla="*/ 86 w 115"/>
                    <a:gd name="T63" fmla="*/ 87 h 376"/>
                    <a:gd name="T64" fmla="*/ 90 w 115"/>
                    <a:gd name="T65" fmla="*/ 323 h 376"/>
                    <a:gd name="T66" fmla="*/ 93 w 115"/>
                    <a:gd name="T67" fmla="*/ 193 h 376"/>
                    <a:gd name="T68" fmla="*/ 93 w 115"/>
                    <a:gd name="T69" fmla="*/ 193 h 376"/>
                    <a:gd name="T70" fmla="*/ 97 w 115"/>
                    <a:gd name="T71" fmla="*/ 74 h 376"/>
                    <a:gd name="T72" fmla="*/ 101 w 115"/>
                    <a:gd name="T73" fmla="*/ 311 h 376"/>
                    <a:gd name="T74" fmla="*/ 104 w 115"/>
                    <a:gd name="T75" fmla="*/ 211 h 376"/>
                    <a:gd name="T76" fmla="*/ 104 w 115"/>
                    <a:gd name="T77" fmla="*/ 196 h 376"/>
                    <a:gd name="T78" fmla="*/ 108 w 115"/>
                    <a:gd name="T79" fmla="*/ 96 h 376"/>
                    <a:gd name="T80" fmla="*/ 111 w 115"/>
                    <a:gd name="T81" fmla="*/ 314 h 376"/>
                    <a:gd name="T82" fmla="*/ 115 w 115"/>
                    <a:gd name="T83" fmla="*/ 20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376">
                      <a:moveTo>
                        <a:pt x="0" y="208"/>
                      </a:moveTo>
                      <a:lnTo>
                        <a:pt x="4" y="205"/>
                      </a:lnTo>
                      <a:lnTo>
                        <a:pt x="4" y="305"/>
                      </a:lnTo>
                      <a:lnTo>
                        <a:pt x="4" y="59"/>
                      </a:lnTo>
                      <a:lnTo>
                        <a:pt x="4" y="193"/>
                      </a:lnTo>
                      <a:lnTo>
                        <a:pt x="7" y="205"/>
                      </a:lnTo>
                      <a:lnTo>
                        <a:pt x="7" y="295"/>
                      </a:lnTo>
                      <a:lnTo>
                        <a:pt x="7" y="87"/>
                      </a:lnTo>
                      <a:lnTo>
                        <a:pt x="7" y="199"/>
                      </a:lnTo>
                      <a:lnTo>
                        <a:pt x="11" y="196"/>
                      </a:lnTo>
                      <a:lnTo>
                        <a:pt x="11" y="305"/>
                      </a:lnTo>
                      <a:lnTo>
                        <a:pt x="11" y="109"/>
                      </a:lnTo>
                      <a:lnTo>
                        <a:pt x="11" y="190"/>
                      </a:lnTo>
                      <a:lnTo>
                        <a:pt x="14" y="202"/>
                      </a:lnTo>
                      <a:lnTo>
                        <a:pt x="14" y="354"/>
                      </a:lnTo>
                      <a:lnTo>
                        <a:pt x="14" y="56"/>
                      </a:lnTo>
                      <a:lnTo>
                        <a:pt x="14" y="202"/>
                      </a:lnTo>
                      <a:lnTo>
                        <a:pt x="18" y="186"/>
                      </a:lnTo>
                      <a:lnTo>
                        <a:pt x="18" y="351"/>
                      </a:lnTo>
                      <a:lnTo>
                        <a:pt x="18" y="40"/>
                      </a:lnTo>
                      <a:lnTo>
                        <a:pt x="18" y="199"/>
                      </a:lnTo>
                      <a:lnTo>
                        <a:pt x="22" y="202"/>
                      </a:lnTo>
                      <a:lnTo>
                        <a:pt x="22" y="348"/>
                      </a:lnTo>
                      <a:lnTo>
                        <a:pt x="22" y="93"/>
                      </a:lnTo>
                      <a:lnTo>
                        <a:pt x="22" y="190"/>
                      </a:lnTo>
                      <a:lnTo>
                        <a:pt x="25" y="202"/>
                      </a:lnTo>
                      <a:lnTo>
                        <a:pt x="25" y="317"/>
                      </a:lnTo>
                      <a:lnTo>
                        <a:pt x="25" y="37"/>
                      </a:lnTo>
                      <a:lnTo>
                        <a:pt x="25" y="211"/>
                      </a:lnTo>
                      <a:lnTo>
                        <a:pt x="29" y="205"/>
                      </a:lnTo>
                      <a:lnTo>
                        <a:pt x="29" y="314"/>
                      </a:lnTo>
                      <a:lnTo>
                        <a:pt x="29" y="102"/>
                      </a:lnTo>
                      <a:lnTo>
                        <a:pt x="29" y="193"/>
                      </a:lnTo>
                      <a:lnTo>
                        <a:pt x="32" y="186"/>
                      </a:lnTo>
                      <a:lnTo>
                        <a:pt x="32" y="317"/>
                      </a:lnTo>
                      <a:lnTo>
                        <a:pt x="32" y="9"/>
                      </a:lnTo>
                      <a:lnTo>
                        <a:pt x="32" y="180"/>
                      </a:lnTo>
                      <a:lnTo>
                        <a:pt x="36" y="183"/>
                      </a:lnTo>
                      <a:lnTo>
                        <a:pt x="36" y="339"/>
                      </a:lnTo>
                      <a:lnTo>
                        <a:pt x="36" y="53"/>
                      </a:lnTo>
                      <a:lnTo>
                        <a:pt x="36" y="211"/>
                      </a:lnTo>
                      <a:lnTo>
                        <a:pt x="39" y="208"/>
                      </a:lnTo>
                      <a:lnTo>
                        <a:pt x="39" y="308"/>
                      </a:lnTo>
                      <a:lnTo>
                        <a:pt x="39" y="0"/>
                      </a:lnTo>
                      <a:lnTo>
                        <a:pt x="39" y="205"/>
                      </a:lnTo>
                      <a:lnTo>
                        <a:pt x="43" y="202"/>
                      </a:lnTo>
                      <a:lnTo>
                        <a:pt x="43" y="277"/>
                      </a:lnTo>
                      <a:lnTo>
                        <a:pt x="43" y="96"/>
                      </a:lnTo>
                      <a:lnTo>
                        <a:pt x="43" y="205"/>
                      </a:lnTo>
                      <a:lnTo>
                        <a:pt x="47" y="199"/>
                      </a:lnTo>
                      <a:lnTo>
                        <a:pt x="47" y="342"/>
                      </a:lnTo>
                      <a:lnTo>
                        <a:pt x="47" y="43"/>
                      </a:lnTo>
                      <a:lnTo>
                        <a:pt x="47" y="211"/>
                      </a:lnTo>
                      <a:lnTo>
                        <a:pt x="50" y="205"/>
                      </a:lnTo>
                      <a:lnTo>
                        <a:pt x="50" y="329"/>
                      </a:lnTo>
                      <a:lnTo>
                        <a:pt x="50" y="109"/>
                      </a:lnTo>
                      <a:lnTo>
                        <a:pt x="50" y="205"/>
                      </a:lnTo>
                      <a:lnTo>
                        <a:pt x="54" y="208"/>
                      </a:lnTo>
                      <a:lnTo>
                        <a:pt x="54" y="292"/>
                      </a:lnTo>
                      <a:lnTo>
                        <a:pt x="54" y="65"/>
                      </a:lnTo>
                      <a:lnTo>
                        <a:pt x="54" y="221"/>
                      </a:lnTo>
                      <a:lnTo>
                        <a:pt x="57" y="217"/>
                      </a:lnTo>
                      <a:lnTo>
                        <a:pt x="57" y="320"/>
                      </a:lnTo>
                      <a:lnTo>
                        <a:pt x="57" y="81"/>
                      </a:lnTo>
                      <a:lnTo>
                        <a:pt x="57" y="208"/>
                      </a:lnTo>
                      <a:lnTo>
                        <a:pt x="61" y="211"/>
                      </a:lnTo>
                      <a:lnTo>
                        <a:pt x="61" y="345"/>
                      </a:lnTo>
                      <a:lnTo>
                        <a:pt x="61" y="78"/>
                      </a:lnTo>
                      <a:lnTo>
                        <a:pt x="61" y="196"/>
                      </a:lnTo>
                      <a:lnTo>
                        <a:pt x="65" y="190"/>
                      </a:lnTo>
                      <a:lnTo>
                        <a:pt x="65" y="280"/>
                      </a:lnTo>
                      <a:lnTo>
                        <a:pt x="65" y="112"/>
                      </a:lnTo>
                      <a:lnTo>
                        <a:pt x="65" y="180"/>
                      </a:lnTo>
                      <a:lnTo>
                        <a:pt x="68" y="180"/>
                      </a:lnTo>
                      <a:lnTo>
                        <a:pt x="68" y="351"/>
                      </a:lnTo>
                      <a:lnTo>
                        <a:pt x="68" y="71"/>
                      </a:lnTo>
                      <a:lnTo>
                        <a:pt x="68" y="193"/>
                      </a:lnTo>
                      <a:lnTo>
                        <a:pt x="72" y="190"/>
                      </a:lnTo>
                      <a:lnTo>
                        <a:pt x="72" y="339"/>
                      </a:lnTo>
                      <a:lnTo>
                        <a:pt x="72" y="81"/>
                      </a:lnTo>
                      <a:lnTo>
                        <a:pt x="72" y="196"/>
                      </a:lnTo>
                      <a:lnTo>
                        <a:pt x="75" y="193"/>
                      </a:lnTo>
                      <a:lnTo>
                        <a:pt x="75" y="345"/>
                      </a:lnTo>
                      <a:lnTo>
                        <a:pt x="75" y="84"/>
                      </a:lnTo>
                      <a:lnTo>
                        <a:pt x="75" y="202"/>
                      </a:lnTo>
                      <a:lnTo>
                        <a:pt x="79" y="199"/>
                      </a:lnTo>
                      <a:lnTo>
                        <a:pt x="79" y="376"/>
                      </a:lnTo>
                      <a:lnTo>
                        <a:pt x="79" y="74"/>
                      </a:lnTo>
                      <a:lnTo>
                        <a:pt x="79" y="180"/>
                      </a:lnTo>
                      <a:lnTo>
                        <a:pt x="83" y="177"/>
                      </a:lnTo>
                      <a:lnTo>
                        <a:pt x="83" y="314"/>
                      </a:lnTo>
                      <a:lnTo>
                        <a:pt x="83" y="71"/>
                      </a:lnTo>
                      <a:lnTo>
                        <a:pt x="83" y="190"/>
                      </a:lnTo>
                      <a:lnTo>
                        <a:pt x="86" y="193"/>
                      </a:lnTo>
                      <a:lnTo>
                        <a:pt x="86" y="357"/>
                      </a:lnTo>
                      <a:lnTo>
                        <a:pt x="86" y="87"/>
                      </a:lnTo>
                      <a:lnTo>
                        <a:pt x="86" y="217"/>
                      </a:lnTo>
                      <a:lnTo>
                        <a:pt x="90" y="224"/>
                      </a:lnTo>
                      <a:lnTo>
                        <a:pt x="90" y="323"/>
                      </a:lnTo>
                      <a:lnTo>
                        <a:pt x="90" y="84"/>
                      </a:lnTo>
                      <a:lnTo>
                        <a:pt x="90" y="196"/>
                      </a:lnTo>
                      <a:lnTo>
                        <a:pt x="93" y="193"/>
                      </a:lnTo>
                      <a:lnTo>
                        <a:pt x="93" y="298"/>
                      </a:lnTo>
                      <a:lnTo>
                        <a:pt x="93" y="84"/>
                      </a:lnTo>
                      <a:lnTo>
                        <a:pt x="93" y="193"/>
                      </a:lnTo>
                      <a:lnTo>
                        <a:pt x="97" y="190"/>
                      </a:lnTo>
                      <a:lnTo>
                        <a:pt x="97" y="361"/>
                      </a:lnTo>
                      <a:lnTo>
                        <a:pt x="97" y="74"/>
                      </a:lnTo>
                      <a:lnTo>
                        <a:pt x="97" y="196"/>
                      </a:lnTo>
                      <a:lnTo>
                        <a:pt x="101" y="199"/>
                      </a:lnTo>
                      <a:lnTo>
                        <a:pt x="101" y="311"/>
                      </a:lnTo>
                      <a:lnTo>
                        <a:pt x="101" y="93"/>
                      </a:lnTo>
                      <a:lnTo>
                        <a:pt x="101" y="214"/>
                      </a:lnTo>
                      <a:lnTo>
                        <a:pt x="104" y="211"/>
                      </a:lnTo>
                      <a:lnTo>
                        <a:pt x="104" y="323"/>
                      </a:lnTo>
                      <a:lnTo>
                        <a:pt x="104" y="81"/>
                      </a:lnTo>
                      <a:lnTo>
                        <a:pt x="104" y="196"/>
                      </a:lnTo>
                      <a:lnTo>
                        <a:pt x="108" y="205"/>
                      </a:lnTo>
                      <a:lnTo>
                        <a:pt x="108" y="314"/>
                      </a:lnTo>
                      <a:lnTo>
                        <a:pt x="108" y="96"/>
                      </a:lnTo>
                      <a:lnTo>
                        <a:pt x="108" y="208"/>
                      </a:lnTo>
                      <a:lnTo>
                        <a:pt x="111" y="214"/>
                      </a:lnTo>
                      <a:lnTo>
                        <a:pt x="111" y="314"/>
                      </a:lnTo>
                      <a:lnTo>
                        <a:pt x="111" y="112"/>
                      </a:lnTo>
                      <a:lnTo>
                        <a:pt x="111" y="205"/>
                      </a:lnTo>
                      <a:lnTo>
                        <a:pt x="115" y="202"/>
                      </a:lnTo>
                      <a:lnTo>
                        <a:pt x="115" y="305"/>
                      </a:lnTo>
                      <a:lnTo>
                        <a:pt x="115" y="28"/>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7"/>
                <p:cNvSpPr>
                  <a:spLocks/>
                </p:cNvSpPr>
                <p:nvPr/>
              </p:nvSpPr>
              <p:spPr bwMode="auto">
                <a:xfrm>
                  <a:off x="582640" y="3101850"/>
                  <a:ext cx="179360" cy="462259"/>
                </a:xfrm>
                <a:custGeom>
                  <a:avLst/>
                  <a:gdLst>
                    <a:gd name="T0" fmla="*/ 4 w 115"/>
                    <a:gd name="T1" fmla="*/ 220 h 401"/>
                    <a:gd name="T2" fmla="*/ 4 w 115"/>
                    <a:gd name="T3" fmla="*/ 214 h 401"/>
                    <a:gd name="T4" fmla="*/ 7 w 115"/>
                    <a:gd name="T5" fmla="*/ 99 h 401"/>
                    <a:gd name="T6" fmla="*/ 11 w 115"/>
                    <a:gd name="T7" fmla="*/ 401 h 401"/>
                    <a:gd name="T8" fmla="*/ 14 w 115"/>
                    <a:gd name="T9" fmla="*/ 208 h 401"/>
                    <a:gd name="T10" fmla="*/ 14 w 115"/>
                    <a:gd name="T11" fmla="*/ 205 h 401"/>
                    <a:gd name="T12" fmla="*/ 18 w 115"/>
                    <a:gd name="T13" fmla="*/ 81 h 401"/>
                    <a:gd name="T14" fmla="*/ 22 w 115"/>
                    <a:gd name="T15" fmla="*/ 317 h 401"/>
                    <a:gd name="T16" fmla="*/ 25 w 115"/>
                    <a:gd name="T17" fmla="*/ 220 h 401"/>
                    <a:gd name="T18" fmla="*/ 25 w 115"/>
                    <a:gd name="T19" fmla="*/ 196 h 401"/>
                    <a:gd name="T20" fmla="*/ 29 w 115"/>
                    <a:gd name="T21" fmla="*/ 65 h 401"/>
                    <a:gd name="T22" fmla="*/ 32 w 115"/>
                    <a:gd name="T23" fmla="*/ 314 h 401"/>
                    <a:gd name="T24" fmla="*/ 36 w 115"/>
                    <a:gd name="T25" fmla="*/ 220 h 401"/>
                    <a:gd name="T26" fmla="*/ 36 w 115"/>
                    <a:gd name="T27" fmla="*/ 205 h 401"/>
                    <a:gd name="T28" fmla="*/ 40 w 115"/>
                    <a:gd name="T29" fmla="*/ 53 h 401"/>
                    <a:gd name="T30" fmla="*/ 43 w 115"/>
                    <a:gd name="T31" fmla="*/ 298 h 401"/>
                    <a:gd name="T32" fmla="*/ 47 w 115"/>
                    <a:gd name="T33" fmla="*/ 196 h 401"/>
                    <a:gd name="T34" fmla="*/ 47 w 115"/>
                    <a:gd name="T35" fmla="*/ 220 h 401"/>
                    <a:gd name="T36" fmla="*/ 50 w 115"/>
                    <a:gd name="T37" fmla="*/ 28 h 401"/>
                    <a:gd name="T38" fmla="*/ 54 w 115"/>
                    <a:gd name="T39" fmla="*/ 326 h 401"/>
                    <a:gd name="T40" fmla="*/ 58 w 115"/>
                    <a:gd name="T41" fmla="*/ 202 h 401"/>
                    <a:gd name="T42" fmla="*/ 58 w 115"/>
                    <a:gd name="T43" fmla="*/ 214 h 401"/>
                    <a:gd name="T44" fmla="*/ 61 w 115"/>
                    <a:gd name="T45" fmla="*/ 96 h 401"/>
                    <a:gd name="T46" fmla="*/ 65 w 115"/>
                    <a:gd name="T47" fmla="*/ 289 h 401"/>
                    <a:gd name="T48" fmla="*/ 68 w 115"/>
                    <a:gd name="T49" fmla="*/ 205 h 401"/>
                    <a:gd name="T50" fmla="*/ 68 w 115"/>
                    <a:gd name="T51" fmla="*/ 220 h 401"/>
                    <a:gd name="T52" fmla="*/ 72 w 115"/>
                    <a:gd name="T53" fmla="*/ 84 h 401"/>
                    <a:gd name="T54" fmla="*/ 76 w 115"/>
                    <a:gd name="T55" fmla="*/ 339 h 401"/>
                    <a:gd name="T56" fmla="*/ 79 w 115"/>
                    <a:gd name="T57" fmla="*/ 202 h 401"/>
                    <a:gd name="T58" fmla="*/ 79 w 115"/>
                    <a:gd name="T59" fmla="*/ 217 h 401"/>
                    <a:gd name="T60" fmla="*/ 83 w 115"/>
                    <a:gd name="T61" fmla="*/ 96 h 401"/>
                    <a:gd name="T62" fmla="*/ 86 w 115"/>
                    <a:gd name="T63" fmla="*/ 364 h 401"/>
                    <a:gd name="T64" fmla="*/ 90 w 115"/>
                    <a:gd name="T65" fmla="*/ 211 h 401"/>
                    <a:gd name="T66" fmla="*/ 90 w 115"/>
                    <a:gd name="T67" fmla="*/ 202 h 401"/>
                    <a:gd name="T68" fmla="*/ 94 w 115"/>
                    <a:gd name="T69" fmla="*/ 81 h 401"/>
                    <a:gd name="T70" fmla="*/ 97 w 115"/>
                    <a:gd name="T71" fmla="*/ 336 h 401"/>
                    <a:gd name="T72" fmla="*/ 101 w 115"/>
                    <a:gd name="T73" fmla="*/ 208 h 401"/>
                    <a:gd name="T74" fmla="*/ 101 w 115"/>
                    <a:gd name="T75" fmla="*/ 202 h 401"/>
                    <a:gd name="T76" fmla="*/ 104 w 115"/>
                    <a:gd name="T77" fmla="*/ 99 h 401"/>
                    <a:gd name="T78" fmla="*/ 108 w 115"/>
                    <a:gd name="T79" fmla="*/ 370 h 401"/>
                    <a:gd name="T80" fmla="*/ 111 w 115"/>
                    <a:gd name="T81" fmla="*/ 217 h 401"/>
                    <a:gd name="T82" fmla="*/ 111 w 115"/>
                    <a:gd name="T83" fmla="*/ 186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401">
                      <a:moveTo>
                        <a:pt x="0" y="31"/>
                      </a:moveTo>
                      <a:lnTo>
                        <a:pt x="0" y="224"/>
                      </a:lnTo>
                      <a:lnTo>
                        <a:pt x="4" y="220"/>
                      </a:lnTo>
                      <a:lnTo>
                        <a:pt x="4" y="326"/>
                      </a:lnTo>
                      <a:lnTo>
                        <a:pt x="4" y="90"/>
                      </a:lnTo>
                      <a:lnTo>
                        <a:pt x="4" y="214"/>
                      </a:lnTo>
                      <a:lnTo>
                        <a:pt x="7" y="211"/>
                      </a:lnTo>
                      <a:lnTo>
                        <a:pt x="7" y="326"/>
                      </a:lnTo>
                      <a:lnTo>
                        <a:pt x="7" y="99"/>
                      </a:lnTo>
                      <a:lnTo>
                        <a:pt x="7" y="205"/>
                      </a:lnTo>
                      <a:lnTo>
                        <a:pt x="11" y="199"/>
                      </a:lnTo>
                      <a:lnTo>
                        <a:pt x="11" y="401"/>
                      </a:lnTo>
                      <a:lnTo>
                        <a:pt x="11" y="56"/>
                      </a:lnTo>
                      <a:lnTo>
                        <a:pt x="11" y="211"/>
                      </a:lnTo>
                      <a:lnTo>
                        <a:pt x="14" y="208"/>
                      </a:lnTo>
                      <a:lnTo>
                        <a:pt x="14" y="311"/>
                      </a:lnTo>
                      <a:lnTo>
                        <a:pt x="14" y="96"/>
                      </a:lnTo>
                      <a:lnTo>
                        <a:pt x="14" y="205"/>
                      </a:lnTo>
                      <a:lnTo>
                        <a:pt x="18" y="205"/>
                      </a:lnTo>
                      <a:lnTo>
                        <a:pt x="18" y="367"/>
                      </a:lnTo>
                      <a:lnTo>
                        <a:pt x="18" y="81"/>
                      </a:lnTo>
                      <a:lnTo>
                        <a:pt x="18" y="205"/>
                      </a:lnTo>
                      <a:lnTo>
                        <a:pt x="22" y="205"/>
                      </a:lnTo>
                      <a:lnTo>
                        <a:pt x="22" y="317"/>
                      </a:lnTo>
                      <a:lnTo>
                        <a:pt x="22" y="28"/>
                      </a:lnTo>
                      <a:lnTo>
                        <a:pt x="22" y="217"/>
                      </a:lnTo>
                      <a:lnTo>
                        <a:pt x="25" y="220"/>
                      </a:lnTo>
                      <a:lnTo>
                        <a:pt x="25" y="323"/>
                      </a:lnTo>
                      <a:lnTo>
                        <a:pt x="25" y="49"/>
                      </a:lnTo>
                      <a:lnTo>
                        <a:pt x="25" y="196"/>
                      </a:lnTo>
                      <a:lnTo>
                        <a:pt x="29" y="205"/>
                      </a:lnTo>
                      <a:lnTo>
                        <a:pt x="29" y="354"/>
                      </a:lnTo>
                      <a:lnTo>
                        <a:pt x="29" y="65"/>
                      </a:lnTo>
                      <a:lnTo>
                        <a:pt x="29" y="208"/>
                      </a:lnTo>
                      <a:lnTo>
                        <a:pt x="32" y="202"/>
                      </a:lnTo>
                      <a:lnTo>
                        <a:pt x="32" y="314"/>
                      </a:lnTo>
                      <a:lnTo>
                        <a:pt x="32" y="0"/>
                      </a:lnTo>
                      <a:lnTo>
                        <a:pt x="32" y="224"/>
                      </a:lnTo>
                      <a:lnTo>
                        <a:pt x="36" y="220"/>
                      </a:lnTo>
                      <a:lnTo>
                        <a:pt x="36" y="323"/>
                      </a:lnTo>
                      <a:lnTo>
                        <a:pt x="36" y="118"/>
                      </a:lnTo>
                      <a:lnTo>
                        <a:pt x="36" y="205"/>
                      </a:lnTo>
                      <a:lnTo>
                        <a:pt x="40" y="202"/>
                      </a:lnTo>
                      <a:lnTo>
                        <a:pt x="40" y="311"/>
                      </a:lnTo>
                      <a:lnTo>
                        <a:pt x="40" y="53"/>
                      </a:lnTo>
                      <a:lnTo>
                        <a:pt x="40" y="199"/>
                      </a:lnTo>
                      <a:lnTo>
                        <a:pt x="43" y="202"/>
                      </a:lnTo>
                      <a:lnTo>
                        <a:pt x="43" y="298"/>
                      </a:lnTo>
                      <a:lnTo>
                        <a:pt x="43" y="71"/>
                      </a:lnTo>
                      <a:lnTo>
                        <a:pt x="43" y="199"/>
                      </a:lnTo>
                      <a:lnTo>
                        <a:pt x="47" y="196"/>
                      </a:lnTo>
                      <a:lnTo>
                        <a:pt x="47" y="332"/>
                      </a:lnTo>
                      <a:lnTo>
                        <a:pt x="47" y="96"/>
                      </a:lnTo>
                      <a:lnTo>
                        <a:pt x="47" y="220"/>
                      </a:lnTo>
                      <a:lnTo>
                        <a:pt x="50" y="224"/>
                      </a:lnTo>
                      <a:lnTo>
                        <a:pt x="50" y="304"/>
                      </a:lnTo>
                      <a:lnTo>
                        <a:pt x="50" y="28"/>
                      </a:lnTo>
                      <a:lnTo>
                        <a:pt x="50" y="208"/>
                      </a:lnTo>
                      <a:lnTo>
                        <a:pt x="54" y="202"/>
                      </a:lnTo>
                      <a:lnTo>
                        <a:pt x="54" y="326"/>
                      </a:lnTo>
                      <a:lnTo>
                        <a:pt x="54" y="18"/>
                      </a:lnTo>
                      <a:lnTo>
                        <a:pt x="54" y="196"/>
                      </a:lnTo>
                      <a:lnTo>
                        <a:pt x="58" y="202"/>
                      </a:lnTo>
                      <a:lnTo>
                        <a:pt x="58" y="301"/>
                      </a:lnTo>
                      <a:lnTo>
                        <a:pt x="58" y="9"/>
                      </a:lnTo>
                      <a:lnTo>
                        <a:pt x="58" y="214"/>
                      </a:lnTo>
                      <a:lnTo>
                        <a:pt x="61" y="208"/>
                      </a:lnTo>
                      <a:lnTo>
                        <a:pt x="61" y="317"/>
                      </a:lnTo>
                      <a:lnTo>
                        <a:pt x="61" y="96"/>
                      </a:lnTo>
                      <a:lnTo>
                        <a:pt x="61" y="205"/>
                      </a:lnTo>
                      <a:lnTo>
                        <a:pt x="65" y="208"/>
                      </a:lnTo>
                      <a:lnTo>
                        <a:pt x="65" y="289"/>
                      </a:lnTo>
                      <a:lnTo>
                        <a:pt x="65" y="102"/>
                      </a:lnTo>
                      <a:lnTo>
                        <a:pt x="65" y="208"/>
                      </a:lnTo>
                      <a:lnTo>
                        <a:pt x="68" y="205"/>
                      </a:lnTo>
                      <a:lnTo>
                        <a:pt x="68" y="339"/>
                      </a:lnTo>
                      <a:lnTo>
                        <a:pt x="68" y="31"/>
                      </a:lnTo>
                      <a:lnTo>
                        <a:pt x="68" y="220"/>
                      </a:lnTo>
                      <a:lnTo>
                        <a:pt x="72" y="214"/>
                      </a:lnTo>
                      <a:lnTo>
                        <a:pt x="72" y="314"/>
                      </a:lnTo>
                      <a:lnTo>
                        <a:pt x="72" y="84"/>
                      </a:lnTo>
                      <a:lnTo>
                        <a:pt x="72" y="186"/>
                      </a:lnTo>
                      <a:lnTo>
                        <a:pt x="76" y="189"/>
                      </a:lnTo>
                      <a:lnTo>
                        <a:pt x="76" y="339"/>
                      </a:lnTo>
                      <a:lnTo>
                        <a:pt x="76" y="93"/>
                      </a:lnTo>
                      <a:lnTo>
                        <a:pt x="76" y="205"/>
                      </a:lnTo>
                      <a:lnTo>
                        <a:pt x="79" y="202"/>
                      </a:lnTo>
                      <a:lnTo>
                        <a:pt x="79" y="317"/>
                      </a:lnTo>
                      <a:lnTo>
                        <a:pt x="79" y="15"/>
                      </a:lnTo>
                      <a:lnTo>
                        <a:pt x="79" y="217"/>
                      </a:lnTo>
                      <a:lnTo>
                        <a:pt x="83" y="208"/>
                      </a:lnTo>
                      <a:lnTo>
                        <a:pt x="83" y="364"/>
                      </a:lnTo>
                      <a:lnTo>
                        <a:pt x="83" y="96"/>
                      </a:lnTo>
                      <a:lnTo>
                        <a:pt x="83" y="202"/>
                      </a:lnTo>
                      <a:lnTo>
                        <a:pt x="86" y="205"/>
                      </a:lnTo>
                      <a:lnTo>
                        <a:pt x="86" y="364"/>
                      </a:lnTo>
                      <a:lnTo>
                        <a:pt x="86" y="93"/>
                      </a:lnTo>
                      <a:lnTo>
                        <a:pt x="86" y="208"/>
                      </a:lnTo>
                      <a:lnTo>
                        <a:pt x="90" y="211"/>
                      </a:lnTo>
                      <a:lnTo>
                        <a:pt x="90" y="354"/>
                      </a:lnTo>
                      <a:lnTo>
                        <a:pt x="90" y="12"/>
                      </a:lnTo>
                      <a:lnTo>
                        <a:pt x="90" y="202"/>
                      </a:lnTo>
                      <a:lnTo>
                        <a:pt x="94" y="193"/>
                      </a:lnTo>
                      <a:lnTo>
                        <a:pt x="94" y="342"/>
                      </a:lnTo>
                      <a:lnTo>
                        <a:pt x="94" y="81"/>
                      </a:lnTo>
                      <a:lnTo>
                        <a:pt x="94" y="220"/>
                      </a:lnTo>
                      <a:lnTo>
                        <a:pt x="97" y="224"/>
                      </a:lnTo>
                      <a:lnTo>
                        <a:pt x="97" y="336"/>
                      </a:lnTo>
                      <a:lnTo>
                        <a:pt x="97" y="93"/>
                      </a:lnTo>
                      <a:lnTo>
                        <a:pt x="97" y="211"/>
                      </a:lnTo>
                      <a:lnTo>
                        <a:pt x="101" y="208"/>
                      </a:lnTo>
                      <a:lnTo>
                        <a:pt x="101" y="301"/>
                      </a:lnTo>
                      <a:lnTo>
                        <a:pt x="101" y="46"/>
                      </a:lnTo>
                      <a:lnTo>
                        <a:pt x="101" y="202"/>
                      </a:lnTo>
                      <a:lnTo>
                        <a:pt x="104" y="199"/>
                      </a:lnTo>
                      <a:lnTo>
                        <a:pt x="104" y="364"/>
                      </a:lnTo>
                      <a:lnTo>
                        <a:pt x="104" y="99"/>
                      </a:lnTo>
                      <a:lnTo>
                        <a:pt x="104" y="220"/>
                      </a:lnTo>
                      <a:lnTo>
                        <a:pt x="108" y="217"/>
                      </a:lnTo>
                      <a:lnTo>
                        <a:pt x="108" y="370"/>
                      </a:lnTo>
                      <a:lnTo>
                        <a:pt x="108" y="18"/>
                      </a:lnTo>
                      <a:lnTo>
                        <a:pt x="108" y="220"/>
                      </a:lnTo>
                      <a:lnTo>
                        <a:pt x="111" y="217"/>
                      </a:lnTo>
                      <a:lnTo>
                        <a:pt x="111" y="345"/>
                      </a:lnTo>
                      <a:lnTo>
                        <a:pt x="111" y="15"/>
                      </a:lnTo>
                      <a:lnTo>
                        <a:pt x="111" y="186"/>
                      </a:lnTo>
                      <a:lnTo>
                        <a:pt x="115" y="186"/>
                      </a:lnTo>
                      <a:lnTo>
                        <a:pt x="115" y="311"/>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8"/>
                <p:cNvSpPr>
                  <a:spLocks/>
                </p:cNvSpPr>
                <p:nvPr/>
              </p:nvSpPr>
              <p:spPr bwMode="auto">
                <a:xfrm>
                  <a:off x="762000" y="3098391"/>
                  <a:ext cx="179360" cy="483009"/>
                </a:xfrm>
                <a:custGeom>
                  <a:avLst/>
                  <a:gdLst>
                    <a:gd name="T0" fmla="*/ 0 w 115"/>
                    <a:gd name="T1" fmla="*/ 217 h 419"/>
                    <a:gd name="T2" fmla="*/ 4 w 115"/>
                    <a:gd name="T3" fmla="*/ 15 h 419"/>
                    <a:gd name="T4" fmla="*/ 7 w 115"/>
                    <a:gd name="T5" fmla="*/ 367 h 419"/>
                    <a:gd name="T6" fmla="*/ 11 w 115"/>
                    <a:gd name="T7" fmla="*/ 208 h 419"/>
                    <a:gd name="T8" fmla="*/ 11 w 115"/>
                    <a:gd name="T9" fmla="*/ 217 h 419"/>
                    <a:gd name="T10" fmla="*/ 14 w 115"/>
                    <a:gd name="T11" fmla="*/ 77 h 419"/>
                    <a:gd name="T12" fmla="*/ 18 w 115"/>
                    <a:gd name="T13" fmla="*/ 329 h 419"/>
                    <a:gd name="T14" fmla="*/ 22 w 115"/>
                    <a:gd name="T15" fmla="*/ 233 h 419"/>
                    <a:gd name="T16" fmla="*/ 22 w 115"/>
                    <a:gd name="T17" fmla="*/ 205 h 419"/>
                    <a:gd name="T18" fmla="*/ 25 w 115"/>
                    <a:gd name="T19" fmla="*/ 68 h 419"/>
                    <a:gd name="T20" fmla="*/ 29 w 115"/>
                    <a:gd name="T21" fmla="*/ 311 h 419"/>
                    <a:gd name="T22" fmla="*/ 32 w 115"/>
                    <a:gd name="T23" fmla="*/ 227 h 419"/>
                    <a:gd name="T24" fmla="*/ 32 w 115"/>
                    <a:gd name="T25" fmla="*/ 199 h 419"/>
                    <a:gd name="T26" fmla="*/ 36 w 115"/>
                    <a:gd name="T27" fmla="*/ 90 h 419"/>
                    <a:gd name="T28" fmla="*/ 40 w 115"/>
                    <a:gd name="T29" fmla="*/ 314 h 419"/>
                    <a:gd name="T30" fmla="*/ 43 w 115"/>
                    <a:gd name="T31" fmla="*/ 205 h 419"/>
                    <a:gd name="T32" fmla="*/ 43 w 115"/>
                    <a:gd name="T33" fmla="*/ 211 h 419"/>
                    <a:gd name="T34" fmla="*/ 47 w 115"/>
                    <a:gd name="T35" fmla="*/ 49 h 419"/>
                    <a:gd name="T36" fmla="*/ 50 w 115"/>
                    <a:gd name="T37" fmla="*/ 311 h 419"/>
                    <a:gd name="T38" fmla="*/ 54 w 115"/>
                    <a:gd name="T39" fmla="*/ 230 h 419"/>
                    <a:gd name="T40" fmla="*/ 54 w 115"/>
                    <a:gd name="T41" fmla="*/ 208 h 419"/>
                    <a:gd name="T42" fmla="*/ 58 w 115"/>
                    <a:gd name="T43" fmla="*/ 31 h 419"/>
                    <a:gd name="T44" fmla="*/ 61 w 115"/>
                    <a:gd name="T45" fmla="*/ 289 h 419"/>
                    <a:gd name="T46" fmla="*/ 65 w 115"/>
                    <a:gd name="T47" fmla="*/ 199 h 419"/>
                    <a:gd name="T48" fmla="*/ 65 w 115"/>
                    <a:gd name="T49" fmla="*/ 199 h 419"/>
                    <a:gd name="T50" fmla="*/ 68 w 115"/>
                    <a:gd name="T51" fmla="*/ 9 h 419"/>
                    <a:gd name="T52" fmla="*/ 72 w 115"/>
                    <a:gd name="T53" fmla="*/ 363 h 419"/>
                    <a:gd name="T54" fmla="*/ 76 w 115"/>
                    <a:gd name="T55" fmla="*/ 199 h 419"/>
                    <a:gd name="T56" fmla="*/ 76 w 115"/>
                    <a:gd name="T57" fmla="*/ 202 h 419"/>
                    <a:gd name="T58" fmla="*/ 79 w 115"/>
                    <a:gd name="T59" fmla="*/ 102 h 419"/>
                    <a:gd name="T60" fmla="*/ 83 w 115"/>
                    <a:gd name="T61" fmla="*/ 348 h 419"/>
                    <a:gd name="T62" fmla="*/ 86 w 115"/>
                    <a:gd name="T63" fmla="*/ 164 h 419"/>
                    <a:gd name="T64" fmla="*/ 86 w 115"/>
                    <a:gd name="T65" fmla="*/ 217 h 419"/>
                    <a:gd name="T66" fmla="*/ 90 w 115"/>
                    <a:gd name="T67" fmla="*/ 12 h 419"/>
                    <a:gd name="T68" fmla="*/ 94 w 115"/>
                    <a:gd name="T69" fmla="*/ 311 h 419"/>
                    <a:gd name="T70" fmla="*/ 97 w 115"/>
                    <a:gd name="T71" fmla="*/ 211 h 419"/>
                    <a:gd name="T72" fmla="*/ 97 w 115"/>
                    <a:gd name="T73" fmla="*/ 223 h 419"/>
                    <a:gd name="T74" fmla="*/ 101 w 115"/>
                    <a:gd name="T75" fmla="*/ 0 h 419"/>
                    <a:gd name="T76" fmla="*/ 104 w 115"/>
                    <a:gd name="T77" fmla="*/ 342 h 419"/>
                    <a:gd name="T78" fmla="*/ 108 w 115"/>
                    <a:gd name="T79" fmla="*/ 211 h 419"/>
                    <a:gd name="T80" fmla="*/ 108 w 115"/>
                    <a:gd name="T81" fmla="*/ 189 h 419"/>
                    <a:gd name="T82" fmla="*/ 112 w 115"/>
                    <a:gd name="T83" fmla="*/ 7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419">
                      <a:moveTo>
                        <a:pt x="0" y="314"/>
                      </a:moveTo>
                      <a:lnTo>
                        <a:pt x="0" y="112"/>
                      </a:lnTo>
                      <a:lnTo>
                        <a:pt x="0" y="217"/>
                      </a:lnTo>
                      <a:lnTo>
                        <a:pt x="4" y="214"/>
                      </a:lnTo>
                      <a:lnTo>
                        <a:pt x="4" y="367"/>
                      </a:lnTo>
                      <a:lnTo>
                        <a:pt x="4" y="15"/>
                      </a:lnTo>
                      <a:lnTo>
                        <a:pt x="4" y="217"/>
                      </a:lnTo>
                      <a:lnTo>
                        <a:pt x="7" y="220"/>
                      </a:lnTo>
                      <a:lnTo>
                        <a:pt x="7" y="367"/>
                      </a:lnTo>
                      <a:lnTo>
                        <a:pt x="7" y="52"/>
                      </a:lnTo>
                      <a:lnTo>
                        <a:pt x="7" y="217"/>
                      </a:lnTo>
                      <a:lnTo>
                        <a:pt x="11" y="208"/>
                      </a:lnTo>
                      <a:lnTo>
                        <a:pt x="11" y="323"/>
                      </a:lnTo>
                      <a:lnTo>
                        <a:pt x="11" y="46"/>
                      </a:lnTo>
                      <a:lnTo>
                        <a:pt x="11" y="217"/>
                      </a:lnTo>
                      <a:lnTo>
                        <a:pt x="14" y="220"/>
                      </a:lnTo>
                      <a:lnTo>
                        <a:pt x="14" y="295"/>
                      </a:lnTo>
                      <a:lnTo>
                        <a:pt x="14" y="77"/>
                      </a:lnTo>
                      <a:lnTo>
                        <a:pt x="14" y="196"/>
                      </a:lnTo>
                      <a:lnTo>
                        <a:pt x="18" y="205"/>
                      </a:lnTo>
                      <a:lnTo>
                        <a:pt x="18" y="329"/>
                      </a:lnTo>
                      <a:lnTo>
                        <a:pt x="18" y="0"/>
                      </a:lnTo>
                      <a:lnTo>
                        <a:pt x="18" y="239"/>
                      </a:lnTo>
                      <a:lnTo>
                        <a:pt x="22" y="233"/>
                      </a:lnTo>
                      <a:lnTo>
                        <a:pt x="22" y="323"/>
                      </a:lnTo>
                      <a:lnTo>
                        <a:pt x="22" y="65"/>
                      </a:lnTo>
                      <a:lnTo>
                        <a:pt x="22" y="205"/>
                      </a:lnTo>
                      <a:lnTo>
                        <a:pt x="25" y="208"/>
                      </a:lnTo>
                      <a:lnTo>
                        <a:pt x="25" y="354"/>
                      </a:lnTo>
                      <a:lnTo>
                        <a:pt x="25" y="68"/>
                      </a:lnTo>
                      <a:lnTo>
                        <a:pt x="25" y="230"/>
                      </a:lnTo>
                      <a:lnTo>
                        <a:pt x="29" y="230"/>
                      </a:lnTo>
                      <a:lnTo>
                        <a:pt x="29" y="311"/>
                      </a:lnTo>
                      <a:lnTo>
                        <a:pt x="29" y="84"/>
                      </a:lnTo>
                      <a:lnTo>
                        <a:pt x="29" y="230"/>
                      </a:lnTo>
                      <a:lnTo>
                        <a:pt x="32" y="227"/>
                      </a:lnTo>
                      <a:lnTo>
                        <a:pt x="32" y="332"/>
                      </a:lnTo>
                      <a:lnTo>
                        <a:pt x="32" y="12"/>
                      </a:lnTo>
                      <a:lnTo>
                        <a:pt x="32" y="199"/>
                      </a:lnTo>
                      <a:lnTo>
                        <a:pt x="36" y="205"/>
                      </a:lnTo>
                      <a:lnTo>
                        <a:pt x="36" y="317"/>
                      </a:lnTo>
                      <a:lnTo>
                        <a:pt x="36" y="90"/>
                      </a:lnTo>
                      <a:lnTo>
                        <a:pt x="36" y="214"/>
                      </a:lnTo>
                      <a:lnTo>
                        <a:pt x="40" y="208"/>
                      </a:lnTo>
                      <a:lnTo>
                        <a:pt x="40" y="314"/>
                      </a:lnTo>
                      <a:lnTo>
                        <a:pt x="40" y="24"/>
                      </a:lnTo>
                      <a:lnTo>
                        <a:pt x="40" y="202"/>
                      </a:lnTo>
                      <a:lnTo>
                        <a:pt x="43" y="205"/>
                      </a:lnTo>
                      <a:lnTo>
                        <a:pt x="43" y="323"/>
                      </a:lnTo>
                      <a:lnTo>
                        <a:pt x="43" y="105"/>
                      </a:lnTo>
                      <a:lnTo>
                        <a:pt x="43" y="211"/>
                      </a:lnTo>
                      <a:lnTo>
                        <a:pt x="47" y="214"/>
                      </a:lnTo>
                      <a:lnTo>
                        <a:pt x="47" y="342"/>
                      </a:lnTo>
                      <a:lnTo>
                        <a:pt x="47" y="49"/>
                      </a:lnTo>
                      <a:lnTo>
                        <a:pt x="47" y="174"/>
                      </a:lnTo>
                      <a:lnTo>
                        <a:pt x="50" y="180"/>
                      </a:lnTo>
                      <a:lnTo>
                        <a:pt x="50" y="311"/>
                      </a:lnTo>
                      <a:lnTo>
                        <a:pt x="50" y="96"/>
                      </a:lnTo>
                      <a:lnTo>
                        <a:pt x="50" y="233"/>
                      </a:lnTo>
                      <a:lnTo>
                        <a:pt x="54" y="230"/>
                      </a:lnTo>
                      <a:lnTo>
                        <a:pt x="54" y="326"/>
                      </a:lnTo>
                      <a:lnTo>
                        <a:pt x="54" y="84"/>
                      </a:lnTo>
                      <a:lnTo>
                        <a:pt x="54" y="208"/>
                      </a:lnTo>
                      <a:lnTo>
                        <a:pt x="58" y="211"/>
                      </a:lnTo>
                      <a:lnTo>
                        <a:pt x="58" y="307"/>
                      </a:lnTo>
                      <a:lnTo>
                        <a:pt x="58" y="31"/>
                      </a:lnTo>
                      <a:lnTo>
                        <a:pt x="58" y="223"/>
                      </a:lnTo>
                      <a:lnTo>
                        <a:pt x="61" y="217"/>
                      </a:lnTo>
                      <a:lnTo>
                        <a:pt x="61" y="289"/>
                      </a:lnTo>
                      <a:lnTo>
                        <a:pt x="61" y="99"/>
                      </a:lnTo>
                      <a:lnTo>
                        <a:pt x="61" y="196"/>
                      </a:lnTo>
                      <a:lnTo>
                        <a:pt x="65" y="199"/>
                      </a:lnTo>
                      <a:lnTo>
                        <a:pt x="65" y="335"/>
                      </a:lnTo>
                      <a:lnTo>
                        <a:pt x="65" y="15"/>
                      </a:lnTo>
                      <a:lnTo>
                        <a:pt x="65" y="199"/>
                      </a:lnTo>
                      <a:lnTo>
                        <a:pt x="68" y="199"/>
                      </a:lnTo>
                      <a:lnTo>
                        <a:pt x="68" y="329"/>
                      </a:lnTo>
                      <a:lnTo>
                        <a:pt x="68" y="9"/>
                      </a:lnTo>
                      <a:lnTo>
                        <a:pt x="68" y="202"/>
                      </a:lnTo>
                      <a:lnTo>
                        <a:pt x="72" y="205"/>
                      </a:lnTo>
                      <a:lnTo>
                        <a:pt x="72" y="363"/>
                      </a:lnTo>
                      <a:lnTo>
                        <a:pt x="72" y="15"/>
                      </a:lnTo>
                      <a:lnTo>
                        <a:pt x="72" y="211"/>
                      </a:lnTo>
                      <a:lnTo>
                        <a:pt x="76" y="199"/>
                      </a:lnTo>
                      <a:lnTo>
                        <a:pt x="76" y="335"/>
                      </a:lnTo>
                      <a:lnTo>
                        <a:pt x="76" y="3"/>
                      </a:lnTo>
                      <a:lnTo>
                        <a:pt x="76" y="202"/>
                      </a:lnTo>
                      <a:lnTo>
                        <a:pt x="79" y="199"/>
                      </a:lnTo>
                      <a:lnTo>
                        <a:pt x="79" y="323"/>
                      </a:lnTo>
                      <a:lnTo>
                        <a:pt x="79" y="102"/>
                      </a:lnTo>
                      <a:lnTo>
                        <a:pt x="79" y="211"/>
                      </a:lnTo>
                      <a:lnTo>
                        <a:pt x="83" y="214"/>
                      </a:lnTo>
                      <a:lnTo>
                        <a:pt x="83" y="348"/>
                      </a:lnTo>
                      <a:lnTo>
                        <a:pt x="83" y="59"/>
                      </a:lnTo>
                      <a:lnTo>
                        <a:pt x="83" y="174"/>
                      </a:lnTo>
                      <a:lnTo>
                        <a:pt x="86" y="164"/>
                      </a:lnTo>
                      <a:lnTo>
                        <a:pt x="86" y="307"/>
                      </a:lnTo>
                      <a:lnTo>
                        <a:pt x="86" y="84"/>
                      </a:lnTo>
                      <a:lnTo>
                        <a:pt x="86" y="217"/>
                      </a:lnTo>
                      <a:lnTo>
                        <a:pt x="90" y="223"/>
                      </a:lnTo>
                      <a:lnTo>
                        <a:pt x="90" y="419"/>
                      </a:lnTo>
                      <a:lnTo>
                        <a:pt x="90" y="12"/>
                      </a:lnTo>
                      <a:lnTo>
                        <a:pt x="90" y="196"/>
                      </a:lnTo>
                      <a:lnTo>
                        <a:pt x="94" y="192"/>
                      </a:lnTo>
                      <a:lnTo>
                        <a:pt x="94" y="311"/>
                      </a:lnTo>
                      <a:lnTo>
                        <a:pt x="94" y="105"/>
                      </a:lnTo>
                      <a:lnTo>
                        <a:pt x="94" y="214"/>
                      </a:lnTo>
                      <a:lnTo>
                        <a:pt x="97" y="211"/>
                      </a:lnTo>
                      <a:lnTo>
                        <a:pt x="97" y="292"/>
                      </a:lnTo>
                      <a:lnTo>
                        <a:pt x="97" y="102"/>
                      </a:lnTo>
                      <a:lnTo>
                        <a:pt x="97" y="223"/>
                      </a:lnTo>
                      <a:lnTo>
                        <a:pt x="101" y="227"/>
                      </a:lnTo>
                      <a:lnTo>
                        <a:pt x="101" y="367"/>
                      </a:lnTo>
                      <a:lnTo>
                        <a:pt x="101" y="0"/>
                      </a:lnTo>
                      <a:lnTo>
                        <a:pt x="101" y="236"/>
                      </a:lnTo>
                      <a:lnTo>
                        <a:pt x="104" y="279"/>
                      </a:lnTo>
                      <a:lnTo>
                        <a:pt x="104" y="342"/>
                      </a:lnTo>
                      <a:lnTo>
                        <a:pt x="104" y="87"/>
                      </a:lnTo>
                      <a:lnTo>
                        <a:pt x="104" y="214"/>
                      </a:lnTo>
                      <a:lnTo>
                        <a:pt x="108" y="211"/>
                      </a:lnTo>
                      <a:lnTo>
                        <a:pt x="108" y="286"/>
                      </a:lnTo>
                      <a:lnTo>
                        <a:pt x="108" y="102"/>
                      </a:lnTo>
                      <a:lnTo>
                        <a:pt x="108" y="189"/>
                      </a:lnTo>
                      <a:lnTo>
                        <a:pt x="112" y="183"/>
                      </a:lnTo>
                      <a:lnTo>
                        <a:pt x="112" y="329"/>
                      </a:lnTo>
                      <a:lnTo>
                        <a:pt x="112" y="71"/>
                      </a:lnTo>
                      <a:lnTo>
                        <a:pt x="112" y="208"/>
                      </a:lnTo>
                      <a:lnTo>
                        <a:pt x="115" y="211"/>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9"/>
                <p:cNvSpPr>
                  <a:spLocks/>
                </p:cNvSpPr>
                <p:nvPr/>
              </p:nvSpPr>
              <p:spPr bwMode="auto">
                <a:xfrm>
                  <a:off x="941359" y="3098391"/>
                  <a:ext cx="174681" cy="483009"/>
                </a:xfrm>
                <a:custGeom>
                  <a:avLst/>
                  <a:gdLst>
                    <a:gd name="T0" fmla="*/ 0 w 112"/>
                    <a:gd name="T1" fmla="*/ 28 h 419"/>
                    <a:gd name="T2" fmla="*/ 4 w 112"/>
                    <a:gd name="T3" fmla="*/ 342 h 419"/>
                    <a:gd name="T4" fmla="*/ 7 w 112"/>
                    <a:gd name="T5" fmla="*/ 208 h 419"/>
                    <a:gd name="T6" fmla="*/ 7 w 112"/>
                    <a:gd name="T7" fmla="*/ 217 h 419"/>
                    <a:gd name="T8" fmla="*/ 11 w 112"/>
                    <a:gd name="T9" fmla="*/ 0 h 419"/>
                    <a:gd name="T10" fmla="*/ 15 w 112"/>
                    <a:gd name="T11" fmla="*/ 419 h 419"/>
                    <a:gd name="T12" fmla="*/ 18 w 112"/>
                    <a:gd name="T13" fmla="*/ 289 h 419"/>
                    <a:gd name="T14" fmla="*/ 18 w 112"/>
                    <a:gd name="T15" fmla="*/ 189 h 419"/>
                    <a:gd name="T16" fmla="*/ 22 w 112"/>
                    <a:gd name="T17" fmla="*/ 0 h 419"/>
                    <a:gd name="T18" fmla="*/ 25 w 112"/>
                    <a:gd name="T19" fmla="*/ 354 h 419"/>
                    <a:gd name="T20" fmla="*/ 29 w 112"/>
                    <a:gd name="T21" fmla="*/ 236 h 419"/>
                    <a:gd name="T22" fmla="*/ 29 w 112"/>
                    <a:gd name="T23" fmla="*/ 220 h 419"/>
                    <a:gd name="T24" fmla="*/ 33 w 112"/>
                    <a:gd name="T25" fmla="*/ 0 h 419"/>
                    <a:gd name="T26" fmla="*/ 36 w 112"/>
                    <a:gd name="T27" fmla="*/ 370 h 419"/>
                    <a:gd name="T28" fmla="*/ 40 w 112"/>
                    <a:gd name="T29" fmla="*/ 192 h 419"/>
                    <a:gd name="T30" fmla="*/ 40 w 112"/>
                    <a:gd name="T31" fmla="*/ 208 h 419"/>
                    <a:gd name="T32" fmla="*/ 43 w 112"/>
                    <a:gd name="T33" fmla="*/ 59 h 419"/>
                    <a:gd name="T34" fmla="*/ 47 w 112"/>
                    <a:gd name="T35" fmla="*/ 354 h 419"/>
                    <a:gd name="T36" fmla="*/ 51 w 112"/>
                    <a:gd name="T37" fmla="*/ 214 h 419"/>
                    <a:gd name="T38" fmla="*/ 51 w 112"/>
                    <a:gd name="T39" fmla="*/ 189 h 419"/>
                    <a:gd name="T40" fmla="*/ 54 w 112"/>
                    <a:gd name="T41" fmla="*/ 9 h 419"/>
                    <a:gd name="T42" fmla="*/ 58 w 112"/>
                    <a:gd name="T43" fmla="*/ 360 h 419"/>
                    <a:gd name="T44" fmla="*/ 61 w 112"/>
                    <a:gd name="T45" fmla="*/ 211 h 419"/>
                    <a:gd name="T46" fmla="*/ 61 w 112"/>
                    <a:gd name="T47" fmla="*/ 168 h 419"/>
                    <a:gd name="T48" fmla="*/ 65 w 112"/>
                    <a:gd name="T49" fmla="*/ 93 h 419"/>
                    <a:gd name="T50" fmla="*/ 68 w 112"/>
                    <a:gd name="T51" fmla="*/ 332 h 419"/>
                    <a:gd name="T52" fmla="*/ 72 w 112"/>
                    <a:gd name="T53" fmla="*/ 196 h 419"/>
                    <a:gd name="T54" fmla="*/ 72 w 112"/>
                    <a:gd name="T55" fmla="*/ 211 h 419"/>
                    <a:gd name="T56" fmla="*/ 76 w 112"/>
                    <a:gd name="T57" fmla="*/ 12 h 419"/>
                    <a:gd name="T58" fmla="*/ 79 w 112"/>
                    <a:gd name="T59" fmla="*/ 314 h 419"/>
                    <a:gd name="T60" fmla="*/ 83 w 112"/>
                    <a:gd name="T61" fmla="*/ 208 h 419"/>
                    <a:gd name="T62" fmla="*/ 83 w 112"/>
                    <a:gd name="T63" fmla="*/ 227 h 419"/>
                    <a:gd name="T64" fmla="*/ 86 w 112"/>
                    <a:gd name="T65" fmla="*/ 28 h 419"/>
                    <a:gd name="T66" fmla="*/ 90 w 112"/>
                    <a:gd name="T67" fmla="*/ 373 h 419"/>
                    <a:gd name="T68" fmla="*/ 94 w 112"/>
                    <a:gd name="T69" fmla="*/ 214 h 419"/>
                    <a:gd name="T70" fmla="*/ 94 w 112"/>
                    <a:gd name="T71" fmla="*/ 208 h 419"/>
                    <a:gd name="T72" fmla="*/ 97 w 112"/>
                    <a:gd name="T73" fmla="*/ 40 h 419"/>
                    <a:gd name="T74" fmla="*/ 101 w 112"/>
                    <a:gd name="T75" fmla="*/ 317 h 419"/>
                    <a:gd name="T76" fmla="*/ 104 w 112"/>
                    <a:gd name="T77" fmla="*/ 189 h 419"/>
                    <a:gd name="T78" fmla="*/ 104 w 112"/>
                    <a:gd name="T79" fmla="*/ 214 h 419"/>
                    <a:gd name="T80" fmla="*/ 108 w 112"/>
                    <a:gd name="T81" fmla="*/ 90 h 419"/>
                    <a:gd name="T82" fmla="*/ 112 w 112"/>
                    <a:gd name="T83" fmla="*/ 3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419">
                      <a:moveTo>
                        <a:pt x="0" y="211"/>
                      </a:moveTo>
                      <a:lnTo>
                        <a:pt x="0" y="307"/>
                      </a:lnTo>
                      <a:lnTo>
                        <a:pt x="0" y="28"/>
                      </a:lnTo>
                      <a:lnTo>
                        <a:pt x="0" y="205"/>
                      </a:lnTo>
                      <a:lnTo>
                        <a:pt x="4" y="199"/>
                      </a:lnTo>
                      <a:lnTo>
                        <a:pt x="4" y="342"/>
                      </a:lnTo>
                      <a:lnTo>
                        <a:pt x="4" y="84"/>
                      </a:lnTo>
                      <a:lnTo>
                        <a:pt x="4" y="211"/>
                      </a:lnTo>
                      <a:lnTo>
                        <a:pt x="7" y="208"/>
                      </a:lnTo>
                      <a:lnTo>
                        <a:pt x="7" y="311"/>
                      </a:lnTo>
                      <a:lnTo>
                        <a:pt x="7" y="87"/>
                      </a:lnTo>
                      <a:lnTo>
                        <a:pt x="7" y="217"/>
                      </a:lnTo>
                      <a:lnTo>
                        <a:pt x="11" y="214"/>
                      </a:lnTo>
                      <a:lnTo>
                        <a:pt x="11" y="342"/>
                      </a:lnTo>
                      <a:lnTo>
                        <a:pt x="11" y="0"/>
                      </a:lnTo>
                      <a:lnTo>
                        <a:pt x="11" y="205"/>
                      </a:lnTo>
                      <a:lnTo>
                        <a:pt x="15" y="208"/>
                      </a:lnTo>
                      <a:lnTo>
                        <a:pt x="15" y="419"/>
                      </a:lnTo>
                      <a:lnTo>
                        <a:pt x="15" y="0"/>
                      </a:lnTo>
                      <a:lnTo>
                        <a:pt x="15" y="267"/>
                      </a:lnTo>
                      <a:lnTo>
                        <a:pt x="18" y="289"/>
                      </a:lnTo>
                      <a:lnTo>
                        <a:pt x="18" y="419"/>
                      </a:lnTo>
                      <a:lnTo>
                        <a:pt x="18" y="0"/>
                      </a:lnTo>
                      <a:lnTo>
                        <a:pt x="18" y="189"/>
                      </a:lnTo>
                      <a:lnTo>
                        <a:pt x="22" y="196"/>
                      </a:lnTo>
                      <a:lnTo>
                        <a:pt x="22" y="379"/>
                      </a:lnTo>
                      <a:lnTo>
                        <a:pt x="22" y="0"/>
                      </a:lnTo>
                      <a:lnTo>
                        <a:pt x="22" y="251"/>
                      </a:lnTo>
                      <a:lnTo>
                        <a:pt x="25" y="248"/>
                      </a:lnTo>
                      <a:lnTo>
                        <a:pt x="25" y="354"/>
                      </a:lnTo>
                      <a:lnTo>
                        <a:pt x="25" y="0"/>
                      </a:lnTo>
                      <a:lnTo>
                        <a:pt x="25" y="227"/>
                      </a:lnTo>
                      <a:lnTo>
                        <a:pt x="29" y="236"/>
                      </a:lnTo>
                      <a:lnTo>
                        <a:pt x="29" y="339"/>
                      </a:lnTo>
                      <a:lnTo>
                        <a:pt x="29" y="3"/>
                      </a:lnTo>
                      <a:lnTo>
                        <a:pt x="29" y="220"/>
                      </a:lnTo>
                      <a:lnTo>
                        <a:pt x="33" y="227"/>
                      </a:lnTo>
                      <a:lnTo>
                        <a:pt x="33" y="317"/>
                      </a:lnTo>
                      <a:lnTo>
                        <a:pt x="33" y="0"/>
                      </a:lnTo>
                      <a:lnTo>
                        <a:pt x="33" y="230"/>
                      </a:lnTo>
                      <a:lnTo>
                        <a:pt x="36" y="227"/>
                      </a:lnTo>
                      <a:lnTo>
                        <a:pt x="36" y="370"/>
                      </a:lnTo>
                      <a:lnTo>
                        <a:pt x="36" y="28"/>
                      </a:lnTo>
                      <a:lnTo>
                        <a:pt x="36" y="189"/>
                      </a:lnTo>
                      <a:lnTo>
                        <a:pt x="40" y="192"/>
                      </a:lnTo>
                      <a:lnTo>
                        <a:pt x="40" y="301"/>
                      </a:lnTo>
                      <a:lnTo>
                        <a:pt x="40" y="115"/>
                      </a:lnTo>
                      <a:lnTo>
                        <a:pt x="40" y="208"/>
                      </a:lnTo>
                      <a:lnTo>
                        <a:pt x="43" y="205"/>
                      </a:lnTo>
                      <a:lnTo>
                        <a:pt x="43" y="311"/>
                      </a:lnTo>
                      <a:lnTo>
                        <a:pt x="43" y="59"/>
                      </a:lnTo>
                      <a:lnTo>
                        <a:pt x="43" y="211"/>
                      </a:lnTo>
                      <a:lnTo>
                        <a:pt x="47" y="208"/>
                      </a:lnTo>
                      <a:lnTo>
                        <a:pt x="47" y="354"/>
                      </a:lnTo>
                      <a:lnTo>
                        <a:pt x="47" y="15"/>
                      </a:lnTo>
                      <a:lnTo>
                        <a:pt x="47" y="211"/>
                      </a:lnTo>
                      <a:lnTo>
                        <a:pt x="51" y="214"/>
                      </a:lnTo>
                      <a:lnTo>
                        <a:pt x="51" y="354"/>
                      </a:lnTo>
                      <a:lnTo>
                        <a:pt x="51" y="68"/>
                      </a:lnTo>
                      <a:lnTo>
                        <a:pt x="51" y="189"/>
                      </a:lnTo>
                      <a:lnTo>
                        <a:pt x="54" y="199"/>
                      </a:lnTo>
                      <a:lnTo>
                        <a:pt x="54" y="342"/>
                      </a:lnTo>
                      <a:lnTo>
                        <a:pt x="54" y="9"/>
                      </a:lnTo>
                      <a:lnTo>
                        <a:pt x="54" y="189"/>
                      </a:lnTo>
                      <a:lnTo>
                        <a:pt x="58" y="186"/>
                      </a:lnTo>
                      <a:lnTo>
                        <a:pt x="58" y="360"/>
                      </a:lnTo>
                      <a:lnTo>
                        <a:pt x="58" y="99"/>
                      </a:lnTo>
                      <a:lnTo>
                        <a:pt x="58" y="214"/>
                      </a:lnTo>
                      <a:lnTo>
                        <a:pt x="61" y="211"/>
                      </a:lnTo>
                      <a:lnTo>
                        <a:pt x="61" y="292"/>
                      </a:lnTo>
                      <a:lnTo>
                        <a:pt x="61" y="96"/>
                      </a:lnTo>
                      <a:lnTo>
                        <a:pt x="61" y="168"/>
                      </a:lnTo>
                      <a:lnTo>
                        <a:pt x="65" y="171"/>
                      </a:lnTo>
                      <a:lnTo>
                        <a:pt x="65" y="304"/>
                      </a:lnTo>
                      <a:lnTo>
                        <a:pt x="65" y="93"/>
                      </a:lnTo>
                      <a:lnTo>
                        <a:pt x="65" y="214"/>
                      </a:lnTo>
                      <a:lnTo>
                        <a:pt x="68" y="217"/>
                      </a:lnTo>
                      <a:lnTo>
                        <a:pt x="68" y="332"/>
                      </a:lnTo>
                      <a:lnTo>
                        <a:pt x="68" y="49"/>
                      </a:lnTo>
                      <a:lnTo>
                        <a:pt x="68" y="192"/>
                      </a:lnTo>
                      <a:lnTo>
                        <a:pt x="72" y="196"/>
                      </a:lnTo>
                      <a:lnTo>
                        <a:pt x="72" y="376"/>
                      </a:lnTo>
                      <a:lnTo>
                        <a:pt x="72" y="56"/>
                      </a:lnTo>
                      <a:lnTo>
                        <a:pt x="72" y="211"/>
                      </a:lnTo>
                      <a:lnTo>
                        <a:pt x="76" y="208"/>
                      </a:lnTo>
                      <a:lnTo>
                        <a:pt x="76" y="279"/>
                      </a:lnTo>
                      <a:lnTo>
                        <a:pt x="76" y="12"/>
                      </a:lnTo>
                      <a:lnTo>
                        <a:pt x="76" y="208"/>
                      </a:lnTo>
                      <a:lnTo>
                        <a:pt x="79" y="211"/>
                      </a:lnTo>
                      <a:lnTo>
                        <a:pt x="79" y="314"/>
                      </a:lnTo>
                      <a:lnTo>
                        <a:pt x="79" y="96"/>
                      </a:lnTo>
                      <a:lnTo>
                        <a:pt x="79" y="205"/>
                      </a:lnTo>
                      <a:lnTo>
                        <a:pt x="83" y="208"/>
                      </a:lnTo>
                      <a:lnTo>
                        <a:pt x="83" y="335"/>
                      </a:lnTo>
                      <a:lnTo>
                        <a:pt x="83" y="90"/>
                      </a:lnTo>
                      <a:lnTo>
                        <a:pt x="83" y="227"/>
                      </a:lnTo>
                      <a:lnTo>
                        <a:pt x="86" y="223"/>
                      </a:lnTo>
                      <a:lnTo>
                        <a:pt x="86" y="335"/>
                      </a:lnTo>
                      <a:lnTo>
                        <a:pt x="86" y="28"/>
                      </a:lnTo>
                      <a:lnTo>
                        <a:pt x="86" y="208"/>
                      </a:lnTo>
                      <a:lnTo>
                        <a:pt x="90" y="211"/>
                      </a:lnTo>
                      <a:lnTo>
                        <a:pt x="90" y="373"/>
                      </a:lnTo>
                      <a:lnTo>
                        <a:pt x="90" y="71"/>
                      </a:lnTo>
                      <a:lnTo>
                        <a:pt x="90" y="217"/>
                      </a:lnTo>
                      <a:lnTo>
                        <a:pt x="94" y="214"/>
                      </a:lnTo>
                      <a:lnTo>
                        <a:pt x="94" y="304"/>
                      </a:lnTo>
                      <a:lnTo>
                        <a:pt x="94" y="84"/>
                      </a:lnTo>
                      <a:lnTo>
                        <a:pt x="94" y="208"/>
                      </a:lnTo>
                      <a:lnTo>
                        <a:pt x="97" y="211"/>
                      </a:lnTo>
                      <a:lnTo>
                        <a:pt x="97" y="320"/>
                      </a:lnTo>
                      <a:lnTo>
                        <a:pt x="97" y="40"/>
                      </a:lnTo>
                      <a:lnTo>
                        <a:pt x="97" y="211"/>
                      </a:lnTo>
                      <a:lnTo>
                        <a:pt x="101" y="214"/>
                      </a:lnTo>
                      <a:lnTo>
                        <a:pt x="101" y="317"/>
                      </a:lnTo>
                      <a:lnTo>
                        <a:pt x="101" y="65"/>
                      </a:lnTo>
                      <a:lnTo>
                        <a:pt x="101" y="205"/>
                      </a:lnTo>
                      <a:lnTo>
                        <a:pt x="104" y="189"/>
                      </a:lnTo>
                      <a:lnTo>
                        <a:pt x="104" y="376"/>
                      </a:lnTo>
                      <a:lnTo>
                        <a:pt x="104" y="112"/>
                      </a:lnTo>
                      <a:lnTo>
                        <a:pt x="104" y="214"/>
                      </a:lnTo>
                      <a:lnTo>
                        <a:pt x="108" y="211"/>
                      </a:lnTo>
                      <a:lnTo>
                        <a:pt x="108" y="323"/>
                      </a:lnTo>
                      <a:lnTo>
                        <a:pt x="108" y="90"/>
                      </a:lnTo>
                      <a:lnTo>
                        <a:pt x="108" y="217"/>
                      </a:lnTo>
                      <a:lnTo>
                        <a:pt x="112" y="214"/>
                      </a:lnTo>
                      <a:lnTo>
                        <a:pt x="112" y="304"/>
                      </a:lnTo>
                      <a:lnTo>
                        <a:pt x="112" y="84"/>
                      </a:lnTo>
                      <a:lnTo>
                        <a:pt x="112" y="196"/>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10"/>
                <p:cNvSpPr>
                  <a:spLocks/>
                </p:cNvSpPr>
                <p:nvPr/>
              </p:nvSpPr>
              <p:spPr bwMode="auto">
                <a:xfrm>
                  <a:off x="1116040" y="3098391"/>
                  <a:ext cx="179360" cy="429982"/>
                </a:xfrm>
                <a:custGeom>
                  <a:avLst/>
                  <a:gdLst>
                    <a:gd name="T0" fmla="*/ 3 w 115"/>
                    <a:gd name="T1" fmla="*/ 345 h 373"/>
                    <a:gd name="T2" fmla="*/ 7 w 115"/>
                    <a:gd name="T3" fmla="*/ 220 h 373"/>
                    <a:gd name="T4" fmla="*/ 7 w 115"/>
                    <a:gd name="T5" fmla="*/ 220 h 373"/>
                    <a:gd name="T6" fmla="*/ 10 w 115"/>
                    <a:gd name="T7" fmla="*/ 87 h 373"/>
                    <a:gd name="T8" fmla="*/ 14 w 115"/>
                    <a:gd name="T9" fmla="*/ 326 h 373"/>
                    <a:gd name="T10" fmla="*/ 18 w 115"/>
                    <a:gd name="T11" fmla="*/ 186 h 373"/>
                    <a:gd name="T12" fmla="*/ 18 w 115"/>
                    <a:gd name="T13" fmla="*/ 208 h 373"/>
                    <a:gd name="T14" fmla="*/ 21 w 115"/>
                    <a:gd name="T15" fmla="*/ 87 h 373"/>
                    <a:gd name="T16" fmla="*/ 25 w 115"/>
                    <a:gd name="T17" fmla="*/ 360 h 373"/>
                    <a:gd name="T18" fmla="*/ 28 w 115"/>
                    <a:gd name="T19" fmla="*/ 202 h 373"/>
                    <a:gd name="T20" fmla="*/ 28 w 115"/>
                    <a:gd name="T21" fmla="*/ 202 h 373"/>
                    <a:gd name="T22" fmla="*/ 32 w 115"/>
                    <a:gd name="T23" fmla="*/ 102 h 373"/>
                    <a:gd name="T24" fmla="*/ 36 w 115"/>
                    <a:gd name="T25" fmla="*/ 339 h 373"/>
                    <a:gd name="T26" fmla="*/ 39 w 115"/>
                    <a:gd name="T27" fmla="*/ 205 h 373"/>
                    <a:gd name="T28" fmla="*/ 39 w 115"/>
                    <a:gd name="T29" fmla="*/ 192 h 373"/>
                    <a:gd name="T30" fmla="*/ 43 w 115"/>
                    <a:gd name="T31" fmla="*/ 105 h 373"/>
                    <a:gd name="T32" fmla="*/ 46 w 115"/>
                    <a:gd name="T33" fmla="*/ 307 h 373"/>
                    <a:gd name="T34" fmla="*/ 50 w 115"/>
                    <a:gd name="T35" fmla="*/ 242 h 373"/>
                    <a:gd name="T36" fmla="*/ 50 w 115"/>
                    <a:gd name="T37" fmla="*/ 217 h 373"/>
                    <a:gd name="T38" fmla="*/ 54 w 115"/>
                    <a:gd name="T39" fmla="*/ 90 h 373"/>
                    <a:gd name="T40" fmla="*/ 57 w 115"/>
                    <a:gd name="T41" fmla="*/ 307 h 373"/>
                    <a:gd name="T42" fmla="*/ 61 w 115"/>
                    <a:gd name="T43" fmla="*/ 208 h 373"/>
                    <a:gd name="T44" fmla="*/ 61 w 115"/>
                    <a:gd name="T45" fmla="*/ 217 h 373"/>
                    <a:gd name="T46" fmla="*/ 64 w 115"/>
                    <a:gd name="T47" fmla="*/ 124 h 373"/>
                    <a:gd name="T48" fmla="*/ 68 w 115"/>
                    <a:gd name="T49" fmla="*/ 304 h 373"/>
                    <a:gd name="T50" fmla="*/ 72 w 115"/>
                    <a:gd name="T51" fmla="*/ 227 h 373"/>
                    <a:gd name="T52" fmla="*/ 72 w 115"/>
                    <a:gd name="T53" fmla="*/ 211 h 373"/>
                    <a:gd name="T54" fmla="*/ 75 w 115"/>
                    <a:gd name="T55" fmla="*/ 77 h 373"/>
                    <a:gd name="T56" fmla="*/ 79 w 115"/>
                    <a:gd name="T57" fmla="*/ 367 h 373"/>
                    <a:gd name="T58" fmla="*/ 82 w 115"/>
                    <a:gd name="T59" fmla="*/ 214 h 373"/>
                    <a:gd name="T60" fmla="*/ 82 w 115"/>
                    <a:gd name="T61" fmla="*/ 211 h 373"/>
                    <a:gd name="T62" fmla="*/ 86 w 115"/>
                    <a:gd name="T63" fmla="*/ 77 h 373"/>
                    <a:gd name="T64" fmla="*/ 90 w 115"/>
                    <a:gd name="T65" fmla="*/ 354 h 373"/>
                    <a:gd name="T66" fmla="*/ 93 w 115"/>
                    <a:gd name="T67" fmla="*/ 202 h 373"/>
                    <a:gd name="T68" fmla="*/ 93 w 115"/>
                    <a:gd name="T69" fmla="*/ 202 h 373"/>
                    <a:gd name="T70" fmla="*/ 97 w 115"/>
                    <a:gd name="T71" fmla="*/ 84 h 373"/>
                    <a:gd name="T72" fmla="*/ 100 w 115"/>
                    <a:gd name="T73" fmla="*/ 357 h 373"/>
                    <a:gd name="T74" fmla="*/ 104 w 115"/>
                    <a:gd name="T75" fmla="*/ 127 h 373"/>
                    <a:gd name="T76" fmla="*/ 104 w 115"/>
                    <a:gd name="T77" fmla="*/ 227 h 373"/>
                    <a:gd name="T78" fmla="*/ 108 w 115"/>
                    <a:gd name="T79" fmla="*/ 102 h 373"/>
                    <a:gd name="T80" fmla="*/ 111 w 115"/>
                    <a:gd name="T81" fmla="*/ 345 h 373"/>
                    <a:gd name="T82" fmla="*/ 115 w 115"/>
                    <a:gd name="T83" fmla="*/ 21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373">
                      <a:moveTo>
                        <a:pt x="0" y="196"/>
                      </a:moveTo>
                      <a:lnTo>
                        <a:pt x="3" y="199"/>
                      </a:lnTo>
                      <a:lnTo>
                        <a:pt x="3" y="345"/>
                      </a:lnTo>
                      <a:lnTo>
                        <a:pt x="3" y="77"/>
                      </a:lnTo>
                      <a:lnTo>
                        <a:pt x="3" y="217"/>
                      </a:lnTo>
                      <a:lnTo>
                        <a:pt x="7" y="220"/>
                      </a:lnTo>
                      <a:lnTo>
                        <a:pt x="7" y="339"/>
                      </a:lnTo>
                      <a:lnTo>
                        <a:pt x="7" y="87"/>
                      </a:lnTo>
                      <a:lnTo>
                        <a:pt x="7" y="220"/>
                      </a:lnTo>
                      <a:lnTo>
                        <a:pt x="10" y="214"/>
                      </a:lnTo>
                      <a:lnTo>
                        <a:pt x="10" y="286"/>
                      </a:lnTo>
                      <a:lnTo>
                        <a:pt x="10" y="87"/>
                      </a:lnTo>
                      <a:lnTo>
                        <a:pt x="10" y="239"/>
                      </a:lnTo>
                      <a:lnTo>
                        <a:pt x="14" y="242"/>
                      </a:lnTo>
                      <a:lnTo>
                        <a:pt x="14" y="326"/>
                      </a:lnTo>
                      <a:lnTo>
                        <a:pt x="14" y="74"/>
                      </a:lnTo>
                      <a:lnTo>
                        <a:pt x="14" y="186"/>
                      </a:lnTo>
                      <a:lnTo>
                        <a:pt x="18" y="186"/>
                      </a:lnTo>
                      <a:lnTo>
                        <a:pt x="18" y="367"/>
                      </a:lnTo>
                      <a:lnTo>
                        <a:pt x="18" y="28"/>
                      </a:lnTo>
                      <a:lnTo>
                        <a:pt x="18" y="208"/>
                      </a:lnTo>
                      <a:lnTo>
                        <a:pt x="21" y="217"/>
                      </a:lnTo>
                      <a:lnTo>
                        <a:pt x="21" y="317"/>
                      </a:lnTo>
                      <a:lnTo>
                        <a:pt x="21" y="87"/>
                      </a:lnTo>
                      <a:lnTo>
                        <a:pt x="21" y="205"/>
                      </a:lnTo>
                      <a:lnTo>
                        <a:pt x="25" y="202"/>
                      </a:lnTo>
                      <a:lnTo>
                        <a:pt x="25" y="360"/>
                      </a:lnTo>
                      <a:lnTo>
                        <a:pt x="25" y="59"/>
                      </a:lnTo>
                      <a:lnTo>
                        <a:pt x="25" y="199"/>
                      </a:lnTo>
                      <a:lnTo>
                        <a:pt x="28" y="202"/>
                      </a:lnTo>
                      <a:lnTo>
                        <a:pt x="28" y="332"/>
                      </a:lnTo>
                      <a:lnTo>
                        <a:pt x="28" y="74"/>
                      </a:lnTo>
                      <a:lnTo>
                        <a:pt x="28" y="202"/>
                      </a:lnTo>
                      <a:lnTo>
                        <a:pt x="32" y="199"/>
                      </a:lnTo>
                      <a:lnTo>
                        <a:pt x="32" y="348"/>
                      </a:lnTo>
                      <a:lnTo>
                        <a:pt x="32" y="102"/>
                      </a:lnTo>
                      <a:lnTo>
                        <a:pt x="32" y="217"/>
                      </a:lnTo>
                      <a:lnTo>
                        <a:pt x="36" y="214"/>
                      </a:lnTo>
                      <a:lnTo>
                        <a:pt x="36" y="339"/>
                      </a:lnTo>
                      <a:lnTo>
                        <a:pt x="36" y="77"/>
                      </a:lnTo>
                      <a:lnTo>
                        <a:pt x="36" y="199"/>
                      </a:lnTo>
                      <a:lnTo>
                        <a:pt x="39" y="205"/>
                      </a:lnTo>
                      <a:lnTo>
                        <a:pt x="39" y="307"/>
                      </a:lnTo>
                      <a:lnTo>
                        <a:pt x="39" y="118"/>
                      </a:lnTo>
                      <a:lnTo>
                        <a:pt x="39" y="192"/>
                      </a:lnTo>
                      <a:lnTo>
                        <a:pt x="43" y="202"/>
                      </a:lnTo>
                      <a:lnTo>
                        <a:pt x="43" y="314"/>
                      </a:lnTo>
                      <a:lnTo>
                        <a:pt x="43" y="105"/>
                      </a:lnTo>
                      <a:lnTo>
                        <a:pt x="43" y="202"/>
                      </a:lnTo>
                      <a:lnTo>
                        <a:pt x="46" y="205"/>
                      </a:lnTo>
                      <a:lnTo>
                        <a:pt x="46" y="307"/>
                      </a:lnTo>
                      <a:lnTo>
                        <a:pt x="46" y="99"/>
                      </a:lnTo>
                      <a:lnTo>
                        <a:pt x="46" y="245"/>
                      </a:lnTo>
                      <a:lnTo>
                        <a:pt x="50" y="242"/>
                      </a:lnTo>
                      <a:lnTo>
                        <a:pt x="50" y="317"/>
                      </a:lnTo>
                      <a:lnTo>
                        <a:pt x="50" y="87"/>
                      </a:lnTo>
                      <a:lnTo>
                        <a:pt x="50" y="217"/>
                      </a:lnTo>
                      <a:lnTo>
                        <a:pt x="54" y="223"/>
                      </a:lnTo>
                      <a:lnTo>
                        <a:pt x="54" y="370"/>
                      </a:lnTo>
                      <a:lnTo>
                        <a:pt x="54" y="90"/>
                      </a:lnTo>
                      <a:lnTo>
                        <a:pt x="54" y="220"/>
                      </a:lnTo>
                      <a:lnTo>
                        <a:pt x="57" y="217"/>
                      </a:lnTo>
                      <a:lnTo>
                        <a:pt x="57" y="307"/>
                      </a:lnTo>
                      <a:lnTo>
                        <a:pt x="57" y="68"/>
                      </a:lnTo>
                      <a:lnTo>
                        <a:pt x="57" y="205"/>
                      </a:lnTo>
                      <a:lnTo>
                        <a:pt x="61" y="208"/>
                      </a:lnTo>
                      <a:lnTo>
                        <a:pt x="61" y="373"/>
                      </a:lnTo>
                      <a:lnTo>
                        <a:pt x="61" y="24"/>
                      </a:lnTo>
                      <a:lnTo>
                        <a:pt x="61" y="217"/>
                      </a:lnTo>
                      <a:lnTo>
                        <a:pt x="64" y="223"/>
                      </a:lnTo>
                      <a:lnTo>
                        <a:pt x="64" y="332"/>
                      </a:lnTo>
                      <a:lnTo>
                        <a:pt x="64" y="124"/>
                      </a:lnTo>
                      <a:lnTo>
                        <a:pt x="64" y="217"/>
                      </a:lnTo>
                      <a:lnTo>
                        <a:pt x="68" y="214"/>
                      </a:lnTo>
                      <a:lnTo>
                        <a:pt x="68" y="304"/>
                      </a:lnTo>
                      <a:lnTo>
                        <a:pt x="68" y="12"/>
                      </a:lnTo>
                      <a:lnTo>
                        <a:pt x="68" y="230"/>
                      </a:lnTo>
                      <a:lnTo>
                        <a:pt x="72" y="227"/>
                      </a:lnTo>
                      <a:lnTo>
                        <a:pt x="72" y="339"/>
                      </a:lnTo>
                      <a:lnTo>
                        <a:pt x="72" y="96"/>
                      </a:lnTo>
                      <a:lnTo>
                        <a:pt x="72" y="211"/>
                      </a:lnTo>
                      <a:lnTo>
                        <a:pt x="75" y="208"/>
                      </a:lnTo>
                      <a:lnTo>
                        <a:pt x="75" y="342"/>
                      </a:lnTo>
                      <a:lnTo>
                        <a:pt x="75" y="77"/>
                      </a:lnTo>
                      <a:lnTo>
                        <a:pt x="75" y="189"/>
                      </a:lnTo>
                      <a:lnTo>
                        <a:pt x="79" y="192"/>
                      </a:lnTo>
                      <a:lnTo>
                        <a:pt x="79" y="367"/>
                      </a:lnTo>
                      <a:lnTo>
                        <a:pt x="79" y="68"/>
                      </a:lnTo>
                      <a:lnTo>
                        <a:pt x="79" y="223"/>
                      </a:lnTo>
                      <a:lnTo>
                        <a:pt x="82" y="214"/>
                      </a:lnTo>
                      <a:lnTo>
                        <a:pt x="82" y="335"/>
                      </a:lnTo>
                      <a:lnTo>
                        <a:pt x="82" y="0"/>
                      </a:lnTo>
                      <a:lnTo>
                        <a:pt x="82" y="211"/>
                      </a:lnTo>
                      <a:lnTo>
                        <a:pt x="86" y="214"/>
                      </a:lnTo>
                      <a:lnTo>
                        <a:pt x="86" y="323"/>
                      </a:lnTo>
                      <a:lnTo>
                        <a:pt x="86" y="77"/>
                      </a:lnTo>
                      <a:lnTo>
                        <a:pt x="86" y="227"/>
                      </a:lnTo>
                      <a:lnTo>
                        <a:pt x="90" y="223"/>
                      </a:lnTo>
                      <a:lnTo>
                        <a:pt x="90" y="354"/>
                      </a:lnTo>
                      <a:lnTo>
                        <a:pt x="90" y="56"/>
                      </a:lnTo>
                      <a:lnTo>
                        <a:pt x="90" y="205"/>
                      </a:lnTo>
                      <a:lnTo>
                        <a:pt x="93" y="202"/>
                      </a:lnTo>
                      <a:lnTo>
                        <a:pt x="93" y="314"/>
                      </a:lnTo>
                      <a:lnTo>
                        <a:pt x="93" y="77"/>
                      </a:lnTo>
                      <a:lnTo>
                        <a:pt x="93" y="202"/>
                      </a:lnTo>
                      <a:lnTo>
                        <a:pt x="97" y="205"/>
                      </a:lnTo>
                      <a:lnTo>
                        <a:pt x="97" y="311"/>
                      </a:lnTo>
                      <a:lnTo>
                        <a:pt x="97" y="84"/>
                      </a:lnTo>
                      <a:lnTo>
                        <a:pt x="97" y="208"/>
                      </a:lnTo>
                      <a:lnTo>
                        <a:pt x="100" y="205"/>
                      </a:lnTo>
                      <a:lnTo>
                        <a:pt x="100" y="357"/>
                      </a:lnTo>
                      <a:lnTo>
                        <a:pt x="100" y="59"/>
                      </a:lnTo>
                      <a:lnTo>
                        <a:pt x="100" y="124"/>
                      </a:lnTo>
                      <a:lnTo>
                        <a:pt x="104" y="127"/>
                      </a:lnTo>
                      <a:lnTo>
                        <a:pt x="104" y="329"/>
                      </a:lnTo>
                      <a:lnTo>
                        <a:pt x="104" y="74"/>
                      </a:lnTo>
                      <a:lnTo>
                        <a:pt x="104" y="227"/>
                      </a:lnTo>
                      <a:lnTo>
                        <a:pt x="108" y="223"/>
                      </a:lnTo>
                      <a:lnTo>
                        <a:pt x="108" y="298"/>
                      </a:lnTo>
                      <a:lnTo>
                        <a:pt x="108" y="102"/>
                      </a:lnTo>
                      <a:lnTo>
                        <a:pt x="108" y="180"/>
                      </a:lnTo>
                      <a:lnTo>
                        <a:pt x="111" y="183"/>
                      </a:lnTo>
                      <a:lnTo>
                        <a:pt x="111" y="345"/>
                      </a:lnTo>
                      <a:lnTo>
                        <a:pt x="111" y="24"/>
                      </a:lnTo>
                      <a:lnTo>
                        <a:pt x="111" y="208"/>
                      </a:lnTo>
                      <a:lnTo>
                        <a:pt x="115" y="211"/>
                      </a:lnTo>
                      <a:lnTo>
                        <a:pt x="115" y="323"/>
                      </a:lnTo>
                      <a:lnTo>
                        <a:pt x="115" y="87"/>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11"/>
                <p:cNvSpPr>
                  <a:spLocks/>
                </p:cNvSpPr>
                <p:nvPr/>
              </p:nvSpPr>
              <p:spPr bwMode="auto">
                <a:xfrm>
                  <a:off x="1295400" y="3098391"/>
                  <a:ext cx="179360" cy="414995"/>
                </a:xfrm>
                <a:custGeom>
                  <a:avLst/>
                  <a:gdLst>
                    <a:gd name="T0" fmla="*/ 3 w 115"/>
                    <a:gd name="T1" fmla="*/ 205 h 360"/>
                    <a:gd name="T2" fmla="*/ 3 w 115"/>
                    <a:gd name="T3" fmla="*/ 205 h 360"/>
                    <a:gd name="T4" fmla="*/ 7 w 115"/>
                    <a:gd name="T5" fmla="*/ 71 h 360"/>
                    <a:gd name="T6" fmla="*/ 11 w 115"/>
                    <a:gd name="T7" fmla="*/ 335 h 360"/>
                    <a:gd name="T8" fmla="*/ 14 w 115"/>
                    <a:gd name="T9" fmla="*/ 214 h 360"/>
                    <a:gd name="T10" fmla="*/ 14 w 115"/>
                    <a:gd name="T11" fmla="*/ 183 h 360"/>
                    <a:gd name="T12" fmla="*/ 18 w 115"/>
                    <a:gd name="T13" fmla="*/ 77 h 360"/>
                    <a:gd name="T14" fmla="*/ 21 w 115"/>
                    <a:gd name="T15" fmla="*/ 335 h 360"/>
                    <a:gd name="T16" fmla="*/ 25 w 115"/>
                    <a:gd name="T17" fmla="*/ 211 h 360"/>
                    <a:gd name="T18" fmla="*/ 25 w 115"/>
                    <a:gd name="T19" fmla="*/ 261 h 360"/>
                    <a:gd name="T20" fmla="*/ 28 w 115"/>
                    <a:gd name="T21" fmla="*/ 84 h 360"/>
                    <a:gd name="T22" fmla="*/ 32 w 115"/>
                    <a:gd name="T23" fmla="*/ 332 h 360"/>
                    <a:gd name="T24" fmla="*/ 36 w 115"/>
                    <a:gd name="T25" fmla="*/ 189 h 360"/>
                    <a:gd name="T26" fmla="*/ 36 w 115"/>
                    <a:gd name="T27" fmla="*/ 208 h 360"/>
                    <a:gd name="T28" fmla="*/ 39 w 115"/>
                    <a:gd name="T29" fmla="*/ 71 h 360"/>
                    <a:gd name="T30" fmla="*/ 43 w 115"/>
                    <a:gd name="T31" fmla="*/ 314 h 360"/>
                    <a:gd name="T32" fmla="*/ 46 w 115"/>
                    <a:gd name="T33" fmla="*/ 202 h 360"/>
                    <a:gd name="T34" fmla="*/ 46 w 115"/>
                    <a:gd name="T35" fmla="*/ 208 h 360"/>
                    <a:gd name="T36" fmla="*/ 50 w 115"/>
                    <a:gd name="T37" fmla="*/ 77 h 360"/>
                    <a:gd name="T38" fmla="*/ 54 w 115"/>
                    <a:gd name="T39" fmla="*/ 348 h 360"/>
                    <a:gd name="T40" fmla="*/ 57 w 115"/>
                    <a:gd name="T41" fmla="*/ 208 h 360"/>
                    <a:gd name="T42" fmla="*/ 57 w 115"/>
                    <a:gd name="T43" fmla="*/ 202 h 360"/>
                    <a:gd name="T44" fmla="*/ 61 w 115"/>
                    <a:gd name="T45" fmla="*/ 90 h 360"/>
                    <a:gd name="T46" fmla="*/ 64 w 115"/>
                    <a:gd name="T47" fmla="*/ 335 h 360"/>
                    <a:gd name="T48" fmla="*/ 68 w 115"/>
                    <a:gd name="T49" fmla="*/ 208 h 360"/>
                    <a:gd name="T50" fmla="*/ 68 w 115"/>
                    <a:gd name="T51" fmla="*/ 227 h 360"/>
                    <a:gd name="T52" fmla="*/ 72 w 115"/>
                    <a:gd name="T53" fmla="*/ 87 h 360"/>
                    <a:gd name="T54" fmla="*/ 75 w 115"/>
                    <a:gd name="T55" fmla="*/ 342 h 360"/>
                    <a:gd name="T56" fmla="*/ 79 w 115"/>
                    <a:gd name="T57" fmla="*/ 205 h 360"/>
                    <a:gd name="T58" fmla="*/ 79 w 115"/>
                    <a:gd name="T59" fmla="*/ 230 h 360"/>
                    <a:gd name="T60" fmla="*/ 82 w 115"/>
                    <a:gd name="T61" fmla="*/ 77 h 360"/>
                    <a:gd name="T62" fmla="*/ 86 w 115"/>
                    <a:gd name="T63" fmla="*/ 335 h 360"/>
                    <a:gd name="T64" fmla="*/ 90 w 115"/>
                    <a:gd name="T65" fmla="*/ 211 h 360"/>
                    <a:gd name="T66" fmla="*/ 90 w 115"/>
                    <a:gd name="T67" fmla="*/ 211 h 360"/>
                    <a:gd name="T68" fmla="*/ 93 w 115"/>
                    <a:gd name="T69" fmla="*/ 28 h 360"/>
                    <a:gd name="T70" fmla="*/ 97 w 115"/>
                    <a:gd name="T71" fmla="*/ 335 h 360"/>
                    <a:gd name="T72" fmla="*/ 100 w 115"/>
                    <a:gd name="T73" fmla="*/ 208 h 360"/>
                    <a:gd name="T74" fmla="*/ 100 w 115"/>
                    <a:gd name="T75" fmla="*/ 214 h 360"/>
                    <a:gd name="T76" fmla="*/ 104 w 115"/>
                    <a:gd name="T77" fmla="*/ 90 h 360"/>
                    <a:gd name="T78" fmla="*/ 108 w 115"/>
                    <a:gd name="T79" fmla="*/ 314 h 360"/>
                    <a:gd name="T80" fmla="*/ 111 w 115"/>
                    <a:gd name="T81" fmla="*/ 205 h 360"/>
                    <a:gd name="T82" fmla="*/ 111 w 115"/>
                    <a:gd name="T83" fmla="*/ 19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360">
                      <a:moveTo>
                        <a:pt x="0" y="87"/>
                      </a:moveTo>
                      <a:lnTo>
                        <a:pt x="0" y="202"/>
                      </a:lnTo>
                      <a:lnTo>
                        <a:pt x="3" y="205"/>
                      </a:lnTo>
                      <a:lnTo>
                        <a:pt x="3" y="317"/>
                      </a:lnTo>
                      <a:lnTo>
                        <a:pt x="3" y="87"/>
                      </a:lnTo>
                      <a:lnTo>
                        <a:pt x="3" y="205"/>
                      </a:lnTo>
                      <a:lnTo>
                        <a:pt x="7" y="208"/>
                      </a:lnTo>
                      <a:lnTo>
                        <a:pt x="7" y="339"/>
                      </a:lnTo>
                      <a:lnTo>
                        <a:pt x="7" y="71"/>
                      </a:lnTo>
                      <a:lnTo>
                        <a:pt x="7" y="177"/>
                      </a:lnTo>
                      <a:lnTo>
                        <a:pt x="11" y="174"/>
                      </a:lnTo>
                      <a:lnTo>
                        <a:pt x="11" y="335"/>
                      </a:lnTo>
                      <a:lnTo>
                        <a:pt x="11" y="68"/>
                      </a:lnTo>
                      <a:lnTo>
                        <a:pt x="11" y="217"/>
                      </a:lnTo>
                      <a:lnTo>
                        <a:pt x="14" y="214"/>
                      </a:lnTo>
                      <a:lnTo>
                        <a:pt x="14" y="345"/>
                      </a:lnTo>
                      <a:lnTo>
                        <a:pt x="14" y="90"/>
                      </a:lnTo>
                      <a:lnTo>
                        <a:pt x="14" y="183"/>
                      </a:lnTo>
                      <a:lnTo>
                        <a:pt x="18" y="186"/>
                      </a:lnTo>
                      <a:lnTo>
                        <a:pt x="18" y="342"/>
                      </a:lnTo>
                      <a:lnTo>
                        <a:pt x="18" y="77"/>
                      </a:lnTo>
                      <a:lnTo>
                        <a:pt x="18" y="208"/>
                      </a:lnTo>
                      <a:lnTo>
                        <a:pt x="21" y="199"/>
                      </a:lnTo>
                      <a:lnTo>
                        <a:pt x="21" y="335"/>
                      </a:lnTo>
                      <a:lnTo>
                        <a:pt x="21" y="40"/>
                      </a:lnTo>
                      <a:lnTo>
                        <a:pt x="21" y="208"/>
                      </a:lnTo>
                      <a:lnTo>
                        <a:pt x="25" y="211"/>
                      </a:lnTo>
                      <a:lnTo>
                        <a:pt x="25" y="360"/>
                      </a:lnTo>
                      <a:lnTo>
                        <a:pt x="25" y="68"/>
                      </a:lnTo>
                      <a:lnTo>
                        <a:pt x="25" y="261"/>
                      </a:lnTo>
                      <a:lnTo>
                        <a:pt x="28" y="258"/>
                      </a:lnTo>
                      <a:lnTo>
                        <a:pt x="28" y="332"/>
                      </a:lnTo>
                      <a:lnTo>
                        <a:pt x="28" y="84"/>
                      </a:lnTo>
                      <a:lnTo>
                        <a:pt x="28" y="214"/>
                      </a:lnTo>
                      <a:lnTo>
                        <a:pt x="32" y="211"/>
                      </a:lnTo>
                      <a:lnTo>
                        <a:pt x="32" y="332"/>
                      </a:lnTo>
                      <a:lnTo>
                        <a:pt x="32" y="96"/>
                      </a:lnTo>
                      <a:lnTo>
                        <a:pt x="32" y="192"/>
                      </a:lnTo>
                      <a:lnTo>
                        <a:pt x="36" y="189"/>
                      </a:lnTo>
                      <a:lnTo>
                        <a:pt x="36" y="320"/>
                      </a:lnTo>
                      <a:lnTo>
                        <a:pt x="36" y="99"/>
                      </a:lnTo>
                      <a:lnTo>
                        <a:pt x="36" y="208"/>
                      </a:lnTo>
                      <a:lnTo>
                        <a:pt x="39" y="205"/>
                      </a:lnTo>
                      <a:lnTo>
                        <a:pt x="39" y="342"/>
                      </a:lnTo>
                      <a:lnTo>
                        <a:pt x="39" y="71"/>
                      </a:lnTo>
                      <a:lnTo>
                        <a:pt x="39" y="189"/>
                      </a:lnTo>
                      <a:lnTo>
                        <a:pt x="43" y="192"/>
                      </a:lnTo>
                      <a:lnTo>
                        <a:pt x="43" y="314"/>
                      </a:lnTo>
                      <a:lnTo>
                        <a:pt x="43" y="84"/>
                      </a:lnTo>
                      <a:lnTo>
                        <a:pt x="43" y="205"/>
                      </a:lnTo>
                      <a:lnTo>
                        <a:pt x="46" y="202"/>
                      </a:lnTo>
                      <a:lnTo>
                        <a:pt x="46" y="332"/>
                      </a:lnTo>
                      <a:lnTo>
                        <a:pt x="46" y="12"/>
                      </a:lnTo>
                      <a:lnTo>
                        <a:pt x="46" y="208"/>
                      </a:lnTo>
                      <a:lnTo>
                        <a:pt x="50" y="211"/>
                      </a:lnTo>
                      <a:lnTo>
                        <a:pt x="50" y="326"/>
                      </a:lnTo>
                      <a:lnTo>
                        <a:pt x="50" y="77"/>
                      </a:lnTo>
                      <a:lnTo>
                        <a:pt x="50" y="217"/>
                      </a:lnTo>
                      <a:lnTo>
                        <a:pt x="54" y="220"/>
                      </a:lnTo>
                      <a:lnTo>
                        <a:pt x="54" y="348"/>
                      </a:lnTo>
                      <a:lnTo>
                        <a:pt x="54" y="90"/>
                      </a:lnTo>
                      <a:lnTo>
                        <a:pt x="54" y="211"/>
                      </a:lnTo>
                      <a:lnTo>
                        <a:pt x="57" y="208"/>
                      </a:lnTo>
                      <a:lnTo>
                        <a:pt x="57" y="323"/>
                      </a:lnTo>
                      <a:lnTo>
                        <a:pt x="57" y="9"/>
                      </a:lnTo>
                      <a:lnTo>
                        <a:pt x="57" y="202"/>
                      </a:lnTo>
                      <a:lnTo>
                        <a:pt x="61" y="205"/>
                      </a:lnTo>
                      <a:lnTo>
                        <a:pt x="61" y="320"/>
                      </a:lnTo>
                      <a:lnTo>
                        <a:pt x="61" y="90"/>
                      </a:lnTo>
                      <a:lnTo>
                        <a:pt x="61" y="214"/>
                      </a:lnTo>
                      <a:lnTo>
                        <a:pt x="64" y="214"/>
                      </a:lnTo>
                      <a:lnTo>
                        <a:pt x="64" y="335"/>
                      </a:lnTo>
                      <a:lnTo>
                        <a:pt x="64" y="56"/>
                      </a:lnTo>
                      <a:lnTo>
                        <a:pt x="64" y="205"/>
                      </a:lnTo>
                      <a:lnTo>
                        <a:pt x="68" y="208"/>
                      </a:lnTo>
                      <a:lnTo>
                        <a:pt x="68" y="348"/>
                      </a:lnTo>
                      <a:lnTo>
                        <a:pt x="68" y="80"/>
                      </a:lnTo>
                      <a:lnTo>
                        <a:pt x="68" y="227"/>
                      </a:lnTo>
                      <a:lnTo>
                        <a:pt x="72" y="223"/>
                      </a:lnTo>
                      <a:lnTo>
                        <a:pt x="72" y="357"/>
                      </a:lnTo>
                      <a:lnTo>
                        <a:pt x="72" y="87"/>
                      </a:lnTo>
                      <a:lnTo>
                        <a:pt x="72" y="208"/>
                      </a:lnTo>
                      <a:lnTo>
                        <a:pt x="75" y="214"/>
                      </a:lnTo>
                      <a:lnTo>
                        <a:pt x="75" y="342"/>
                      </a:lnTo>
                      <a:lnTo>
                        <a:pt x="75" y="0"/>
                      </a:lnTo>
                      <a:lnTo>
                        <a:pt x="75" y="202"/>
                      </a:lnTo>
                      <a:lnTo>
                        <a:pt x="79" y="205"/>
                      </a:lnTo>
                      <a:lnTo>
                        <a:pt x="79" y="320"/>
                      </a:lnTo>
                      <a:lnTo>
                        <a:pt x="79" y="96"/>
                      </a:lnTo>
                      <a:lnTo>
                        <a:pt x="79" y="230"/>
                      </a:lnTo>
                      <a:lnTo>
                        <a:pt x="82" y="227"/>
                      </a:lnTo>
                      <a:lnTo>
                        <a:pt x="82" y="326"/>
                      </a:lnTo>
                      <a:lnTo>
                        <a:pt x="82" y="77"/>
                      </a:lnTo>
                      <a:lnTo>
                        <a:pt x="82" y="230"/>
                      </a:lnTo>
                      <a:lnTo>
                        <a:pt x="86" y="208"/>
                      </a:lnTo>
                      <a:lnTo>
                        <a:pt x="86" y="335"/>
                      </a:lnTo>
                      <a:lnTo>
                        <a:pt x="86" y="62"/>
                      </a:lnTo>
                      <a:lnTo>
                        <a:pt x="86" y="220"/>
                      </a:lnTo>
                      <a:lnTo>
                        <a:pt x="90" y="211"/>
                      </a:lnTo>
                      <a:lnTo>
                        <a:pt x="90" y="323"/>
                      </a:lnTo>
                      <a:lnTo>
                        <a:pt x="90" y="93"/>
                      </a:lnTo>
                      <a:lnTo>
                        <a:pt x="90" y="211"/>
                      </a:lnTo>
                      <a:lnTo>
                        <a:pt x="93" y="208"/>
                      </a:lnTo>
                      <a:lnTo>
                        <a:pt x="93" y="335"/>
                      </a:lnTo>
                      <a:lnTo>
                        <a:pt x="93" y="28"/>
                      </a:lnTo>
                      <a:lnTo>
                        <a:pt x="93" y="217"/>
                      </a:lnTo>
                      <a:lnTo>
                        <a:pt x="97" y="208"/>
                      </a:lnTo>
                      <a:lnTo>
                        <a:pt x="97" y="335"/>
                      </a:lnTo>
                      <a:lnTo>
                        <a:pt x="97" y="68"/>
                      </a:lnTo>
                      <a:lnTo>
                        <a:pt x="97" y="211"/>
                      </a:lnTo>
                      <a:lnTo>
                        <a:pt x="100" y="208"/>
                      </a:lnTo>
                      <a:lnTo>
                        <a:pt x="100" y="351"/>
                      </a:lnTo>
                      <a:lnTo>
                        <a:pt x="100" y="28"/>
                      </a:lnTo>
                      <a:lnTo>
                        <a:pt x="100" y="214"/>
                      </a:lnTo>
                      <a:lnTo>
                        <a:pt x="104" y="214"/>
                      </a:lnTo>
                      <a:lnTo>
                        <a:pt x="104" y="323"/>
                      </a:lnTo>
                      <a:lnTo>
                        <a:pt x="104" y="90"/>
                      </a:lnTo>
                      <a:lnTo>
                        <a:pt x="104" y="217"/>
                      </a:lnTo>
                      <a:lnTo>
                        <a:pt x="108" y="227"/>
                      </a:lnTo>
                      <a:lnTo>
                        <a:pt x="108" y="314"/>
                      </a:lnTo>
                      <a:lnTo>
                        <a:pt x="108" y="93"/>
                      </a:lnTo>
                      <a:lnTo>
                        <a:pt x="108" y="208"/>
                      </a:lnTo>
                      <a:lnTo>
                        <a:pt x="111" y="205"/>
                      </a:lnTo>
                      <a:lnTo>
                        <a:pt x="111" y="329"/>
                      </a:lnTo>
                      <a:lnTo>
                        <a:pt x="111" y="62"/>
                      </a:lnTo>
                      <a:lnTo>
                        <a:pt x="111" y="196"/>
                      </a:lnTo>
                      <a:lnTo>
                        <a:pt x="115" y="199"/>
                      </a:lnTo>
                      <a:lnTo>
                        <a:pt x="115" y="36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12"/>
                <p:cNvSpPr>
                  <a:spLocks/>
                </p:cNvSpPr>
                <p:nvPr/>
              </p:nvSpPr>
              <p:spPr bwMode="auto">
                <a:xfrm>
                  <a:off x="1474759" y="3101850"/>
                  <a:ext cx="179360" cy="429982"/>
                </a:xfrm>
                <a:custGeom>
                  <a:avLst/>
                  <a:gdLst>
                    <a:gd name="T0" fmla="*/ 0 w 115"/>
                    <a:gd name="T1" fmla="*/ 217 h 373"/>
                    <a:gd name="T2" fmla="*/ 3 w 115"/>
                    <a:gd name="T3" fmla="*/ 56 h 373"/>
                    <a:gd name="T4" fmla="*/ 7 w 115"/>
                    <a:gd name="T5" fmla="*/ 329 h 373"/>
                    <a:gd name="T6" fmla="*/ 11 w 115"/>
                    <a:gd name="T7" fmla="*/ 189 h 373"/>
                    <a:gd name="T8" fmla="*/ 11 w 115"/>
                    <a:gd name="T9" fmla="*/ 202 h 373"/>
                    <a:gd name="T10" fmla="*/ 14 w 115"/>
                    <a:gd name="T11" fmla="*/ 0 h 373"/>
                    <a:gd name="T12" fmla="*/ 18 w 115"/>
                    <a:gd name="T13" fmla="*/ 317 h 373"/>
                    <a:gd name="T14" fmla="*/ 21 w 115"/>
                    <a:gd name="T15" fmla="*/ 174 h 373"/>
                    <a:gd name="T16" fmla="*/ 21 w 115"/>
                    <a:gd name="T17" fmla="*/ 224 h 373"/>
                    <a:gd name="T18" fmla="*/ 25 w 115"/>
                    <a:gd name="T19" fmla="*/ 59 h 373"/>
                    <a:gd name="T20" fmla="*/ 29 w 115"/>
                    <a:gd name="T21" fmla="*/ 301 h 373"/>
                    <a:gd name="T22" fmla="*/ 32 w 115"/>
                    <a:gd name="T23" fmla="*/ 199 h 373"/>
                    <a:gd name="T24" fmla="*/ 32 w 115"/>
                    <a:gd name="T25" fmla="*/ 193 h 373"/>
                    <a:gd name="T26" fmla="*/ 36 w 115"/>
                    <a:gd name="T27" fmla="*/ 59 h 373"/>
                    <a:gd name="T28" fmla="*/ 39 w 115"/>
                    <a:gd name="T29" fmla="*/ 329 h 373"/>
                    <a:gd name="T30" fmla="*/ 43 w 115"/>
                    <a:gd name="T31" fmla="*/ 189 h 373"/>
                    <a:gd name="T32" fmla="*/ 43 w 115"/>
                    <a:gd name="T33" fmla="*/ 217 h 373"/>
                    <a:gd name="T34" fmla="*/ 47 w 115"/>
                    <a:gd name="T35" fmla="*/ 40 h 373"/>
                    <a:gd name="T36" fmla="*/ 50 w 115"/>
                    <a:gd name="T37" fmla="*/ 323 h 373"/>
                    <a:gd name="T38" fmla="*/ 54 w 115"/>
                    <a:gd name="T39" fmla="*/ 177 h 373"/>
                    <a:gd name="T40" fmla="*/ 54 w 115"/>
                    <a:gd name="T41" fmla="*/ 217 h 373"/>
                    <a:gd name="T42" fmla="*/ 57 w 115"/>
                    <a:gd name="T43" fmla="*/ 71 h 373"/>
                    <a:gd name="T44" fmla="*/ 61 w 115"/>
                    <a:gd name="T45" fmla="*/ 326 h 373"/>
                    <a:gd name="T46" fmla="*/ 65 w 115"/>
                    <a:gd name="T47" fmla="*/ 205 h 373"/>
                    <a:gd name="T48" fmla="*/ 65 w 115"/>
                    <a:gd name="T49" fmla="*/ 189 h 373"/>
                    <a:gd name="T50" fmla="*/ 68 w 115"/>
                    <a:gd name="T51" fmla="*/ 74 h 373"/>
                    <a:gd name="T52" fmla="*/ 72 w 115"/>
                    <a:gd name="T53" fmla="*/ 354 h 373"/>
                    <a:gd name="T54" fmla="*/ 75 w 115"/>
                    <a:gd name="T55" fmla="*/ 202 h 373"/>
                    <a:gd name="T56" fmla="*/ 75 w 115"/>
                    <a:gd name="T57" fmla="*/ 217 h 373"/>
                    <a:gd name="T58" fmla="*/ 79 w 115"/>
                    <a:gd name="T59" fmla="*/ 81 h 373"/>
                    <a:gd name="T60" fmla="*/ 82 w 115"/>
                    <a:gd name="T61" fmla="*/ 351 h 373"/>
                    <a:gd name="T62" fmla="*/ 86 w 115"/>
                    <a:gd name="T63" fmla="*/ 202 h 373"/>
                    <a:gd name="T64" fmla="*/ 86 w 115"/>
                    <a:gd name="T65" fmla="*/ 202 h 373"/>
                    <a:gd name="T66" fmla="*/ 90 w 115"/>
                    <a:gd name="T67" fmla="*/ 56 h 373"/>
                    <a:gd name="T68" fmla="*/ 93 w 115"/>
                    <a:gd name="T69" fmla="*/ 323 h 373"/>
                    <a:gd name="T70" fmla="*/ 97 w 115"/>
                    <a:gd name="T71" fmla="*/ 239 h 373"/>
                    <a:gd name="T72" fmla="*/ 97 w 115"/>
                    <a:gd name="T73" fmla="*/ 202 h 373"/>
                    <a:gd name="T74" fmla="*/ 100 w 115"/>
                    <a:gd name="T75" fmla="*/ 28 h 373"/>
                    <a:gd name="T76" fmla="*/ 104 w 115"/>
                    <a:gd name="T77" fmla="*/ 326 h 373"/>
                    <a:gd name="T78" fmla="*/ 108 w 115"/>
                    <a:gd name="T79" fmla="*/ 214 h 373"/>
                    <a:gd name="T80" fmla="*/ 108 w 115"/>
                    <a:gd name="T81" fmla="*/ 205 h 373"/>
                    <a:gd name="T82" fmla="*/ 111 w 115"/>
                    <a:gd name="T83" fmla="*/ 2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373">
                      <a:moveTo>
                        <a:pt x="0" y="357"/>
                      </a:moveTo>
                      <a:lnTo>
                        <a:pt x="0" y="12"/>
                      </a:lnTo>
                      <a:lnTo>
                        <a:pt x="0" y="217"/>
                      </a:lnTo>
                      <a:lnTo>
                        <a:pt x="3" y="214"/>
                      </a:lnTo>
                      <a:lnTo>
                        <a:pt x="3" y="336"/>
                      </a:lnTo>
                      <a:lnTo>
                        <a:pt x="3" y="56"/>
                      </a:lnTo>
                      <a:lnTo>
                        <a:pt x="3" y="214"/>
                      </a:lnTo>
                      <a:lnTo>
                        <a:pt x="7" y="205"/>
                      </a:lnTo>
                      <a:lnTo>
                        <a:pt x="7" y="329"/>
                      </a:lnTo>
                      <a:lnTo>
                        <a:pt x="7" y="62"/>
                      </a:lnTo>
                      <a:lnTo>
                        <a:pt x="7" y="193"/>
                      </a:lnTo>
                      <a:lnTo>
                        <a:pt x="11" y="189"/>
                      </a:lnTo>
                      <a:lnTo>
                        <a:pt x="11" y="292"/>
                      </a:lnTo>
                      <a:lnTo>
                        <a:pt x="11" y="77"/>
                      </a:lnTo>
                      <a:lnTo>
                        <a:pt x="11" y="202"/>
                      </a:lnTo>
                      <a:lnTo>
                        <a:pt x="14" y="199"/>
                      </a:lnTo>
                      <a:lnTo>
                        <a:pt x="14" y="323"/>
                      </a:lnTo>
                      <a:lnTo>
                        <a:pt x="14" y="0"/>
                      </a:lnTo>
                      <a:lnTo>
                        <a:pt x="14" y="193"/>
                      </a:lnTo>
                      <a:lnTo>
                        <a:pt x="18" y="196"/>
                      </a:lnTo>
                      <a:lnTo>
                        <a:pt x="18" y="317"/>
                      </a:lnTo>
                      <a:lnTo>
                        <a:pt x="18" y="65"/>
                      </a:lnTo>
                      <a:lnTo>
                        <a:pt x="18" y="180"/>
                      </a:lnTo>
                      <a:lnTo>
                        <a:pt x="21" y="174"/>
                      </a:lnTo>
                      <a:lnTo>
                        <a:pt x="21" y="311"/>
                      </a:lnTo>
                      <a:lnTo>
                        <a:pt x="21" y="62"/>
                      </a:lnTo>
                      <a:lnTo>
                        <a:pt x="21" y="224"/>
                      </a:lnTo>
                      <a:lnTo>
                        <a:pt x="25" y="214"/>
                      </a:lnTo>
                      <a:lnTo>
                        <a:pt x="25" y="289"/>
                      </a:lnTo>
                      <a:lnTo>
                        <a:pt x="25" y="59"/>
                      </a:lnTo>
                      <a:lnTo>
                        <a:pt x="25" y="208"/>
                      </a:lnTo>
                      <a:lnTo>
                        <a:pt x="29" y="202"/>
                      </a:lnTo>
                      <a:lnTo>
                        <a:pt x="29" y="301"/>
                      </a:lnTo>
                      <a:lnTo>
                        <a:pt x="29" y="31"/>
                      </a:lnTo>
                      <a:lnTo>
                        <a:pt x="29" y="196"/>
                      </a:lnTo>
                      <a:lnTo>
                        <a:pt x="32" y="199"/>
                      </a:lnTo>
                      <a:lnTo>
                        <a:pt x="32" y="320"/>
                      </a:lnTo>
                      <a:lnTo>
                        <a:pt x="32" y="84"/>
                      </a:lnTo>
                      <a:lnTo>
                        <a:pt x="32" y="193"/>
                      </a:lnTo>
                      <a:lnTo>
                        <a:pt x="36" y="196"/>
                      </a:lnTo>
                      <a:lnTo>
                        <a:pt x="36" y="317"/>
                      </a:lnTo>
                      <a:lnTo>
                        <a:pt x="36" y="59"/>
                      </a:lnTo>
                      <a:lnTo>
                        <a:pt x="36" y="196"/>
                      </a:lnTo>
                      <a:lnTo>
                        <a:pt x="39" y="193"/>
                      </a:lnTo>
                      <a:lnTo>
                        <a:pt x="39" y="329"/>
                      </a:lnTo>
                      <a:lnTo>
                        <a:pt x="39" y="65"/>
                      </a:lnTo>
                      <a:lnTo>
                        <a:pt x="39" y="193"/>
                      </a:lnTo>
                      <a:lnTo>
                        <a:pt x="43" y="189"/>
                      </a:lnTo>
                      <a:lnTo>
                        <a:pt x="43" y="304"/>
                      </a:lnTo>
                      <a:lnTo>
                        <a:pt x="43" y="62"/>
                      </a:lnTo>
                      <a:lnTo>
                        <a:pt x="43" y="217"/>
                      </a:lnTo>
                      <a:lnTo>
                        <a:pt x="47" y="208"/>
                      </a:lnTo>
                      <a:lnTo>
                        <a:pt x="47" y="298"/>
                      </a:lnTo>
                      <a:lnTo>
                        <a:pt x="47" y="40"/>
                      </a:lnTo>
                      <a:lnTo>
                        <a:pt x="47" y="211"/>
                      </a:lnTo>
                      <a:lnTo>
                        <a:pt x="50" y="208"/>
                      </a:lnTo>
                      <a:lnTo>
                        <a:pt x="50" y="323"/>
                      </a:lnTo>
                      <a:lnTo>
                        <a:pt x="50" y="68"/>
                      </a:lnTo>
                      <a:lnTo>
                        <a:pt x="50" y="174"/>
                      </a:lnTo>
                      <a:lnTo>
                        <a:pt x="54" y="177"/>
                      </a:lnTo>
                      <a:lnTo>
                        <a:pt x="54" y="329"/>
                      </a:lnTo>
                      <a:lnTo>
                        <a:pt x="54" y="84"/>
                      </a:lnTo>
                      <a:lnTo>
                        <a:pt x="54" y="217"/>
                      </a:lnTo>
                      <a:lnTo>
                        <a:pt x="57" y="211"/>
                      </a:lnTo>
                      <a:lnTo>
                        <a:pt x="57" y="320"/>
                      </a:lnTo>
                      <a:lnTo>
                        <a:pt x="57" y="71"/>
                      </a:lnTo>
                      <a:lnTo>
                        <a:pt x="57" y="127"/>
                      </a:lnTo>
                      <a:lnTo>
                        <a:pt x="61" y="133"/>
                      </a:lnTo>
                      <a:lnTo>
                        <a:pt x="61" y="326"/>
                      </a:lnTo>
                      <a:lnTo>
                        <a:pt x="61" y="53"/>
                      </a:lnTo>
                      <a:lnTo>
                        <a:pt x="61" y="217"/>
                      </a:lnTo>
                      <a:lnTo>
                        <a:pt x="65" y="205"/>
                      </a:lnTo>
                      <a:lnTo>
                        <a:pt x="65" y="320"/>
                      </a:lnTo>
                      <a:lnTo>
                        <a:pt x="65" y="6"/>
                      </a:lnTo>
                      <a:lnTo>
                        <a:pt x="65" y="189"/>
                      </a:lnTo>
                      <a:lnTo>
                        <a:pt x="68" y="186"/>
                      </a:lnTo>
                      <a:lnTo>
                        <a:pt x="68" y="298"/>
                      </a:lnTo>
                      <a:lnTo>
                        <a:pt x="68" y="74"/>
                      </a:lnTo>
                      <a:lnTo>
                        <a:pt x="68" y="214"/>
                      </a:lnTo>
                      <a:lnTo>
                        <a:pt x="72" y="217"/>
                      </a:lnTo>
                      <a:lnTo>
                        <a:pt x="72" y="354"/>
                      </a:lnTo>
                      <a:lnTo>
                        <a:pt x="72" y="46"/>
                      </a:lnTo>
                      <a:lnTo>
                        <a:pt x="72" y="205"/>
                      </a:lnTo>
                      <a:lnTo>
                        <a:pt x="75" y="202"/>
                      </a:lnTo>
                      <a:lnTo>
                        <a:pt x="75" y="342"/>
                      </a:lnTo>
                      <a:lnTo>
                        <a:pt x="75" y="40"/>
                      </a:lnTo>
                      <a:lnTo>
                        <a:pt x="75" y="217"/>
                      </a:lnTo>
                      <a:lnTo>
                        <a:pt x="79" y="214"/>
                      </a:lnTo>
                      <a:lnTo>
                        <a:pt x="79" y="364"/>
                      </a:lnTo>
                      <a:lnTo>
                        <a:pt x="79" y="81"/>
                      </a:lnTo>
                      <a:lnTo>
                        <a:pt x="79" y="211"/>
                      </a:lnTo>
                      <a:lnTo>
                        <a:pt x="82" y="196"/>
                      </a:lnTo>
                      <a:lnTo>
                        <a:pt x="82" y="351"/>
                      </a:lnTo>
                      <a:lnTo>
                        <a:pt x="82" y="74"/>
                      </a:lnTo>
                      <a:lnTo>
                        <a:pt x="82" y="205"/>
                      </a:lnTo>
                      <a:lnTo>
                        <a:pt x="86" y="202"/>
                      </a:lnTo>
                      <a:lnTo>
                        <a:pt x="86" y="314"/>
                      </a:lnTo>
                      <a:lnTo>
                        <a:pt x="86" y="74"/>
                      </a:lnTo>
                      <a:lnTo>
                        <a:pt x="86" y="202"/>
                      </a:lnTo>
                      <a:lnTo>
                        <a:pt x="90" y="199"/>
                      </a:lnTo>
                      <a:lnTo>
                        <a:pt x="90" y="311"/>
                      </a:lnTo>
                      <a:lnTo>
                        <a:pt x="90" y="56"/>
                      </a:lnTo>
                      <a:lnTo>
                        <a:pt x="90" y="214"/>
                      </a:lnTo>
                      <a:lnTo>
                        <a:pt x="93" y="217"/>
                      </a:lnTo>
                      <a:lnTo>
                        <a:pt x="93" y="323"/>
                      </a:lnTo>
                      <a:lnTo>
                        <a:pt x="93" y="59"/>
                      </a:lnTo>
                      <a:lnTo>
                        <a:pt x="93" y="230"/>
                      </a:lnTo>
                      <a:lnTo>
                        <a:pt x="97" y="239"/>
                      </a:lnTo>
                      <a:lnTo>
                        <a:pt x="97" y="301"/>
                      </a:lnTo>
                      <a:lnTo>
                        <a:pt x="97" y="56"/>
                      </a:lnTo>
                      <a:lnTo>
                        <a:pt x="97" y="202"/>
                      </a:lnTo>
                      <a:lnTo>
                        <a:pt x="100" y="205"/>
                      </a:lnTo>
                      <a:lnTo>
                        <a:pt x="100" y="345"/>
                      </a:lnTo>
                      <a:lnTo>
                        <a:pt x="100" y="28"/>
                      </a:lnTo>
                      <a:lnTo>
                        <a:pt x="100" y="208"/>
                      </a:lnTo>
                      <a:lnTo>
                        <a:pt x="104" y="214"/>
                      </a:lnTo>
                      <a:lnTo>
                        <a:pt x="104" y="326"/>
                      </a:lnTo>
                      <a:lnTo>
                        <a:pt x="104" y="102"/>
                      </a:lnTo>
                      <a:lnTo>
                        <a:pt x="104" y="211"/>
                      </a:lnTo>
                      <a:lnTo>
                        <a:pt x="108" y="214"/>
                      </a:lnTo>
                      <a:lnTo>
                        <a:pt x="108" y="314"/>
                      </a:lnTo>
                      <a:lnTo>
                        <a:pt x="108" y="34"/>
                      </a:lnTo>
                      <a:lnTo>
                        <a:pt x="108" y="205"/>
                      </a:lnTo>
                      <a:lnTo>
                        <a:pt x="111" y="202"/>
                      </a:lnTo>
                      <a:lnTo>
                        <a:pt x="111" y="373"/>
                      </a:lnTo>
                      <a:lnTo>
                        <a:pt x="111" y="28"/>
                      </a:lnTo>
                      <a:lnTo>
                        <a:pt x="111" y="214"/>
                      </a:lnTo>
                      <a:lnTo>
                        <a:pt x="115" y="217"/>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13"/>
                <p:cNvSpPr>
                  <a:spLocks/>
                </p:cNvSpPr>
                <p:nvPr/>
              </p:nvSpPr>
              <p:spPr bwMode="auto">
                <a:xfrm>
                  <a:off x="1654119" y="3098391"/>
                  <a:ext cx="173122" cy="479550"/>
                </a:xfrm>
                <a:custGeom>
                  <a:avLst/>
                  <a:gdLst>
                    <a:gd name="T0" fmla="*/ 0 w 111"/>
                    <a:gd name="T1" fmla="*/ 49 h 416"/>
                    <a:gd name="T2" fmla="*/ 3 w 111"/>
                    <a:gd name="T3" fmla="*/ 357 h 416"/>
                    <a:gd name="T4" fmla="*/ 7 w 111"/>
                    <a:gd name="T5" fmla="*/ 208 h 416"/>
                    <a:gd name="T6" fmla="*/ 7 w 111"/>
                    <a:gd name="T7" fmla="*/ 230 h 416"/>
                    <a:gd name="T8" fmla="*/ 11 w 111"/>
                    <a:gd name="T9" fmla="*/ 74 h 416"/>
                    <a:gd name="T10" fmla="*/ 14 w 111"/>
                    <a:gd name="T11" fmla="*/ 323 h 416"/>
                    <a:gd name="T12" fmla="*/ 18 w 111"/>
                    <a:gd name="T13" fmla="*/ 233 h 416"/>
                    <a:gd name="T14" fmla="*/ 18 w 111"/>
                    <a:gd name="T15" fmla="*/ 211 h 416"/>
                    <a:gd name="T16" fmla="*/ 21 w 111"/>
                    <a:gd name="T17" fmla="*/ 71 h 416"/>
                    <a:gd name="T18" fmla="*/ 25 w 111"/>
                    <a:gd name="T19" fmla="*/ 320 h 416"/>
                    <a:gd name="T20" fmla="*/ 29 w 111"/>
                    <a:gd name="T21" fmla="*/ 205 h 416"/>
                    <a:gd name="T22" fmla="*/ 29 w 111"/>
                    <a:gd name="T23" fmla="*/ 186 h 416"/>
                    <a:gd name="T24" fmla="*/ 32 w 111"/>
                    <a:gd name="T25" fmla="*/ 6 h 416"/>
                    <a:gd name="T26" fmla="*/ 36 w 111"/>
                    <a:gd name="T27" fmla="*/ 329 h 416"/>
                    <a:gd name="T28" fmla="*/ 39 w 111"/>
                    <a:gd name="T29" fmla="*/ 211 h 416"/>
                    <a:gd name="T30" fmla="*/ 39 w 111"/>
                    <a:gd name="T31" fmla="*/ 227 h 416"/>
                    <a:gd name="T32" fmla="*/ 43 w 111"/>
                    <a:gd name="T33" fmla="*/ 34 h 416"/>
                    <a:gd name="T34" fmla="*/ 47 w 111"/>
                    <a:gd name="T35" fmla="*/ 357 h 416"/>
                    <a:gd name="T36" fmla="*/ 50 w 111"/>
                    <a:gd name="T37" fmla="*/ 223 h 416"/>
                    <a:gd name="T38" fmla="*/ 50 w 111"/>
                    <a:gd name="T39" fmla="*/ 199 h 416"/>
                    <a:gd name="T40" fmla="*/ 54 w 111"/>
                    <a:gd name="T41" fmla="*/ 68 h 416"/>
                    <a:gd name="T42" fmla="*/ 57 w 111"/>
                    <a:gd name="T43" fmla="*/ 311 h 416"/>
                    <a:gd name="T44" fmla="*/ 61 w 111"/>
                    <a:gd name="T45" fmla="*/ 220 h 416"/>
                    <a:gd name="T46" fmla="*/ 61 w 111"/>
                    <a:gd name="T47" fmla="*/ 183 h 416"/>
                    <a:gd name="T48" fmla="*/ 65 w 111"/>
                    <a:gd name="T49" fmla="*/ 15 h 416"/>
                    <a:gd name="T50" fmla="*/ 68 w 111"/>
                    <a:gd name="T51" fmla="*/ 329 h 416"/>
                    <a:gd name="T52" fmla="*/ 72 w 111"/>
                    <a:gd name="T53" fmla="*/ 180 h 416"/>
                    <a:gd name="T54" fmla="*/ 72 w 111"/>
                    <a:gd name="T55" fmla="*/ 217 h 416"/>
                    <a:gd name="T56" fmla="*/ 75 w 111"/>
                    <a:gd name="T57" fmla="*/ 56 h 416"/>
                    <a:gd name="T58" fmla="*/ 79 w 111"/>
                    <a:gd name="T59" fmla="*/ 342 h 416"/>
                    <a:gd name="T60" fmla="*/ 83 w 111"/>
                    <a:gd name="T61" fmla="*/ 211 h 416"/>
                    <a:gd name="T62" fmla="*/ 83 w 111"/>
                    <a:gd name="T63" fmla="*/ 205 h 416"/>
                    <a:gd name="T64" fmla="*/ 86 w 111"/>
                    <a:gd name="T65" fmla="*/ 6 h 416"/>
                    <a:gd name="T66" fmla="*/ 90 w 111"/>
                    <a:gd name="T67" fmla="*/ 348 h 416"/>
                    <a:gd name="T68" fmla="*/ 93 w 111"/>
                    <a:gd name="T69" fmla="*/ 192 h 416"/>
                    <a:gd name="T70" fmla="*/ 93 w 111"/>
                    <a:gd name="T71" fmla="*/ 196 h 416"/>
                    <a:gd name="T72" fmla="*/ 97 w 111"/>
                    <a:gd name="T73" fmla="*/ 59 h 416"/>
                    <a:gd name="T74" fmla="*/ 101 w 111"/>
                    <a:gd name="T75" fmla="*/ 320 h 416"/>
                    <a:gd name="T76" fmla="*/ 104 w 111"/>
                    <a:gd name="T77" fmla="*/ 174 h 416"/>
                    <a:gd name="T78" fmla="*/ 104 w 111"/>
                    <a:gd name="T79" fmla="*/ 192 h 416"/>
                    <a:gd name="T80" fmla="*/ 108 w 111"/>
                    <a:gd name="T81" fmla="*/ 21 h 416"/>
                    <a:gd name="T82" fmla="*/ 111 w 111"/>
                    <a:gd name="T83" fmla="*/ 32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416">
                      <a:moveTo>
                        <a:pt x="0" y="220"/>
                      </a:moveTo>
                      <a:lnTo>
                        <a:pt x="0" y="329"/>
                      </a:lnTo>
                      <a:lnTo>
                        <a:pt x="0" y="49"/>
                      </a:lnTo>
                      <a:lnTo>
                        <a:pt x="0" y="199"/>
                      </a:lnTo>
                      <a:lnTo>
                        <a:pt x="3" y="202"/>
                      </a:lnTo>
                      <a:lnTo>
                        <a:pt x="3" y="357"/>
                      </a:lnTo>
                      <a:lnTo>
                        <a:pt x="3" y="24"/>
                      </a:lnTo>
                      <a:lnTo>
                        <a:pt x="3" y="214"/>
                      </a:lnTo>
                      <a:lnTo>
                        <a:pt x="7" y="208"/>
                      </a:lnTo>
                      <a:lnTo>
                        <a:pt x="7" y="351"/>
                      </a:lnTo>
                      <a:lnTo>
                        <a:pt x="7" y="6"/>
                      </a:lnTo>
                      <a:lnTo>
                        <a:pt x="7" y="230"/>
                      </a:lnTo>
                      <a:lnTo>
                        <a:pt x="11" y="233"/>
                      </a:lnTo>
                      <a:lnTo>
                        <a:pt x="11" y="348"/>
                      </a:lnTo>
                      <a:lnTo>
                        <a:pt x="11" y="74"/>
                      </a:lnTo>
                      <a:lnTo>
                        <a:pt x="11" y="202"/>
                      </a:lnTo>
                      <a:lnTo>
                        <a:pt x="14" y="208"/>
                      </a:lnTo>
                      <a:lnTo>
                        <a:pt x="14" y="323"/>
                      </a:lnTo>
                      <a:lnTo>
                        <a:pt x="14" y="68"/>
                      </a:lnTo>
                      <a:lnTo>
                        <a:pt x="14" y="223"/>
                      </a:lnTo>
                      <a:lnTo>
                        <a:pt x="18" y="233"/>
                      </a:lnTo>
                      <a:lnTo>
                        <a:pt x="18" y="314"/>
                      </a:lnTo>
                      <a:lnTo>
                        <a:pt x="18" y="68"/>
                      </a:lnTo>
                      <a:lnTo>
                        <a:pt x="18" y="211"/>
                      </a:lnTo>
                      <a:lnTo>
                        <a:pt x="21" y="208"/>
                      </a:lnTo>
                      <a:lnTo>
                        <a:pt x="21" y="320"/>
                      </a:lnTo>
                      <a:lnTo>
                        <a:pt x="21" y="71"/>
                      </a:lnTo>
                      <a:lnTo>
                        <a:pt x="21" y="208"/>
                      </a:lnTo>
                      <a:lnTo>
                        <a:pt x="25" y="205"/>
                      </a:lnTo>
                      <a:lnTo>
                        <a:pt x="25" y="320"/>
                      </a:lnTo>
                      <a:lnTo>
                        <a:pt x="25" y="80"/>
                      </a:lnTo>
                      <a:lnTo>
                        <a:pt x="25" y="202"/>
                      </a:lnTo>
                      <a:lnTo>
                        <a:pt x="29" y="205"/>
                      </a:lnTo>
                      <a:lnTo>
                        <a:pt x="29" y="326"/>
                      </a:lnTo>
                      <a:lnTo>
                        <a:pt x="29" y="74"/>
                      </a:lnTo>
                      <a:lnTo>
                        <a:pt x="29" y="186"/>
                      </a:lnTo>
                      <a:lnTo>
                        <a:pt x="32" y="171"/>
                      </a:lnTo>
                      <a:lnTo>
                        <a:pt x="32" y="367"/>
                      </a:lnTo>
                      <a:lnTo>
                        <a:pt x="32" y="6"/>
                      </a:lnTo>
                      <a:lnTo>
                        <a:pt x="32" y="211"/>
                      </a:lnTo>
                      <a:lnTo>
                        <a:pt x="36" y="217"/>
                      </a:lnTo>
                      <a:lnTo>
                        <a:pt x="36" y="329"/>
                      </a:lnTo>
                      <a:lnTo>
                        <a:pt x="36" y="80"/>
                      </a:lnTo>
                      <a:lnTo>
                        <a:pt x="36" y="214"/>
                      </a:lnTo>
                      <a:lnTo>
                        <a:pt x="39" y="211"/>
                      </a:lnTo>
                      <a:lnTo>
                        <a:pt x="39" y="373"/>
                      </a:lnTo>
                      <a:lnTo>
                        <a:pt x="39" y="62"/>
                      </a:lnTo>
                      <a:lnTo>
                        <a:pt x="39" y="227"/>
                      </a:lnTo>
                      <a:lnTo>
                        <a:pt x="43" y="220"/>
                      </a:lnTo>
                      <a:lnTo>
                        <a:pt x="43" y="335"/>
                      </a:lnTo>
                      <a:lnTo>
                        <a:pt x="43" y="34"/>
                      </a:lnTo>
                      <a:lnTo>
                        <a:pt x="43" y="133"/>
                      </a:lnTo>
                      <a:lnTo>
                        <a:pt x="47" y="136"/>
                      </a:lnTo>
                      <a:lnTo>
                        <a:pt x="47" y="357"/>
                      </a:lnTo>
                      <a:lnTo>
                        <a:pt x="47" y="49"/>
                      </a:lnTo>
                      <a:lnTo>
                        <a:pt x="47" y="217"/>
                      </a:lnTo>
                      <a:lnTo>
                        <a:pt x="50" y="223"/>
                      </a:lnTo>
                      <a:lnTo>
                        <a:pt x="50" y="354"/>
                      </a:lnTo>
                      <a:lnTo>
                        <a:pt x="50" y="87"/>
                      </a:lnTo>
                      <a:lnTo>
                        <a:pt x="50" y="199"/>
                      </a:lnTo>
                      <a:lnTo>
                        <a:pt x="54" y="192"/>
                      </a:lnTo>
                      <a:lnTo>
                        <a:pt x="54" y="367"/>
                      </a:lnTo>
                      <a:lnTo>
                        <a:pt x="54" y="68"/>
                      </a:lnTo>
                      <a:lnTo>
                        <a:pt x="54" y="192"/>
                      </a:lnTo>
                      <a:lnTo>
                        <a:pt x="57" y="161"/>
                      </a:lnTo>
                      <a:lnTo>
                        <a:pt x="57" y="311"/>
                      </a:lnTo>
                      <a:lnTo>
                        <a:pt x="57" y="68"/>
                      </a:lnTo>
                      <a:lnTo>
                        <a:pt x="57" y="223"/>
                      </a:lnTo>
                      <a:lnTo>
                        <a:pt x="61" y="220"/>
                      </a:lnTo>
                      <a:lnTo>
                        <a:pt x="61" y="320"/>
                      </a:lnTo>
                      <a:lnTo>
                        <a:pt x="61" y="59"/>
                      </a:lnTo>
                      <a:lnTo>
                        <a:pt x="61" y="183"/>
                      </a:lnTo>
                      <a:lnTo>
                        <a:pt x="65" y="158"/>
                      </a:lnTo>
                      <a:lnTo>
                        <a:pt x="65" y="416"/>
                      </a:lnTo>
                      <a:lnTo>
                        <a:pt x="65" y="15"/>
                      </a:lnTo>
                      <a:lnTo>
                        <a:pt x="65" y="205"/>
                      </a:lnTo>
                      <a:lnTo>
                        <a:pt x="68" y="202"/>
                      </a:lnTo>
                      <a:lnTo>
                        <a:pt x="68" y="329"/>
                      </a:lnTo>
                      <a:lnTo>
                        <a:pt x="68" y="62"/>
                      </a:lnTo>
                      <a:lnTo>
                        <a:pt x="68" y="186"/>
                      </a:lnTo>
                      <a:lnTo>
                        <a:pt x="72" y="180"/>
                      </a:lnTo>
                      <a:lnTo>
                        <a:pt x="72" y="311"/>
                      </a:lnTo>
                      <a:lnTo>
                        <a:pt x="72" y="77"/>
                      </a:lnTo>
                      <a:lnTo>
                        <a:pt x="72" y="217"/>
                      </a:lnTo>
                      <a:lnTo>
                        <a:pt x="75" y="220"/>
                      </a:lnTo>
                      <a:lnTo>
                        <a:pt x="75" y="351"/>
                      </a:lnTo>
                      <a:lnTo>
                        <a:pt x="75" y="56"/>
                      </a:lnTo>
                      <a:lnTo>
                        <a:pt x="75" y="208"/>
                      </a:lnTo>
                      <a:lnTo>
                        <a:pt x="79" y="211"/>
                      </a:lnTo>
                      <a:lnTo>
                        <a:pt x="79" y="342"/>
                      </a:lnTo>
                      <a:lnTo>
                        <a:pt x="79" y="52"/>
                      </a:lnTo>
                      <a:lnTo>
                        <a:pt x="79" y="217"/>
                      </a:lnTo>
                      <a:lnTo>
                        <a:pt x="83" y="211"/>
                      </a:lnTo>
                      <a:lnTo>
                        <a:pt x="83" y="345"/>
                      </a:lnTo>
                      <a:lnTo>
                        <a:pt x="83" y="77"/>
                      </a:lnTo>
                      <a:lnTo>
                        <a:pt x="83" y="205"/>
                      </a:lnTo>
                      <a:lnTo>
                        <a:pt x="86" y="202"/>
                      </a:lnTo>
                      <a:lnTo>
                        <a:pt x="86" y="335"/>
                      </a:lnTo>
                      <a:lnTo>
                        <a:pt x="86" y="6"/>
                      </a:lnTo>
                      <a:lnTo>
                        <a:pt x="86" y="236"/>
                      </a:lnTo>
                      <a:lnTo>
                        <a:pt x="90" y="227"/>
                      </a:lnTo>
                      <a:lnTo>
                        <a:pt x="90" y="348"/>
                      </a:lnTo>
                      <a:lnTo>
                        <a:pt x="90" y="62"/>
                      </a:lnTo>
                      <a:lnTo>
                        <a:pt x="90" y="199"/>
                      </a:lnTo>
                      <a:lnTo>
                        <a:pt x="93" y="192"/>
                      </a:lnTo>
                      <a:lnTo>
                        <a:pt x="93" y="320"/>
                      </a:lnTo>
                      <a:lnTo>
                        <a:pt x="93" y="77"/>
                      </a:lnTo>
                      <a:lnTo>
                        <a:pt x="93" y="196"/>
                      </a:lnTo>
                      <a:lnTo>
                        <a:pt x="97" y="192"/>
                      </a:lnTo>
                      <a:lnTo>
                        <a:pt x="97" y="339"/>
                      </a:lnTo>
                      <a:lnTo>
                        <a:pt x="97" y="59"/>
                      </a:lnTo>
                      <a:lnTo>
                        <a:pt x="97" y="202"/>
                      </a:lnTo>
                      <a:lnTo>
                        <a:pt x="101" y="205"/>
                      </a:lnTo>
                      <a:lnTo>
                        <a:pt x="101" y="320"/>
                      </a:lnTo>
                      <a:lnTo>
                        <a:pt x="101" y="68"/>
                      </a:lnTo>
                      <a:lnTo>
                        <a:pt x="101" y="177"/>
                      </a:lnTo>
                      <a:lnTo>
                        <a:pt x="104" y="174"/>
                      </a:lnTo>
                      <a:lnTo>
                        <a:pt x="104" y="357"/>
                      </a:lnTo>
                      <a:lnTo>
                        <a:pt x="104" y="59"/>
                      </a:lnTo>
                      <a:lnTo>
                        <a:pt x="104" y="192"/>
                      </a:lnTo>
                      <a:lnTo>
                        <a:pt x="108" y="196"/>
                      </a:lnTo>
                      <a:lnTo>
                        <a:pt x="108" y="335"/>
                      </a:lnTo>
                      <a:lnTo>
                        <a:pt x="108" y="21"/>
                      </a:lnTo>
                      <a:lnTo>
                        <a:pt x="108" y="202"/>
                      </a:lnTo>
                      <a:lnTo>
                        <a:pt x="111" y="205"/>
                      </a:lnTo>
                      <a:lnTo>
                        <a:pt x="111" y="329"/>
                      </a:lnTo>
                      <a:lnTo>
                        <a:pt x="111" y="0"/>
                      </a:lnTo>
                      <a:lnTo>
                        <a:pt x="111" y="208"/>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p:cNvSpPr>
                <p:nvPr/>
              </p:nvSpPr>
              <p:spPr bwMode="auto">
                <a:xfrm>
                  <a:off x="1827240" y="3098391"/>
                  <a:ext cx="179360" cy="469176"/>
                </a:xfrm>
                <a:custGeom>
                  <a:avLst/>
                  <a:gdLst>
                    <a:gd name="T0" fmla="*/ 4 w 115"/>
                    <a:gd name="T1" fmla="*/ 320 h 407"/>
                    <a:gd name="T2" fmla="*/ 8 w 115"/>
                    <a:gd name="T3" fmla="*/ 205 h 407"/>
                    <a:gd name="T4" fmla="*/ 8 w 115"/>
                    <a:gd name="T5" fmla="*/ 217 h 407"/>
                    <a:gd name="T6" fmla="*/ 11 w 115"/>
                    <a:gd name="T7" fmla="*/ 108 h 407"/>
                    <a:gd name="T8" fmla="*/ 15 w 115"/>
                    <a:gd name="T9" fmla="*/ 348 h 407"/>
                    <a:gd name="T10" fmla="*/ 18 w 115"/>
                    <a:gd name="T11" fmla="*/ 227 h 407"/>
                    <a:gd name="T12" fmla="*/ 18 w 115"/>
                    <a:gd name="T13" fmla="*/ 270 h 407"/>
                    <a:gd name="T14" fmla="*/ 22 w 115"/>
                    <a:gd name="T15" fmla="*/ 52 h 407"/>
                    <a:gd name="T16" fmla="*/ 26 w 115"/>
                    <a:gd name="T17" fmla="*/ 335 h 407"/>
                    <a:gd name="T18" fmla="*/ 29 w 115"/>
                    <a:gd name="T19" fmla="*/ 211 h 407"/>
                    <a:gd name="T20" fmla="*/ 29 w 115"/>
                    <a:gd name="T21" fmla="*/ 199 h 407"/>
                    <a:gd name="T22" fmla="*/ 33 w 115"/>
                    <a:gd name="T23" fmla="*/ 46 h 407"/>
                    <a:gd name="T24" fmla="*/ 36 w 115"/>
                    <a:gd name="T25" fmla="*/ 314 h 407"/>
                    <a:gd name="T26" fmla="*/ 40 w 115"/>
                    <a:gd name="T27" fmla="*/ 208 h 407"/>
                    <a:gd name="T28" fmla="*/ 40 w 115"/>
                    <a:gd name="T29" fmla="*/ 223 h 407"/>
                    <a:gd name="T30" fmla="*/ 43 w 115"/>
                    <a:gd name="T31" fmla="*/ 80 h 407"/>
                    <a:gd name="T32" fmla="*/ 47 w 115"/>
                    <a:gd name="T33" fmla="*/ 363 h 407"/>
                    <a:gd name="T34" fmla="*/ 51 w 115"/>
                    <a:gd name="T35" fmla="*/ 236 h 407"/>
                    <a:gd name="T36" fmla="*/ 51 w 115"/>
                    <a:gd name="T37" fmla="*/ 121 h 407"/>
                    <a:gd name="T38" fmla="*/ 54 w 115"/>
                    <a:gd name="T39" fmla="*/ 49 h 407"/>
                    <a:gd name="T40" fmla="*/ 58 w 115"/>
                    <a:gd name="T41" fmla="*/ 382 h 407"/>
                    <a:gd name="T42" fmla="*/ 61 w 115"/>
                    <a:gd name="T43" fmla="*/ 214 h 407"/>
                    <a:gd name="T44" fmla="*/ 61 w 115"/>
                    <a:gd name="T45" fmla="*/ 208 h 407"/>
                    <a:gd name="T46" fmla="*/ 65 w 115"/>
                    <a:gd name="T47" fmla="*/ 0 h 407"/>
                    <a:gd name="T48" fmla="*/ 69 w 115"/>
                    <a:gd name="T49" fmla="*/ 329 h 407"/>
                    <a:gd name="T50" fmla="*/ 72 w 115"/>
                    <a:gd name="T51" fmla="*/ 192 h 407"/>
                    <a:gd name="T52" fmla="*/ 72 w 115"/>
                    <a:gd name="T53" fmla="*/ 214 h 407"/>
                    <a:gd name="T54" fmla="*/ 76 w 115"/>
                    <a:gd name="T55" fmla="*/ 15 h 407"/>
                    <a:gd name="T56" fmla="*/ 79 w 115"/>
                    <a:gd name="T57" fmla="*/ 335 h 407"/>
                    <a:gd name="T58" fmla="*/ 83 w 115"/>
                    <a:gd name="T59" fmla="*/ 211 h 407"/>
                    <a:gd name="T60" fmla="*/ 83 w 115"/>
                    <a:gd name="T61" fmla="*/ 211 h 407"/>
                    <a:gd name="T62" fmla="*/ 87 w 115"/>
                    <a:gd name="T63" fmla="*/ 77 h 407"/>
                    <a:gd name="T64" fmla="*/ 90 w 115"/>
                    <a:gd name="T65" fmla="*/ 292 h 407"/>
                    <a:gd name="T66" fmla="*/ 94 w 115"/>
                    <a:gd name="T67" fmla="*/ 199 h 407"/>
                    <a:gd name="T68" fmla="*/ 94 w 115"/>
                    <a:gd name="T69" fmla="*/ 208 h 407"/>
                    <a:gd name="T70" fmla="*/ 97 w 115"/>
                    <a:gd name="T71" fmla="*/ 21 h 407"/>
                    <a:gd name="T72" fmla="*/ 101 w 115"/>
                    <a:gd name="T73" fmla="*/ 323 h 407"/>
                    <a:gd name="T74" fmla="*/ 105 w 115"/>
                    <a:gd name="T75" fmla="*/ 208 h 407"/>
                    <a:gd name="T76" fmla="*/ 105 w 115"/>
                    <a:gd name="T77" fmla="*/ 196 h 407"/>
                    <a:gd name="T78" fmla="*/ 108 w 115"/>
                    <a:gd name="T79" fmla="*/ 65 h 407"/>
                    <a:gd name="T80" fmla="*/ 112 w 115"/>
                    <a:gd name="T81" fmla="*/ 335 h 407"/>
                    <a:gd name="T82" fmla="*/ 115 w 115"/>
                    <a:gd name="T83" fmla="*/ 223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407">
                      <a:moveTo>
                        <a:pt x="0" y="208"/>
                      </a:moveTo>
                      <a:lnTo>
                        <a:pt x="4" y="205"/>
                      </a:lnTo>
                      <a:lnTo>
                        <a:pt x="4" y="320"/>
                      </a:lnTo>
                      <a:lnTo>
                        <a:pt x="4" y="71"/>
                      </a:lnTo>
                      <a:lnTo>
                        <a:pt x="4" y="208"/>
                      </a:lnTo>
                      <a:lnTo>
                        <a:pt x="8" y="205"/>
                      </a:lnTo>
                      <a:lnTo>
                        <a:pt x="8" y="317"/>
                      </a:lnTo>
                      <a:lnTo>
                        <a:pt x="8" y="68"/>
                      </a:lnTo>
                      <a:lnTo>
                        <a:pt x="8" y="217"/>
                      </a:lnTo>
                      <a:lnTo>
                        <a:pt x="11" y="217"/>
                      </a:lnTo>
                      <a:lnTo>
                        <a:pt x="11" y="311"/>
                      </a:lnTo>
                      <a:lnTo>
                        <a:pt x="11" y="108"/>
                      </a:lnTo>
                      <a:lnTo>
                        <a:pt x="11" y="196"/>
                      </a:lnTo>
                      <a:lnTo>
                        <a:pt x="15" y="183"/>
                      </a:lnTo>
                      <a:lnTo>
                        <a:pt x="15" y="348"/>
                      </a:lnTo>
                      <a:lnTo>
                        <a:pt x="15" y="31"/>
                      </a:lnTo>
                      <a:lnTo>
                        <a:pt x="15" y="220"/>
                      </a:lnTo>
                      <a:lnTo>
                        <a:pt x="18" y="227"/>
                      </a:lnTo>
                      <a:lnTo>
                        <a:pt x="18" y="354"/>
                      </a:lnTo>
                      <a:lnTo>
                        <a:pt x="18" y="24"/>
                      </a:lnTo>
                      <a:lnTo>
                        <a:pt x="18" y="270"/>
                      </a:lnTo>
                      <a:lnTo>
                        <a:pt x="22" y="267"/>
                      </a:lnTo>
                      <a:lnTo>
                        <a:pt x="22" y="345"/>
                      </a:lnTo>
                      <a:lnTo>
                        <a:pt x="22" y="52"/>
                      </a:lnTo>
                      <a:lnTo>
                        <a:pt x="22" y="211"/>
                      </a:lnTo>
                      <a:lnTo>
                        <a:pt x="26" y="217"/>
                      </a:lnTo>
                      <a:lnTo>
                        <a:pt x="26" y="335"/>
                      </a:lnTo>
                      <a:lnTo>
                        <a:pt x="26" y="65"/>
                      </a:lnTo>
                      <a:lnTo>
                        <a:pt x="26" y="217"/>
                      </a:lnTo>
                      <a:lnTo>
                        <a:pt x="29" y="211"/>
                      </a:lnTo>
                      <a:lnTo>
                        <a:pt x="29" y="326"/>
                      </a:lnTo>
                      <a:lnTo>
                        <a:pt x="29" y="77"/>
                      </a:lnTo>
                      <a:lnTo>
                        <a:pt x="29" y="199"/>
                      </a:lnTo>
                      <a:lnTo>
                        <a:pt x="33" y="205"/>
                      </a:lnTo>
                      <a:lnTo>
                        <a:pt x="33" y="367"/>
                      </a:lnTo>
                      <a:lnTo>
                        <a:pt x="33" y="46"/>
                      </a:lnTo>
                      <a:lnTo>
                        <a:pt x="33" y="211"/>
                      </a:lnTo>
                      <a:lnTo>
                        <a:pt x="36" y="217"/>
                      </a:lnTo>
                      <a:lnTo>
                        <a:pt x="36" y="314"/>
                      </a:lnTo>
                      <a:lnTo>
                        <a:pt x="36" y="71"/>
                      </a:lnTo>
                      <a:lnTo>
                        <a:pt x="36" y="211"/>
                      </a:lnTo>
                      <a:lnTo>
                        <a:pt x="40" y="208"/>
                      </a:lnTo>
                      <a:lnTo>
                        <a:pt x="40" y="317"/>
                      </a:lnTo>
                      <a:lnTo>
                        <a:pt x="40" y="59"/>
                      </a:lnTo>
                      <a:lnTo>
                        <a:pt x="40" y="223"/>
                      </a:lnTo>
                      <a:lnTo>
                        <a:pt x="43" y="220"/>
                      </a:lnTo>
                      <a:lnTo>
                        <a:pt x="43" y="317"/>
                      </a:lnTo>
                      <a:lnTo>
                        <a:pt x="43" y="80"/>
                      </a:lnTo>
                      <a:lnTo>
                        <a:pt x="43" y="186"/>
                      </a:lnTo>
                      <a:lnTo>
                        <a:pt x="47" y="183"/>
                      </a:lnTo>
                      <a:lnTo>
                        <a:pt x="47" y="363"/>
                      </a:lnTo>
                      <a:lnTo>
                        <a:pt x="47" y="9"/>
                      </a:lnTo>
                      <a:lnTo>
                        <a:pt x="47" y="239"/>
                      </a:lnTo>
                      <a:lnTo>
                        <a:pt x="51" y="236"/>
                      </a:lnTo>
                      <a:lnTo>
                        <a:pt x="51" y="320"/>
                      </a:lnTo>
                      <a:lnTo>
                        <a:pt x="51" y="56"/>
                      </a:lnTo>
                      <a:lnTo>
                        <a:pt x="51" y="121"/>
                      </a:lnTo>
                      <a:lnTo>
                        <a:pt x="54" y="127"/>
                      </a:lnTo>
                      <a:lnTo>
                        <a:pt x="54" y="326"/>
                      </a:lnTo>
                      <a:lnTo>
                        <a:pt x="54" y="49"/>
                      </a:lnTo>
                      <a:lnTo>
                        <a:pt x="54" y="205"/>
                      </a:lnTo>
                      <a:lnTo>
                        <a:pt x="58" y="205"/>
                      </a:lnTo>
                      <a:lnTo>
                        <a:pt x="58" y="382"/>
                      </a:lnTo>
                      <a:lnTo>
                        <a:pt x="58" y="15"/>
                      </a:lnTo>
                      <a:lnTo>
                        <a:pt x="58" y="217"/>
                      </a:lnTo>
                      <a:lnTo>
                        <a:pt x="61" y="214"/>
                      </a:lnTo>
                      <a:lnTo>
                        <a:pt x="61" y="357"/>
                      </a:lnTo>
                      <a:lnTo>
                        <a:pt x="61" y="71"/>
                      </a:lnTo>
                      <a:lnTo>
                        <a:pt x="61" y="208"/>
                      </a:lnTo>
                      <a:lnTo>
                        <a:pt x="65" y="214"/>
                      </a:lnTo>
                      <a:lnTo>
                        <a:pt x="65" y="339"/>
                      </a:lnTo>
                      <a:lnTo>
                        <a:pt x="65" y="0"/>
                      </a:lnTo>
                      <a:lnTo>
                        <a:pt x="65" y="223"/>
                      </a:lnTo>
                      <a:lnTo>
                        <a:pt x="69" y="214"/>
                      </a:lnTo>
                      <a:lnTo>
                        <a:pt x="69" y="329"/>
                      </a:lnTo>
                      <a:lnTo>
                        <a:pt x="69" y="31"/>
                      </a:lnTo>
                      <a:lnTo>
                        <a:pt x="69" y="202"/>
                      </a:lnTo>
                      <a:lnTo>
                        <a:pt x="72" y="192"/>
                      </a:lnTo>
                      <a:lnTo>
                        <a:pt x="72" y="326"/>
                      </a:lnTo>
                      <a:lnTo>
                        <a:pt x="72" y="74"/>
                      </a:lnTo>
                      <a:lnTo>
                        <a:pt x="72" y="214"/>
                      </a:lnTo>
                      <a:lnTo>
                        <a:pt x="76" y="211"/>
                      </a:lnTo>
                      <a:lnTo>
                        <a:pt x="76" y="407"/>
                      </a:lnTo>
                      <a:lnTo>
                        <a:pt x="76" y="15"/>
                      </a:lnTo>
                      <a:lnTo>
                        <a:pt x="76" y="217"/>
                      </a:lnTo>
                      <a:lnTo>
                        <a:pt x="79" y="214"/>
                      </a:lnTo>
                      <a:lnTo>
                        <a:pt x="79" y="335"/>
                      </a:lnTo>
                      <a:lnTo>
                        <a:pt x="79" y="3"/>
                      </a:lnTo>
                      <a:lnTo>
                        <a:pt x="79" y="217"/>
                      </a:lnTo>
                      <a:lnTo>
                        <a:pt x="83" y="211"/>
                      </a:lnTo>
                      <a:lnTo>
                        <a:pt x="83" y="320"/>
                      </a:lnTo>
                      <a:lnTo>
                        <a:pt x="83" y="74"/>
                      </a:lnTo>
                      <a:lnTo>
                        <a:pt x="83" y="211"/>
                      </a:lnTo>
                      <a:lnTo>
                        <a:pt x="87" y="202"/>
                      </a:lnTo>
                      <a:lnTo>
                        <a:pt x="87" y="332"/>
                      </a:lnTo>
                      <a:lnTo>
                        <a:pt x="87" y="77"/>
                      </a:lnTo>
                      <a:lnTo>
                        <a:pt x="87" y="220"/>
                      </a:lnTo>
                      <a:lnTo>
                        <a:pt x="90" y="217"/>
                      </a:lnTo>
                      <a:lnTo>
                        <a:pt x="90" y="292"/>
                      </a:lnTo>
                      <a:lnTo>
                        <a:pt x="90" y="40"/>
                      </a:lnTo>
                      <a:lnTo>
                        <a:pt x="90" y="211"/>
                      </a:lnTo>
                      <a:lnTo>
                        <a:pt x="94" y="199"/>
                      </a:lnTo>
                      <a:lnTo>
                        <a:pt x="94" y="354"/>
                      </a:lnTo>
                      <a:lnTo>
                        <a:pt x="94" y="62"/>
                      </a:lnTo>
                      <a:lnTo>
                        <a:pt x="94" y="208"/>
                      </a:lnTo>
                      <a:lnTo>
                        <a:pt x="97" y="205"/>
                      </a:lnTo>
                      <a:lnTo>
                        <a:pt x="97" y="311"/>
                      </a:lnTo>
                      <a:lnTo>
                        <a:pt x="97" y="21"/>
                      </a:lnTo>
                      <a:lnTo>
                        <a:pt x="97" y="183"/>
                      </a:lnTo>
                      <a:lnTo>
                        <a:pt x="101" y="199"/>
                      </a:lnTo>
                      <a:lnTo>
                        <a:pt x="101" y="323"/>
                      </a:lnTo>
                      <a:lnTo>
                        <a:pt x="101" y="90"/>
                      </a:lnTo>
                      <a:lnTo>
                        <a:pt x="101" y="205"/>
                      </a:lnTo>
                      <a:lnTo>
                        <a:pt x="105" y="208"/>
                      </a:lnTo>
                      <a:lnTo>
                        <a:pt x="105" y="317"/>
                      </a:lnTo>
                      <a:lnTo>
                        <a:pt x="105" y="90"/>
                      </a:lnTo>
                      <a:lnTo>
                        <a:pt x="105" y="196"/>
                      </a:lnTo>
                      <a:lnTo>
                        <a:pt x="108" y="199"/>
                      </a:lnTo>
                      <a:lnTo>
                        <a:pt x="108" y="304"/>
                      </a:lnTo>
                      <a:lnTo>
                        <a:pt x="108" y="65"/>
                      </a:lnTo>
                      <a:lnTo>
                        <a:pt x="108" y="199"/>
                      </a:lnTo>
                      <a:lnTo>
                        <a:pt x="112" y="202"/>
                      </a:lnTo>
                      <a:lnTo>
                        <a:pt x="112" y="335"/>
                      </a:lnTo>
                      <a:lnTo>
                        <a:pt x="112" y="6"/>
                      </a:lnTo>
                      <a:lnTo>
                        <a:pt x="112" y="227"/>
                      </a:lnTo>
                      <a:lnTo>
                        <a:pt x="115" y="223"/>
                      </a:lnTo>
                      <a:lnTo>
                        <a:pt x="115" y="367"/>
                      </a:lnTo>
                      <a:lnTo>
                        <a:pt x="115" y="21"/>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2006600" y="3108766"/>
                  <a:ext cx="179360" cy="416149"/>
                </a:xfrm>
                <a:custGeom>
                  <a:avLst/>
                  <a:gdLst>
                    <a:gd name="T0" fmla="*/ 4 w 115"/>
                    <a:gd name="T1" fmla="*/ 277 h 361"/>
                    <a:gd name="T2" fmla="*/ 4 w 115"/>
                    <a:gd name="T3" fmla="*/ 193 h 361"/>
                    <a:gd name="T4" fmla="*/ 8 w 115"/>
                    <a:gd name="T5" fmla="*/ 53 h 361"/>
                    <a:gd name="T6" fmla="*/ 11 w 115"/>
                    <a:gd name="T7" fmla="*/ 320 h 361"/>
                    <a:gd name="T8" fmla="*/ 15 w 115"/>
                    <a:gd name="T9" fmla="*/ 193 h 361"/>
                    <a:gd name="T10" fmla="*/ 15 w 115"/>
                    <a:gd name="T11" fmla="*/ 183 h 361"/>
                    <a:gd name="T12" fmla="*/ 18 w 115"/>
                    <a:gd name="T13" fmla="*/ 68 h 361"/>
                    <a:gd name="T14" fmla="*/ 22 w 115"/>
                    <a:gd name="T15" fmla="*/ 326 h 361"/>
                    <a:gd name="T16" fmla="*/ 26 w 115"/>
                    <a:gd name="T17" fmla="*/ 227 h 361"/>
                    <a:gd name="T18" fmla="*/ 26 w 115"/>
                    <a:gd name="T19" fmla="*/ 199 h 361"/>
                    <a:gd name="T20" fmla="*/ 29 w 115"/>
                    <a:gd name="T21" fmla="*/ 3 h 361"/>
                    <a:gd name="T22" fmla="*/ 33 w 115"/>
                    <a:gd name="T23" fmla="*/ 342 h 361"/>
                    <a:gd name="T24" fmla="*/ 36 w 115"/>
                    <a:gd name="T25" fmla="*/ 187 h 361"/>
                    <a:gd name="T26" fmla="*/ 36 w 115"/>
                    <a:gd name="T27" fmla="*/ 190 h 361"/>
                    <a:gd name="T28" fmla="*/ 40 w 115"/>
                    <a:gd name="T29" fmla="*/ 0 h 361"/>
                    <a:gd name="T30" fmla="*/ 44 w 115"/>
                    <a:gd name="T31" fmla="*/ 361 h 361"/>
                    <a:gd name="T32" fmla="*/ 47 w 115"/>
                    <a:gd name="T33" fmla="*/ 187 h 361"/>
                    <a:gd name="T34" fmla="*/ 47 w 115"/>
                    <a:gd name="T35" fmla="*/ 199 h 361"/>
                    <a:gd name="T36" fmla="*/ 51 w 115"/>
                    <a:gd name="T37" fmla="*/ 47 h 361"/>
                    <a:gd name="T38" fmla="*/ 54 w 115"/>
                    <a:gd name="T39" fmla="*/ 314 h 361"/>
                    <a:gd name="T40" fmla="*/ 58 w 115"/>
                    <a:gd name="T41" fmla="*/ 187 h 361"/>
                    <a:gd name="T42" fmla="*/ 58 w 115"/>
                    <a:gd name="T43" fmla="*/ 177 h 361"/>
                    <a:gd name="T44" fmla="*/ 62 w 115"/>
                    <a:gd name="T45" fmla="*/ 31 h 361"/>
                    <a:gd name="T46" fmla="*/ 65 w 115"/>
                    <a:gd name="T47" fmla="*/ 292 h 361"/>
                    <a:gd name="T48" fmla="*/ 69 w 115"/>
                    <a:gd name="T49" fmla="*/ 205 h 361"/>
                    <a:gd name="T50" fmla="*/ 69 w 115"/>
                    <a:gd name="T51" fmla="*/ 196 h 361"/>
                    <a:gd name="T52" fmla="*/ 72 w 115"/>
                    <a:gd name="T53" fmla="*/ 65 h 361"/>
                    <a:gd name="T54" fmla="*/ 76 w 115"/>
                    <a:gd name="T55" fmla="*/ 311 h 361"/>
                    <a:gd name="T56" fmla="*/ 80 w 115"/>
                    <a:gd name="T57" fmla="*/ 183 h 361"/>
                    <a:gd name="T58" fmla="*/ 80 w 115"/>
                    <a:gd name="T59" fmla="*/ 221 h 361"/>
                    <a:gd name="T60" fmla="*/ 83 w 115"/>
                    <a:gd name="T61" fmla="*/ 43 h 361"/>
                    <a:gd name="T62" fmla="*/ 87 w 115"/>
                    <a:gd name="T63" fmla="*/ 342 h 361"/>
                    <a:gd name="T64" fmla="*/ 90 w 115"/>
                    <a:gd name="T65" fmla="*/ 183 h 361"/>
                    <a:gd name="T66" fmla="*/ 90 w 115"/>
                    <a:gd name="T67" fmla="*/ 199 h 361"/>
                    <a:gd name="T68" fmla="*/ 94 w 115"/>
                    <a:gd name="T69" fmla="*/ 68 h 361"/>
                    <a:gd name="T70" fmla="*/ 98 w 115"/>
                    <a:gd name="T71" fmla="*/ 333 h 361"/>
                    <a:gd name="T72" fmla="*/ 101 w 115"/>
                    <a:gd name="T73" fmla="*/ 199 h 361"/>
                    <a:gd name="T74" fmla="*/ 101 w 115"/>
                    <a:gd name="T75" fmla="*/ 208 h 361"/>
                    <a:gd name="T76" fmla="*/ 105 w 115"/>
                    <a:gd name="T77" fmla="*/ 75 h 361"/>
                    <a:gd name="T78" fmla="*/ 108 w 115"/>
                    <a:gd name="T79" fmla="*/ 314 h 361"/>
                    <a:gd name="T80" fmla="*/ 112 w 115"/>
                    <a:gd name="T81" fmla="*/ 202 h 361"/>
                    <a:gd name="T82" fmla="*/ 112 w 115"/>
                    <a:gd name="T83" fmla="*/ 20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361">
                      <a:moveTo>
                        <a:pt x="0" y="12"/>
                      </a:moveTo>
                      <a:lnTo>
                        <a:pt x="0" y="280"/>
                      </a:lnTo>
                      <a:lnTo>
                        <a:pt x="4" y="277"/>
                      </a:lnTo>
                      <a:lnTo>
                        <a:pt x="4" y="330"/>
                      </a:lnTo>
                      <a:lnTo>
                        <a:pt x="4" y="3"/>
                      </a:lnTo>
                      <a:lnTo>
                        <a:pt x="4" y="193"/>
                      </a:lnTo>
                      <a:lnTo>
                        <a:pt x="8" y="183"/>
                      </a:lnTo>
                      <a:lnTo>
                        <a:pt x="8" y="333"/>
                      </a:lnTo>
                      <a:lnTo>
                        <a:pt x="8" y="53"/>
                      </a:lnTo>
                      <a:lnTo>
                        <a:pt x="8" y="199"/>
                      </a:lnTo>
                      <a:lnTo>
                        <a:pt x="11" y="202"/>
                      </a:lnTo>
                      <a:lnTo>
                        <a:pt x="11" y="320"/>
                      </a:lnTo>
                      <a:lnTo>
                        <a:pt x="11" y="75"/>
                      </a:lnTo>
                      <a:lnTo>
                        <a:pt x="11" y="196"/>
                      </a:lnTo>
                      <a:lnTo>
                        <a:pt x="15" y="193"/>
                      </a:lnTo>
                      <a:lnTo>
                        <a:pt x="15" y="326"/>
                      </a:lnTo>
                      <a:lnTo>
                        <a:pt x="15" y="9"/>
                      </a:lnTo>
                      <a:lnTo>
                        <a:pt x="15" y="183"/>
                      </a:lnTo>
                      <a:lnTo>
                        <a:pt x="18" y="183"/>
                      </a:lnTo>
                      <a:lnTo>
                        <a:pt x="18" y="305"/>
                      </a:lnTo>
                      <a:lnTo>
                        <a:pt x="18" y="68"/>
                      </a:lnTo>
                      <a:lnTo>
                        <a:pt x="18" y="224"/>
                      </a:lnTo>
                      <a:lnTo>
                        <a:pt x="22" y="227"/>
                      </a:lnTo>
                      <a:lnTo>
                        <a:pt x="22" y="326"/>
                      </a:lnTo>
                      <a:lnTo>
                        <a:pt x="22" y="75"/>
                      </a:lnTo>
                      <a:lnTo>
                        <a:pt x="22" y="224"/>
                      </a:lnTo>
                      <a:lnTo>
                        <a:pt x="26" y="227"/>
                      </a:lnTo>
                      <a:lnTo>
                        <a:pt x="26" y="295"/>
                      </a:lnTo>
                      <a:lnTo>
                        <a:pt x="26" y="31"/>
                      </a:lnTo>
                      <a:lnTo>
                        <a:pt x="26" y="199"/>
                      </a:lnTo>
                      <a:lnTo>
                        <a:pt x="29" y="196"/>
                      </a:lnTo>
                      <a:lnTo>
                        <a:pt x="29" y="298"/>
                      </a:lnTo>
                      <a:lnTo>
                        <a:pt x="29" y="3"/>
                      </a:lnTo>
                      <a:lnTo>
                        <a:pt x="29" y="211"/>
                      </a:lnTo>
                      <a:lnTo>
                        <a:pt x="33" y="208"/>
                      </a:lnTo>
                      <a:lnTo>
                        <a:pt x="33" y="342"/>
                      </a:lnTo>
                      <a:lnTo>
                        <a:pt x="33" y="62"/>
                      </a:lnTo>
                      <a:lnTo>
                        <a:pt x="33" y="190"/>
                      </a:lnTo>
                      <a:lnTo>
                        <a:pt x="36" y="187"/>
                      </a:lnTo>
                      <a:lnTo>
                        <a:pt x="36" y="302"/>
                      </a:lnTo>
                      <a:lnTo>
                        <a:pt x="36" y="71"/>
                      </a:lnTo>
                      <a:lnTo>
                        <a:pt x="36" y="190"/>
                      </a:lnTo>
                      <a:lnTo>
                        <a:pt x="40" y="199"/>
                      </a:lnTo>
                      <a:lnTo>
                        <a:pt x="40" y="351"/>
                      </a:lnTo>
                      <a:lnTo>
                        <a:pt x="40" y="0"/>
                      </a:lnTo>
                      <a:lnTo>
                        <a:pt x="40" y="199"/>
                      </a:lnTo>
                      <a:lnTo>
                        <a:pt x="44" y="196"/>
                      </a:lnTo>
                      <a:lnTo>
                        <a:pt x="44" y="361"/>
                      </a:lnTo>
                      <a:lnTo>
                        <a:pt x="44" y="84"/>
                      </a:lnTo>
                      <a:lnTo>
                        <a:pt x="44" y="190"/>
                      </a:lnTo>
                      <a:lnTo>
                        <a:pt x="47" y="187"/>
                      </a:lnTo>
                      <a:lnTo>
                        <a:pt x="47" y="317"/>
                      </a:lnTo>
                      <a:lnTo>
                        <a:pt x="47" y="71"/>
                      </a:lnTo>
                      <a:lnTo>
                        <a:pt x="47" y="199"/>
                      </a:lnTo>
                      <a:lnTo>
                        <a:pt x="51" y="193"/>
                      </a:lnTo>
                      <a:lnTo>
                        <a:pt x="51" y="339"/>
                      </a:lnTo>
                      <a:lnTo>
                        <a:pt x="51" y="47"/>
                      </a:lnTo>
                      <a:lnTo>
                        <a:pt x="51" y="190"/>
                      </a:lnTo>
                      <a:lnTo>
                        <a:pt x="54" y="190"/>
                      </a:lnTo>
                      <a:lnTo>
                        <a:pt x="54" y="314"/>
                      </a:lnTo>
                      <a:lnTo>
                        <a:pt x="54" y="6"/>
                      </a:lnTo>
                      <a:lnTo>
                        <a:pt x="54" y="174"/>
                      </a:lnTo>
                      <a:lnTo>
                        <a:pt x="58" y="187"/>
                      </a:lnTo>
                      <a:lnTo>
                        <a:pt x="58" y="326"/>
                      </a:lnTo>
                      <a:lnTo>
                        <a:pt x="58" y="75"/>
                      </a:lnTo>
                      <a:lnTo>
                        <a:pt x="58" y="177"/>
                      </a:lnTo>
                      <a:lnTo>
                        <a:pt x="62" y="190"/>
                      </a:lnTo>
                      <a:lnTo>
                        <a:pt x="62" y="311"/>
                      </a:lnTo>
                      <a:lnTo>
                        <a:pt x="62" y="31"/>
                      </a:lnTo>
                      <a:lnTo>
                        <a:pt x="62" y="190"/>
                      </a:lnTo>
                      <a:lnTo>
                        <a:pt x="65" y="199"/>
                      </a:lnTo>
                      <a:lnTo>
                        <a:pt x="65" y="292"/>
                      </a:lnTo>
                      <a:lnTo>
                        <a:pt x="65" y="71"/>
                      </a:lnTo>
                      <a:lnTo>
                        <a:pt x="65" y="199"/>
                      </a:lnTo>
                      <a:lnTo>
                        <a:pt x="69" y="205"/>
                      </a:lnTo>
                      <a:lnTo>
                        <a:pt x="69" y="348"/>
                      </a:lnTo>
                      <a:lnTo>
                        <a:pt x="69" y="9"/>
                      </a:lnTo>
                      <a:lnTo>
                        <a:pt x="69" y="196"/>
                      </a:lnTo>
                      <a:lnTo>
                        <a:pt x="72" y="190"/>
                      </a:lnTo>
                      <a:lnTo>
                        <a:pt x="72" y="354"/>
                      </a:lnTo>
                      <a:lnTo>
                        <a:pt x="72" y="65"/>
                      </a:lnTo>
                      <a:lnTo>
                        <a:pt x="72" y="199"/>
                      </a:lnTo>
                      <a:lnTo>
                        <a:pt x="76" y="208"/>
                      </a:lnTo>
                      <a:lnTo>
                        <a:pt x="76" y="311"/>
                      </a:lnTo>
                      <a:lnTo>
                        <a:pt x="76" y="75"/>
                      </a:lnTo>
                      <a:lnTo>
                        <a:pt x="76" y="187"/>
                      </a:lnTo>
                      <a:lnTo>
                        <a:pt x="80" y="183"/>
                      </a:lnTo>
                      <a:lnTo>
                        <a:pt x="80" y="345"/>
                      </a:lnTo>
                      <a:lnTo>
                        <a:pt x="80" y="50"/>
                      </a:lnTo>
                      <a:lnTo>
                        <a:pt x="80" y="221"/>
                      </a:lnTo>
                      <a:lnTo>
                        <a:pt x="83" y="224"/>
                      </a:lnTo>
                      <a:lnTo>
                        <a:pt x="83" y="320"/>
                      </a:lnTo>
                      <a:lnTo>
                        <a:pt x="83" y="43"/>
                      </a:lnTo>
                      <a:lnTo>
                        <a:pt x="83" y="221"/>
                      </a:lnTo>
                      <a:lnTo>
                        <a:pt x="87" y="221"/>
                      </a:lnTo>
                      <a:lnTo>
                        <a:pt x="87" y="342"/>
                      </a:lnTo>
                      <a:lnTo>
                        <a:pt x="87" y="84"/>
                      </a:lnTo>
                      <a:lnTo>
                        <a:pt x="87" y="193"/>
                      </a:lnTo>
                      <a:lnTo>
                        <a:pt x="90" y="183"/>
                      </a:lnTo>
                      <a:lnTo>
                        <a:pt x="90" y="330"/>
                      </a:lnTo>
                      <a:lnTo>
                        <a:pt x="90" y="9"/>
                      </a:lnTo>
                      <a:lnTo>
                        <a:pt x="90" y="199"/>
                      </a:lnTo>
                      <a:lnTo>
                        <a:pt x="94" y="202"/>
                      </a:lnTo>
                      <a:lnTo>
                        <a:pt x="94" y="295"/>
                      </a:lnTo>
                      <a:lnTo>
                        <a:pt x="94" y="68"/>
                      </a:lnTo>
                      <a:lnTo>
                        <a:pt x="94" y="190"/>
                      </a:lnTo>
                      <a:lnTo>
                        <a:pt x="98" y="183"/>
                      </a:lnTo>
                      <a:lnTo>
                        <a:pt x="98" y="333"/>
                      </a:lnTo>
                      <a:lnTo>
                        <a:pt x="98" y="28"/>
                      </a:lnTo>
                      <a:lnTo>
                        <a:pt x="98" y="196"/>
                      </a:lnTo>
                      <a:lnTo>
                        <a:pt x="101" y="199"/>
                      </a:lnTo>
                      <a:lnTo>
                        <a:pt x="101" y="311"/>
                      </a:lnTo>
                      <a:lnTo>
                        <a:pt x="101" y="50"/>
                      </a:lnTo>
                      <a:lnTo>
                        <a:pt x="101" y="208"/>
                      </a:lnTo>
                      <a:lnTo>
                        <a:pt x="105" y="208"/>
                      </a:lnTo>
                      <a:lnTo>
                        <a:pt x="105" y="314"/>
                      </a:lnTo>
                      <a:lnTo>
                        <a:pt x="105" y="75"/>
                      </a:lnTo>
                      <a:lnTo>
                        <a:pt x="105" y="193"/>
                      </a:lnTo>
                      <a:lnTo>
                        <a:pt x="108" y="196"/>
                      </a:lnTo>
                      <a:lnTo>
                        <a:pt x="108" y="314"/>
                      </a:lnTo>
                      <a:lnTo>
                        <a:pt x="108" y="81"/>
                      </a:lnTo>
                      <a:lnTo>
                        <a:pt x="108" y="199"/>
                      </a:lnTo>
                      <a:lnTo>
                        <a:pt x="112" y="202"/>
                      </a:lnTo>
                      <a:lnTo>
                        <a:pt x="112" y="330"/>
                      </a:lnTo>
                      <a:lnTo>
                        <a:pt x="112" y="0"/>
                      </a:lnTo>
                      <a:lnTo>
                        <a:pt x="112" y="208"/>
                      </a:lnTo>
                      <a:lnTo>
                        <a:pt x="115" y="205"/>
                      </a:lnTo>
                      <a:lnTo>
                        <a:pt x="115" y="308"/>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p:cNvSpPr>
                <p:nvPr/>
              </p:nvSpPr>
              <p:spPr bwMode="auto">
                <a:xfrm>
                  <a:off x="2185959" y="3101850"/>
                  <a:ext cx="180919" cy="458801"/>
                </a:xfrm>
                <a:custGeom>
                  <a:avLst/>
                  <a:gdLst>
                    <a:gd name="T0" fmla="*/ 0 w 116"/>
                    <a:gd name="T1" fmla="*/ 127 h 398"/>
                    <a:gd name="T2" fmla="*/ 4 w 116"/>
                    <a:gd name="T3" fmla="*/ 0 h 398"/>
                    <a:gd name="T4" fmla="*/ 8 w 116"/>
                    <a:gd name="T5" fmla="*/ 354 h 398"/>
                    <a:gd name="T6" fmla="*/ 11 w 116"/>
                    <a:gd name="T7" fmla="*/ 211 h 398"/>
                    <a:gd name="T8" fmla="*/ 11 w 116"/>
                    <a:gd name="T9" fmla="*/ 208 h 398"/>
                    <a:gd name="T10" fmla="*/ 15 w 116"/>
                    <a:gd name="T11" fmla="*/ 74 h 398"/>
                    <a:gd name="T12" fmla="*/ 18 w 116"/>
                    <a:gd name="T13" fmla="*/ 351 h 398"/>
                    <a:gd name="T14" fmla="*/ 22 w 116"/>
                    <a:gd name="T15" fmla="*/ 202 h 398"/>
                    <a:gd name="T16" fmla="*/ 22 w 116"/>
                    <a:gd name="T17" fmla="*/ 161 h 398"/>
                    <a:gd name="T18" fmla="*/ 26 w 116"/>
                    <a:gd name="T19" fmla="*/ 65 h 398"/>
                    <a:gd name="T20" fmla="*/ 29 w 116"/>
                    <a:gd name="T21" fmla="*/ 367 h 398"/>
                    <a:gd name="T22" fmla="*/ 33 w 116"/>
                    <a:gd name="T23" fmla="*/ 183 h 398"/>
                    <a:gd name="T24" fmla="*/ 33 w 116"/>
                    <a:gd name="T25" fmla="*/ 205 h 398"/>
                    <a:gd name="T26" fmla="*/ 36 w 116"/>
                    <a:gd name="T27" fmla="*/ 15 h 398"/>
                    <a:gd name="T28" fmla="*/ 40 w 116"/>
                    <a:gd name="T29" fmla="*/ 326 h 398"/>
                    <a:gd name="T30" fmla="*/ 44 w 116"/>
                    <a:gd name="T31" fmla="*/ 211 h 398"/>
                    <a:gd name="T32" fmla="*/ 44 w 116"/>
                    <a:gd name="T33" fmla="*/ 202 h 398"/>
                    <a:gd name="T34" fmla="*/ 47 w 116"/>
                    <a:gd name="T35" fmla="*/ 43 h 398"/>
                    <a:gd name="T36" fmla="*/ 51 w 116"/>
                    <a:gd name="T37" fmla="*/ 348 h 398"/>
                    <a:gd name="T38" fmla="*/ 54 w 116"/>
                    <a:gd name="T39" fmla="*/ 208 h 398"/>
                    <a:gd name="T40" fmla="*/ 54 w 116"/>
                    <a:gd name="T41" fmla="*/ 230 h 398"/>
                    <a:gd name="T42" fmla="*/ 58 w 116"/>
                    <a:gd name="T43" fmla="*/ 25 h 398"/>
                    <a:gd name="T44" fmla="*/ 62 w 116"/>
                    <a:gd name="T45" fmla="*/ 339 h 398"/>
                    <a:gd name="T46" fmla="*/ 65 w 116"/>
                    <a:gd name="T47" fmla="*/ 239 h 398"/>
                    <a:gd name="T48" fmla="*/ 65 w 116"/>
                    <a:gd name="T49" fmla="*/ 199 h 398"/>
                    <a:gd name="T50" fmla="*/ 69 w 116"/>
                    <a:gd name="T51" fmla="*/ 59 h 398"/>
                    <a:gd name="T52" fmla="*/ 72 w 116"/>
                    <a:gd name="T53" fmla="*/ 367 h 398"/>
                    <a:gd name="T54" fmla="*/ 76 w 116"/>
                    <a:gd name="T55" fmla="*/ 205 h 398"/>
                    <a:gd name="T56" fmla="*/ 76 w 116"/>
                    <a:gd name="T57" fmla="*/ 152 h 398"/>
                    <a:gd name="T58" fmla="*/ 80 w 116"/>
                    <a:gd name="T59" fmla="*/ 15 h 398"/>
                    <a:gd name="T60" fmla="*/ 83 w 116"/>
                    <a:gd name="T61" fmla="*/ 326 h 398"/>
                    <a:gd name="T62" fmla="*/ 87 w 116"/>
                    <a:gd name="T63" fmla="*/ 174 h 398"/>
                    <a:gd name="T64" fmla="*/ 87 w 116"/>
                    <a:gd name="T65" fmla="*/ 230 h 398"/>
                    <a:gd name="T66" fmla="*/ 90 w 116"/>
                    <a:gd name="T67" fmla="*/ 21 h 398"/>
                    <a:gd name="T68" fmla="*/ 94 w 116"/>
                    <a:gd name="T69" fmla="*/ 339 h 398"/>
                    <a:gd name="T70" fmla="*/ 98 w 116"/>
                    <a:gd name="T71" fmla="*/ 239 h 398"/>
                    <a:gd name="T72" fmla="*/ 98 w 116"/>
                    <a:gd name="T73" fmla="*/ 211 h 398"/>
                    <a:gd name="T74" fmla="*/ 101 w 116"/>
                    <a:gd name="T75" fmla="*/ 53 h 398"/>
                    <a:gd name="T76" fmla="*/ 105 w 116"/>
                    <a:gd name="T77" fmla="*/ 395 h 398"/>
                    <a:gd name="T78" fmla="*/ 108 w 116"/>
                    <a:gd name="T79" fmla="*/ 230 h 398"/>
                    <a:gd name="T80" fmla="*/ 108 w 116"/>
                    <a:gd name="T81" fmla="*/ 177 h 398"/>
                    <a:gd name="T82" fmla="*/ 112 w 116"/>
                    <a:gd name="T83" fmla="*/ 46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398">
                      <a:moveTo>
                        <a:pt x="0" y="314"/>
                      </a:moveTo>
                      <a:lnTo>
                        <a:pt x="0" y="56"/>
                      </a:lnTo>
                      <a:lnTo>
                        <a:pt x="0" y="127"/>
                      </a:lnTo>
                      <a:lnTo>
                        <a:pt x="4" y="133"/>
                      </a:lnTo>
                      <a:lnTo>
                        <a:pt x="4" y="388"/>
                      </a:lnTo>
                      <a:lnTo>
                        <a:pt x="4" y="0"/>
                      </a:lnTo>
                      <a:lnTo>
                        <a:pt x="4" y="242"/>
                      </a:lnTo>
                      <a:lnTo>
                        <a:pt x="8" y="245"/>
                      </a:lnTo>
                      <a:lnTo>
                        <a:pt x="8" y="354"/>
                      </a:lnTo>
                      <a:lnTo>
                        <a:pt x="8" y="12"/>
                      </a:lnTo>
                      <a:lnTo>
                        <a:pt x="8" y="214"/>
                      </a:lnTo>
                      <a:lnTo>
                        <a:pt x="11" y="211"/>
                      </a:lnTo>
                      <a:lnTo>
                        <a:pt x="11" y="360"/>
                      </a:lnTo>
                      <a:lnTo>
                        <a:pt x="11" y="56"/>
                      </a:lnTo>
                      <a:lnTo>
                        <a:pt x="11" y="208"/>
                      </a:lnTo>
                      <a:lnTo>
                        <a:pt x="15" y="214"/>
                      </a:lnTo>
                      <a:lnTo>
                        <a:pt x="15" y="376"/>
                      </a:lnTo>
                      <a:lnTo>
                        <a:pt x="15" y="74"/>
                      </a:lnTo>
                      <a:lnTo>
                        <a:pt x="15" y="205"/>
                      </a:lnTo>
                      <a:lnTo>
                        <a:pt x="18" y="208"/>
                      </a:lnTo>
                      <a:lnTo>
                        <a:pt x="18" y="351"/>
                      </a:lnTo>
                      <a:lnTo>
                        <a:pt x="18" y="59"/>
                      </a:lnTo>
                      <a:lnTo>
                        <a:pt x="18" y="199"/>
                      </a:lnTo>
                      <a:lnTo>
                        <a:pt x="22" y="202"/>
                      </a:lnTo>
                      <a:lnTo>
                        <a:pt x="22" y="311"/>
                      </a:lnTo>
                      <a:lnTo>
                        <a:pt x="22" y="18"/>
                      </a:lnTo>
                      <a:lnTo>
                        <a:pt x="22" y="161"/>
                      </a:lnTo>
                      <a:lnTo>
                        <a:pt x="26" y="168"/>
                      </a:lnTo>
                      <a:lnTo>
                        <a:pt x="26" y="370"/>
                      </a:lnTo>
                      <a:lnTo>
                        <a:pt x="26" y="65"/>
                      </a:lnTo>
                      <a:lnTo>
                        <a:pt x="26" y="220"/>
                      </a:lnTo>
                      <a:lnTo>
                        <a:pt x="29" y="211"/>
                      </a:lnTo>
                      <a:lnTo>
                        <a:pt x="29" y="367"/>
                      </a:lnTo>
                      <a:lnTo>
                        <a:pt x="29" y="37"/>
                      </a:lnTo>
                      <a:lnTo>
                        <a:pt x="29" y="186"/>
                      </a:lnTo>
                      <a:lnTo>
                        <a:pt x="33" y="183"/>
                      </a:lnTo>
                      <a:lnTo>
                        <a:pt x="33" y="311"/>
                      </a:lnTo>
                      <a:lnTo>
                        <a:pt x="33" y="59"/>
                      </a:lnTo>
                      <a:lnTo>
                        <a:pt x="33" y="205"/>
                      </a:lnTo>
                      <a:lnTo>
                        <a:pt x="36" y="211"/>
                      </a:lnTo>
                      <a:lnTo>
                        <a:pt x="36" y="351"/>
                      </a:lnTo>
                      <a:lnTo>
                        <a:pt x="36" y="15"/>
                      </a:lnTo>
                      <a:lnTo>
                        <a:pt x="36" y="199"/>
                      </a:lnTo>
                      <a:lnTo>
                        <a:pt x="40" y="205"/>
                      </a:lnTo>
                      <a:lnTo>
                        <a:pt x="40" y="326"/>
                      </a:lnTo>
                      <a:lnTo>
                        <a:pt x="40" y="87"/>
                      </a:lnTo>
                      <a:lnTo>
                        <a:pt x="40" y="208"/>
                      </a:lnTo>
                      <a:lnTo>
                        <a:pt x="44" y="211"/>
                      </a:lnTo>
                      <a:lnTo>
                        <a:pt x="44" y="314"/>
                      </a:lnTo>
                      <a:lnTo>
                        <a:pt x="44" y="3"/>
                      </a:lnTo>
                      <a:lnTo>
                        <a:pt x="44" y="202"/>
                      </a:lnTo>
                      <a:lnTo>
                        <a:pt x="47" y="199"/>
                      </a:lnTo>
                      <a:lnTo>
                        <a:pt x="47" y="351"/>
                      </a:lnTo>
                      <a:lnTo>
                        <a:pt x="47" y="43"/>
                      </a:lnTo>
                      <a:lnTo>
                        <a:pt x="47" y="208"/>
                      </a:lnTo>
                      <a:lnTo>
                        <a:pt x="51" y="211"/>
                      </a:lnTo>
                      <a:lnTo>
                        <a:pt x="51" y="348"/>
                      </a:lnTo>
                      <a:lnTo>
                        <a:pt x="51" y="49"/>
                      </a:lnTo>
                      <a:lnTo>
                        <a:pt x="51" y="211"/>
                      </a:lnTo>
                      <a:lnTo>
                        <a:pt x="54" y="208"/>
                      </a:lnTo>
                      <a:lnTo>
                        <a:pt x="54" y="336"/>
                      </a:lnTo>
                      <a:lnTo>
                        <a:pt x="54" y="49"/>
                      </a:lnTo>
                      <a:lnTo>
                        <a:pt x="54" y="230"/>
                      </a:lnTo>
                      <a:lnTo>
                        <a:pt x="58" y="220"/>
                      </a:lnTo>
                      <a:lnTo>
                        <a:pt x="58" y="351"/>
                      </a:lnTo>
                      <a:lnTo>
                        <a:pt x="58" y="25"/>
                      </a:lnTo>
                      <a:lnTo>
                        <a:pt x="58" y="202"/>
                      </a:lnTo>
                      <a:lnTo>
                        <a:pt x="62" y="199"/>
                      </a:lnTo>
                      <a:lnTo>
                        <a:pt x="62" y="339"/>
                      </a:lnTo>
                      <a:lnTo>
                        <a:pt x="62" y="74"/>
                      </a:lnTo>
                      <a:lnTo>
                        <a:pt x="62" y="236"/>
                      </a:lnTo>
                      <a:lnTo>
                        <a:pt x="65" y="239"/>
                      </a:lnTo>
                      <a:lnTo>
                        <a:pt x="65" y="354"/>
                      </a:lnTo>
                      <a:lnTo>
                        <a:pt x="65" y="74"/>
                      </a:lnTo>
                      <a:lnTo>
                        <a:pt x="65" y="199"/>
                      </a:lnTo>
                      <a:lnTo>
                        <a:pt x="69" y="202"/>
                      </a:lnTo>
                      <a:lnTo>
                        <a:pt x="69" y="364"/>
                      </a:lnTo>
                      <a:lnTo>
                        <a:pt x="69" y="59"/>
                      </a:lnTo>
                      <a:lnTo>
                        <a:pt x="69" y="211"/>
                      </a:lnTo>
                      <a:lnTo>
                        <a:pt x="72" y="214"/>
                      </a:lnTo>
                      <a:lnTo>
                        <a:pt x="72" y="367"/>
                      </a:lnTo>
                      <a:lnTo>
                        <a:pt x="72" y="15"/>
                      </a:lnTo>
                      <a:lnTo>
                        <a:pt x="72" y="208"/>
                      </a:lnTo>
                      <a:lnTo>
                        <a:pt x="76" y="205"/>
                      </a:lnTo>
                      <a:lnTo>
                        <a:pt x="76" y="348"/>
                      </a:lnTo>
                      <a:lnTo>
                        <a:pt x="76" y="21"/>
                      </a:lnTo>
                      <a:lnTo>
                        <a:pt x="76" y="152"/>
                      </a:lnTo>
                      <a:lnTo>
                        <a:pt x="80" y="155"/>
                      </a:lnTo>
                      <a:lnTo>
                        <a:pt x="80" y="398"/>
                      </a:lnTo>
                      <a:lnTo>
                        <a:pt x="80" y="15"/>
                      </a:lnTo>
                      <a:lnTo>
                        <a:pt x="80" y="205"/>
                      </a:lnTo>
                      <a:lnTo>
                        <a:pt x="83" y="208"/>
                      </a:lnTo>
                      <a:lnTo>
                        <a:pt x="83" y="326"/>
                      </a:lnTo>
                      <a:lnTo>
                        <a:pt x="83" y="46"/>
                      </a:lnTo>
                      <a:lnTo>
                        <a:pt x="83" y="177"/>
                      </a:lnTo>
                      <a:lnTo>
                        <a:pt x="87" y="174"/>
                      </a:lnTo>
                      <a:lnTo>
                        <a:pt x="87" y="317"/>
                      </a:lnTo>
                      <a:lnTo>
                        <a:pt x="87" y="93"/>
                      </a:lnTo>
                      <a:lnTo>
                        <a:pt x="87" y="230"/>
                      </a:lnTo>
                      <a:lnTo>
                        <a:pt x="90" y="236"/>
                      </a:lnTo>
                      <a:lnTo>
                        <a:pt x="90" y="289"/>
                      </a:lnTo>
                      <a:lnTo>
                        <a:pt x="90" y="21"/>
                      </a:lnTo>
                      <a:lnTo>
                        <a:pt x="90" y="205"/>
                      </a:lnTo>
                      <a:lnTo>
                        <a:pt x="94" y="202"/>
                      </a:lnTo>
                      <a:lnTo>
                        <a:pt x="94" y="339"/>
                      </a:lnTo>
                      <a:lnTo>
                        <a:pt x="94" y="56"/>
                      </a:lnTo>
                      <a:lnTo>
                        <a:pt x="94" y="230"/>
                      </a:lnTo>
                      <a:lnTo>
                        <a:pt x="98" y="239"/>
                      </a:lnTo>
                      <a:lnTo>
                        <a:pt x="98" y="351"/>
                      </a:lnTo>
                      <a:lnTo>
                        <a:pt x="98" y="71"/>
                      </a:lnTo>
                      <a:lnTo>
                        <a:pt x="98" y="211"/>
                      </a:lnTo>
                      <a:lnTo>
                        <a:pt x="101" y="214"/>
                      </a:lnTo>
                      <a:lnTo>
                        <a:pt x="101" y="351"/>
                      </a:lnTo>
                      <a:lnTo>
                        <a:pt x="101" y="53"/>
                      </a:lnTo>
                      <a:lnTo>
                        <a:pt x="101" y="189"/>
                      </a:lnTo>
                      <a:lnTo>
                        <a:pt x="105" y="186"/>
                      </a:lnTo>
                      <a:lnTo>
                        <a:pt x="105" y="395"/>
                      </a:lnTo>
                      <a:lnTo>
                        <a:pt x="105" y="56"/>
                      </a:lnTo>
                      <a:lnTo>
                        <a:pt x="105" y="220"/>
                      </a:lnTo>
                      <a:lnTo>
                        <a:pt x="108" y="230"/>
                      </a:lnTo>
                      <a:lnTo>
                        <a:pt x="108" y="311"/>
                      </a:lnTo>
                      <a:lnTo>
                        <a:pt x="108" y="31"/>
                      </a:lnTo>
                      <a:lnTo>
                        <a:pt x="108" y="177"/>
                      </a:lnTo>
                      <a:lnTo>
                        <a:pt x="112" y="186"/>
                      </a:lnTo>
                      <a:lnTo>
                        <a:pt x="112" y="329"/>
                      </a:lnTo>
                      <a:lnTo>
                        <a:pt x="112" y="46"/>
                      </a:lnTo>
                      <a:lnTo>
                        <a:pt x="112" y="211"/>
                      </a:lnTo>
                      <a:lnTo>
                        <a:pt x="116" y="21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p:cNvSpPr>
                <p:nvPr/>
              </p:nvSpPr>
              <p:spPr bwMode="auto">
                <a:xfrm>
                  <a:off x="2366878" y="3108766"/>
                  <a:ext cx="173122" cy="433440"/>
                </a:xfrm>
                <a:custGeom>
                  <a:avLst/>
                  <a:gdLst>
                    <a:gd name="T0" fmla="*/ 0 w 111"/>
                    <a:gd name="T1" fmla="*/ 59 h 376"/>
                    <a:gd name="T2" fmla="*/ 3 w 111"/>
                    <a:gd name="T3" fmla="*/ 320 h 376"/>
                    <a:gd name="T4" fmla="*/ 7 w 111"/>
                    <a:gd name="T5" fmla="*/ 174 h 376"/>
                    <a:gd name="T6" fmla="*/ 7 w 111"/>
                    <a:gd name="T7" fmla="*/ 199 h 376"/>
                    <a:gd name="T8" fmla="*/ 10 w 111"/>
                    <a:gd name="T9" fmla="*/ 59 h 376"/>
                    <a:gd name="T10" fmla="*/ 14 w 111"/>
                    <a:gd name="T11" fmla="*/ 320 h 376"/>
                    <a:gd name="T12" fmla="*/ 18 w 111"/>
                    <a:gd name="T13" fmla="*/ 202 h 376"/>
                    <a:gd name="T14" fmla="*/ 18 w 111"/>
                    <a:gd name="T15" fmla="*/ 177 h 376"/>
                    <a:gd name="T16" fmla="*/ 21 w 111"/>
                    <a:gd name="T17" fmla="*/ 50 h 376"/>
                    <a:gd name="T18" fmla="*/ 25 w 111"/>
                    <a:gd name="T19" fmla="*/ 348 h 376"/>
                    <a:gd name="T20" fmla="*/ 28 w 111"/>
                    <a:gd name="T21" fmla="*/ 199 h 376"/>
                    <a:gd name="T22" fmla="*/ 28 w 111"/>
                    <a:gd name="T23" fmla="*/ 214 h 376"/>
                    <a:gd name="T24" fmla="*/ 32 w 111"/>
                    <a:gd name="T25" fmla="*/ 25 h 376"/>
                    <a:gd name="T26" fmla="*/ 36 w 111"/>
                    <a:gd name="T27" fmla="*/ 314 h 376"/>
                    <a:gd name="T28" fmla="*/ 39 w 111"/>
                    <a:gd name="T29" fmla="*/ 187 h 376"/>
                    <a:gd name="T30" fmla="*/ 39 w 111"/>
                    <a:gd name="T31" fmla="*/ 211 h 376"/>
                    <a:gd name="T32" fmla="*/ 43 w 111"/>
                    <a:gd name="T33" fmla="*/ 81 h 376"/>
                    <a:gd name="T34" fmla="*/ 46 w 111"/>
                    <a:gd name="T35" fmla="*/ 330 h 376"/>
                    <a:gd name="T36" fmla="*/ 50 w 111"/>
                    <a:gd name="T37" fmla="*/ 214 h 376"/>
                    <a:gd name="T38" fmla="*/ 50 w 111"/>
                    <a:gd name="T39" fmla="*/ 199 h 376"/>
                    <a:gd name="T40" fmla="*/ 54 w 111"/>
                    <a:gd name="T41" fmla="*/ 6 h 376"/>
                    <a:gd name="T42" fmla="*/ 57 w 111"/>
                    <a:gd name="T43" fmla="*/ 354 h 376"/>
                    <a:gd name="T44" fmla="*/ 61 w 111"/>
                    <a:gd name="T45" fmla="*/ 202 h 376"/>
                    <a:gd name="T46" fmla="*/ 61 w 111"/>
                    <a:gd name="T47" fmla="*/ 199 h 376"/>
                    <a:gd name="T48" fmla="*/ 64 w 111"/>
                    <a:gd name="T49" fmla="*/ 75 h 376"/>
                    <a:gd name="T50" fmla="*/ 68 w 111"/>
                    <a:gd name="T51" fmla="*/ 326 h 376"/>
                    <a:gd name="T52" fmla="*/ 71 w 111"/>
                    <a:gd name="T53" fmla="*/ 270 h 376"/>
                    <a:gd name="T54" fmla="*/ 71 w 111"/>
                    <a:gd name="T55" fmla="*/ 205 h 376"/>
                    <a:gd name="T56" fmla="*/ 75 w 111"/>
                    <a:gd name="T57" fmla="*/ 0 h 376"/>
                    <a:gd name="T58" fmla="*/ 79 w 111"/>
                    <a:gd name="T59" fmla="*/ 376 h 376"/>
                    <a:gd name="T60" fmla="*/ 82 w 111"/>
                    <a:gd name="T61" fmla="*/ 174 h 376"/>
                    <a:gd name="T62" fmla="*/ 82 w 111"/>
                    <a:gd name="T63" fmla="*/ 280 h 376"/>
                    <a:gd name="T64" fmla="*/ 86 w 111"/>
                    <a:gd name="T65" fmla="*/ 62 h 376"/>
                    <a:gd name="T66" fmla="*/ 89 w 111"/>
                    <a:gd name="T67" fmla="*/ 305 h 376"/>
                    <a:gd name="T68" fmla="*/ 93 w 111"/>
                    <a:gd name="T69" fmla="*/ 190 h 376"/>
                    <a:gd name="T70" fmla="*/ 93 w 111"/>
                    <a:gd name="T71" fmla="*/ 183 h 376"/>
                    <a:gd name="T72" fmla="*/ 97 w 111"/>
                    <a:gd name="T73" fmla="*/ 50 h 376"/>
                    <a:gd name="T74" fmla="*/ 100 w 111"/>
                    <a:gd name="T75" fmla="*/ 320 h 376"/>
                    <a:gd name="T76" fmla="*/ 104 w 111"/>
                    <a:gd name="T77" fmla="*/ 218 h 376"/>
                    <a:gd name="T78" fmla="*/ 104 w 111"/>
                    <a:gd name="T79" fmla="*/ 196 h 376"/>
                    <a:gd name="T80" fmla="*/ 107 w 111"/>
                    <a:gd name="T81" fmla="*/ 84 h 376"/>
                    <a:gd name="T82" fmla="*/ 111 w 111"/>
                    <a:gd name="T83" fmla="*/ 30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376">
                      <a:moveTo>
                        <a:pt x="0" y="208"/>
                      </a:moveTo>
                      <a:lnTo>
                        <a:pt x="0" y="326"/>
                      </a:lnTo>
                      <a:lnTo>
                        <a:pt x="0" y="59"/>
                      </a:lnTo>
                      <a:lnTo>
                        <a:pt x="0" y="196"/>
                      </a:lnTo>
                      <a:lnTo>
                        <a:pt x="3" y="193"/>
                      </a:lnTo>
                      <a:lnTo>
                        <a:pt x="3" y="320"/>
                      </a:lnTo>
                      <a:lnTo>
                        <a:pt x="3" y="56"/>
                      </a:lnTo>
                      <a:lnTo>
                        <a:pt x="3" y="168"/>
                      </a:lnTo>
                      <a:lnTo>
                        <a:pt x="7" y="174"/>
                      </a:lnTo>
                      <a:lnTo>
                        <a:pt x="7" y="305"/>
                      </a:lnTo>
                      <a:lnTo>
                        <a:pt x="7" y="25"/>
                      </a:lnTo>
                      <a:lnTo>
                        <a:pt x="7" y="199"/>
                      </a:lnTo>
                      <a:lnTo>
                        <a:pt x="10" y="224"/>
                      </a:lnTo>
                      <a:lnTo>
                        <a:pt x="10" y="317"/>
                      </a:lnTo>
                      <a:lnTo>
                        <a:pt x="10" y="59"/>
                      </a:lnTo>
                      <a:lnTo>
                        <a:pt x="10" y="199"/>
                      </a:lnTo>
                      <a:lnTo>
                        <a:pt x="14" y="196"/>
                      </a:lnTo>
                      <a:lnTo>
                        <a:pt x="14" y="320"/>
                      </a:lnTo>
                      <a:lnTo>
                        <a:pt x="14" y="75"/>
                      </a:lnTo>
                      <a:lnTo>
                        <a:pt x="14" y="211"/>
                      </a:lnTo>
                      <a:lnTo>
                        <a:pt x="18" y="202"/>
                      </a:lnTo>
                      <a:lnTo>
                        <a:pt x="18" y="314"/>
                      </a:lnTo>
                      <a:lnTo>
                        <a:pt x="18" y="59"/>
                      </a:lnTo>
                      <a:lnTo>
                        <a:pt x="18" y="177"/>
                      </a:lnTo>
                      <a:lnTo>
                        <a:pt x="21" y="180"/>
                      </a:lnTo>
                      <a:lnTo>
                        <a:pt x="21" y="326"/>
                      </a:lnTo>
                      <a:lnTo>
                        <a:pt x="21" y="50"/>
                      </a:lnTo>
                      <a:lnTo>
                        <a:pt x="21" y="249"/>
                      </a:lnTo>
                      <a:lnTo>
                        <a:pt x="25" y="242"/>
                      </a:lnTo>
                      <a:lnTo>
                        <a:pt x="25" y="348"/>
                      </a:lnTo>
                      <a:lnTo>
                        <a:pt x="25" y="65"/>
                      </a:lnTo>
                      <a:lnTo>
                        <a:pt x="25" y="205"/>
                      </a:lnTo>
                      <a:lnTo>
                        <a:pt x="28" y="199"/>
                      </a:lnTo>
                      <a:lnTo>
                        <a:pt x="28" y="345"/>
                      </a:lnTo>
                      <a:lnTo>
                        <a:pt x="28" y="47"/>
                      </a:lnTo>
                      <a:lnTo>
                        <a:pt x="28" y="214"/>
                      </a:lnTo>
                      <a:lnTo>
                        <a:pt x="32" y="211"/>
                      </a:lnTo>
                      <a:lnTo>
                        <a:pt x="32" y="342"/>
                      </a:lnTo>
                      <a:lnTo>
                        <a:pt x="32" y="25"/>
                      </a:lnTo>
                      <a:lnTo>
                        <a:pt x="32" y="196"/>
                      </a:lnTo>
                      <a:lnTo>
                        <a:pt x="36" y="199"/>
                      </a:lnTo>
                      <a:lnTo>
                        <a:pt x="36" y="314"/>
                      </a:lnTo>
                      <a:lnTo>
                        <a:pt x="36" y="56"/>
                      </a:lnTo>
                      <a:lnTo>
                        <a:pt x="36" y="180"/>
                      </a:lnTo>
                      <a:lnTo>
                        <a:pt x="39" y="187"/>
                      </a:lnTo>
                      <a:lnTo>
                        <a:pt x="39" y="351"/>
                      </a:lnTo>
                      <a:lnTo>
                        <a:pt x="39" y="25"/>
                      </a:lnTo>
                      <a:lnTo>
                        <a:pt x="39" y="211"/>
                      </a:lnTo>
                      <a:lnTo>
                        <a:pt x="43" y="214"/>
                      </a:lnTo>
                      <a:lnTo>
                        <a:pt x="43" y="333"/>
                      </a:lnTo>
                      <a:lnTo>
                        <a:pt x="43" y="81"/>
                      </a:lnTo>
                      <a:lnTo>
                        <a:pt x="43" y="199"/>
                      </a:lnTo>
                      <a:lnTo>
                        <a:pt x="46" y="202"/>
                      </a:lnTo>
                      <a:lnTo>
                        <a:pt x="46" y="330"/>
                      </a:lnTo>
                      <a:lnTo>
                        <a:pt x="46" y="68"/>
                      </a:lnTo>
                      <a:lnTo>
                        <a:pt x="46" y="211"/>
                      </a:lnTo>
                      <a:lnTo>
                        <a:pt x="50" y="214"/>
                      </a:lnTo>
                      <a:lnTo>
                        <a:pt x="50" y="308"/>
                      </a:lnTo>
                      <a:lnTo>
                        <a:pt x="50" y="56"/>
                      </a:lnTo>
                      <a:lnTo>
                        <a:pt x="50" y="199"/>
                      </a:lnTo>
                      <a:lnTo>
                        <a:pt x="54" y="202"/>
                      </a:lnTo>
                      <a:lnTo>
                        <a:pt x="54" y="333"/>
                      </a:lnTo>
                      <a:lnTo>
                        <a:pt x="54" y="6"/>
                      </a:lnTo>
                      <a:lnTo>
                        <a:pt x="54" y="224"/>
                      </a:lnTo>
                      <a:lnTo>
                        <a:pt x="57" y="221"/>
                      </a:lnTo>
                      <a:lnTo>
                        <a:pt x="57" y="354"/>
                      </a:lnTo>
                      <a:lnTo>
                        <a:pt x="57" y="81"/>
                      </a:lnTo>
                      <a:lnTo>
                        <a:pt x="57" y="199"/>
                      </a:lnTo>
                      <a:lnTo>
                        <a:pt x="61" y="202"/>
                      </a:lnTo>
                      <a:lnTo>
                        <a:pt x="61" y="311"/>
                      </a:lnTo>
                      <a:lnTo>
                        <a:pt x="61" y="62"/>
                      </a:lnTo>
                      <a:lnTo>
                        <a:pt x="61" y="199"/>
                      </a:lnTo>
                      <a:lnTo>
                        <a:pt x="64" y="202"/>
                      </a:lnTo>
                      <a:lnTo>
                        <a:pt x="64" y="339"/>
                      </a:lnTo>
                      <a:lnTo>
                        <a:pt x="64" y="75"/>
                      </a:lnTo>
                      <a:lnTo>
                        <a:pt x="64" y="202"/>
                      </a:lnTo>
                      <a:lnTo>
                        <a:pt x="68" y="202"/>
                      </a:lnTo>
                      <a:lnTo>
                        <a:pt x="68" y="326"/>
                      </a:lnTo>
                      <a:lnTo>
                        <a:pt x="68" y="47"/>
                      </a:lnTo>
                      <a:lnTo>
                        <a:pt x="68" y="267"/>
                      </a:lnTo>
                      <a:lnTo>
                        <a:pt x="71" y="270"/>
                      </a:lnTo>
                      <a:lnTo>
                        <a:pt x="71" y="342"/>
                      </a:lnTo>
                      <a:lnTo>
                        <a:pt x="71" y="28"/>
                      </a:lnTo>
                      <a:lnTo>
                        <a:pt x="71" y="205"/>
                      </a:lnTo>
                      <a:lnTo>
                        <a:pt x="75" y="202"/>
                      </a:lnTo>
                      <a:lnTo>
                        <a:pt x="75" y="305"/>
                      </a:lnTo>
                      <a:lnTo>
                        <a:pt x="75" y="0"/>
                      </a:lnTo>
                      <a:lnTo>
                        <a:pt x="75" y="236"/>
                      </a:lnTo>
                      <a:lnTo>
                        <a:pt x="79" y="230"/>
                      </a:lnTo>
                      <a:lnTo>
                        <a:pt x="79" y="376"/>
                      </a:lnTo>
                      <a:lnTo>
                        <a:pt x="79" y="12"/>
                      </a:lnTo>
                      <a:lnTo>
                        <a:pt x="79" y="171"/>
                      </a:lnTo>
                      <a:lnTo>
                        <a:pt x="82" y="174"/>
                      </a:lnTo>
                      <a:lnTo>
                        <a:pt x="82" y="364"/>
                      </a:lnTo>
                      <a:lnTo>
                        <a:pt x="82" y="34"/>
                      </a:lnTo>
                      <a:lnTo>
                        <a:pt x="82" y="280"/>
                      </a:lnTo>
                      <a:lnTo>
                        <a:pt x="86" y="283"/>
                      </a:lnTo>
                      <a:lnTo>
                        <a:pt x="86" y="339"/>
                      </a:lnTo>
                      <a:lnTo>
                        <a:pt x="86" y="62"/>
                      </a:lnTo>
                      <a:lnTo>
                        <a:pt x="86" y="211"/>
                      </a:lnTo>
                      <a:lnTo>
                        <a:pt x="89" y="208"/>
                      </a:lnTo>
                      <a:lnTo>
                        <a:pt x="89" y="305"/>
                      </a:lnTo>
                      <a:lnTo>
                        <a:pt x="89" y="6"/>
                      </a:lnTo>
                      <a:lnTo>
                        <a:pt x="89" y="183"/>
                      </a:lnTo>
                      <a:lnTo>
                        <a:pt x="93" y="190"/>
                      </a:lnTo>
                      <a:lnTo>
                        <a:pt x="93" y="320"/>
                      </a:lnTo>
                      <a:lnTo>
                        <a:pt x="93" y="15"/>
                      </a:lnTo>
                      <a:lnTo>
                        <a:pt x="93" y="183"/>
                      </a:lnTo>
                      <a:lnTo>
                        <a:pt x="97" y="187"/>
                      </a:lnTo>
                      <a:lnTo>
                        <a:pt x="97" y="305"/>
                      </a:lnTo>
                      <a:lnTo>
                        <a:pt x="97" y="50"/>
                      </a:lnTo>
                      <a:lnTo>
                        <a:pt x="97" y="202"/>
                      </a:lnTo>
                      <a:lnTo>
                        <a:pt x="100" y="205"/>
                      </a:lnTo>
                      <a:lnTo>
                        <a:pt x="100" y="320"/>
                      </a:lnTo>
                      <a:lnTo>
                        <a:pt x="100" y="75"/>
                      </a:lnTo>
                      <a:lnTo>
                        <a:pt x="100" y="214"/>
                      </a:lnTo>
                      <a:lnTo>
                        <a:pt x="104" y="218"/>
                      </a:lnTo>
                      <a:lnTo>
                        <a:pt x="104" y="286"/>
                      </a:lnTo>
                      <a:lnTo>
                        <a:pt x="104" y="75"/>
                      </a:lnTo>
                      <a:lnTo>
                        <a:pt x="104" y="196"/>
                      </a:lnTo>
                      <a:lnTo>
                        <a:pt x="107" y="205"/>
                      </a:lnTo>
                      <a:lnTo>
                        <a:pt x="107" y="314"/>
                      </a:lnTo>
                      <a:lnTo>
                        <a:pt x="107" y="84"/>
                      </a:lnTo>
                      <a:lnTo>
                        <a:pt x="107" y="214"/>
                      </a:lnTo>
                      <a:lnTo>
                        <a:pt x="111" y="211"/>
                      </a:lnTo>
                      <a:lnTo>
                        <a:pt x="111" y="305"/>
                      </a:lnTo>
                      <a:lnTo>
                        <a:pt x="111" y="40"/>
                      </a:lnTo>
                      <a:lnTo>
                        <a:pt x="111" y="199"/>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p:cNvSpPr>
                <p:nvPr/>
              </p:nvSpPr>
              <p:spPr bwMode="auto">
                <a:xfrm>
                  <a:off x="2540000" y="3112224"/>
                  <a:ext cx="179360" cy="465717"/>
                </a:xfrm>
                <a:custGeom>
                  <a:avLst/>
                  <a:gdLst>
                    <a:gd name="T0" fmla="*/ 4 w 115"/>
                    <a:gd name="T1" fmla="*/ 351 h 404"/>
                    <a:gd name="T2" fmla="*/ 7 w 115"/>
                    <a:gd name="T3" fmla="*/ 180 h 404"/>
                    <a:gd name="T4" fmla="*/ 7 w 115"/>
                    <a:gd name="T5" fmla="*/ 190 h 404"/>
                    <a:gd name="T6" fmla="*/ 11 w 115"/>
                    <a:gd name="T7" fmla="*/ 25 h 404"/>
                    <a:gd name="T8" fmla="*/ 14 w 115"/>
                    <a:gd name="T9" fmla="*/ 339 h 404"/>
                    <a:gd name="T10" fmla="*/ 18 w 115"/>
                    <a:gd name="T11" fmla="*/ 156 h 404"/>
                    <a:gd name="T12" fmla="*/ 18 w 115"/>
                    <a:gd name="T13" fmla="*/ 246 h 404"/>
                    <a:gd name="T14" fmla="*/ 22 w 115"/>
                    <a:gd name="T15" fmla="*/ 40 h 404"/>
                    <a:gd name="T16" fmla="*/ 25 w 115"/>
                    <a:gd name="T17" fmla="*/ 351 h 404"/>
                    <a:gd name="T18" fmla="*/ 29 w 115"/>
                    <a:gd name="T19" fmla="*/ 193 h 404"/>
                    <a:gd name="T20" fmla="*/ 29 w 115"/>
                    <a:gd name="T21" fmla="*/ 211 h 404"/>
                    <a:gd name="T22" fmla="*/ 32 w 115"/>
                    <a:gd name="T23" fmla="*/ 53 h 404"/>
                    <a:gd name="T24" fmla="*/ 36 w 115"/>
                    <a:gd name="T25" fmla="*/ 311 h 404"/>
                    <a:gd name="T26" fmla="*/ 40 w 115"/>
                    <a:gd name="T27" fmla="*/ 109 h 404"/>
                    <a:gd name="T28" fmla="*/ 40 w 115"/>
                    <a:gd name="T29" fmla="*/ 252 h 404"/>
                    <a:gd name="T30" fmla="*/ 43 w 115"/>
                    <a:gd name="T31" fmla="*/ 47 h 404"/>
                    <a:gd name="T32" fmla="*/ 47 w 115"/>
                    <a:gd name="T33" fmla="*/ 308 h 404"/>
                    <a:gd name="T34" fmla="*/ 50 w 115"/>
                    <a:gd name="T35" fmla="*/ 199 h 404"/>
                    <a:gd name="T36" fmla="*/ 50 w 115"/>
                    <a:gd name="T37" fmla="*/ 193 h 404"/>
                    <a:gd name="T38" fmla="*/ 54 w 115"/>
                    <a:gd name="T39" fmla="*/ 6 h 404"/>
                    <a:gd name="T40" fmla="*/ 58 w 115"/>
                    <a:gd name="T41" fmla="*/ 302 h 404"/>
                    <a:gd name="T42" fmla="*/ 61 w 115"/>
                    <a:gd name="T43" fmla="*/ 174 h 404"/>
                    <a:gd name="T44" fmla="*/ 61 w 115"/>
                    <a:gd name="T45" fmla="*/ 196 h 404"/>
                    <a:gd name="T46" fmla="*/ 65 w 115"/>
                    <a:gd name="T47" fmla="*/ 0 h 404"/>
                    <a:gd name="T48" fmla="*/ 68 w 115"/>
                    <a:gd name="T49" fmla="*/ 289 h 404"/>
                    <a:gd name="T50" fmla="*/ 72 w 115"/>
                    <a:gd name="T51" fmla="*/ 202 h 404"/>
                    <a:gd name="T52" fmla="*/ 72 w 115"/>
                    <a:gd name="T53" fmla="*/ 193 h 404"/>
                    <a:gd name="T54" fmla="*/ 76 w 115"/>
                    <a:gd name="T55" fmla="*/ 16 h 404"/>
                    <a:gd name="T56" fmla="*/ 79 w 115"/>
                    <a:gd name="T57" fmla="*/ 339 h 404"/>
                    <a:gd name="T58" fmla="*/ 83 w 115"/>
                    <a:gd name="T59" fmla="*/ 208 h 404"/>
                    <a:gd name="T60" fmla="*/ 83 w 115"/>
                    <a:gd name="T61" fmla="*/ 202 h 404"/>
                    <a:gd name="T62" fmla="*/ 86 w 115"/>
                    <a:gd name="T63" fmla="*/ 68 h 404"/>
                    <a:gd name="T64" fmla="*/ 90 w 115"/>
                    <a:gd name="T65" fmla="*/ 401 h 404"/>
                    <a:gd name="T66" fmla="*/ 94 w 115"/>
                    <a:gd name="T67" fmla="*/ 193 h 404"/>
                    <a:gd name="T68" fmla="*/ 94 w 115"/>
                    <a:gd name="T69" fmla="*/ 227 h 404"/>
                    <a:gd name="T70" fmla="*/ 97 w 115"/>
                    <a:gd name="T71" fmla="*/ 47 h 404"/>
                    <a:gd name="T72" fmla="*/ 101 w 115"/>
                    <a:gd name="T73" fmla="*/ 330 h 404"/>
                    <a:gd name="T74" fmla="*/ 104 w 115"/>
                    <a:gd name="T75" fmla="*/ 180 h 404"/>
                    <a:gd name="T76" fmla="*/ 104 w 115"/>
                    <a:gd name="T77" fmla="*/ 317 h 404"/>
                    <a:gd name="T78" fmla="*/ 108 w 115"/>
                    <a:gd name="T79" fmla="*/ 16 h 404"/>
                    <a:gd name="T80" fmla="*/ 112 w 115"/>
                    <a:gd name="T81" fmla="*/ 302 h 404"/>
                    <a:gd name="T82" fmla="*/ 115 w 115"/>
                    <a:gd name="T83" fmla="*/ 13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404">
                      <a:moveTo>
                        <a:pt x="0" y="196"/>
                      </a:moveTo>
                      <a:lnTo>
                        <a:pt x="4" y="199"/>
                      </a:lnTo>
                      <a:lnTo>
                        <a:pt x="4" y="351"/>
                      </a:lnTo>
                      <a:lnTo>
                        <a:pt x="4" y="44"/>
                      </a:lnTo>
                      <a:lnTo>
                        <a:pt x="4" y="177"/>
                      </a:lnTo>
                      <a:lnTo>
                        <a:pt x="7" y="180"/>
                      </a:lnTo>
                      <a:lnTo>
                        <a:pt x="7" y="311"/>
                      </a:lnTo>
                      <a:lnTo>
                        <a:pt x="7" y="37"/>
                      </a:lnTo>
                      <a:lnTo>
                        <a:pt x="7" y="190"/>
                      </a:lnTo>
                      <a:lnTo>
                        <a:pt x="11" y="193"/>
                      </a:lnTo>
                      <a:lnTo>
                        <a:pt x="11" y="386"/>
                      </a:lnTo>
                      <a:lnTo>
                        <a:pt x="11" y="25"/>
                      </a:lnTo>
                      <a:lnTo>
                        <a:pt x="11" y="193"/>
                      </a:lnTo>
                      <a:lnTo>
                        <a:pt x="14" y="202"/>
                      </a:lnTo>
                      <a:lnTo>
                        <a:pt x="14" y="339"/>
                      </a:lnTo>
                      <a:lnTo>
                        <a:pt x="14" y="65"/>
                      </a:lnTo>
                      <a:lnTo>
                        <a:pt x="14" y="159"/>
                      </a:lnTo>
                      <a:lnTo>
                        <a:pt x="18" y="156"/>
                      </a:lnTo>
                      <a:lnTo>
                        <a:pt x="18" y="389"/>
                      </a:lnTo>
                      <a:lnTo>
                        <a:pt x="18" y="12"/>
                      </a:lnTo>
                      <a:lnTo>
                        <a:pt x="18" y="246"/>
                      </a:lnTo>
                      <a:lnTo>
                        <a:pt x="22" y="252"/>
                      </a:lnTo>
                      <a:lnTo>
                        <a:pt x="22" y="317"/>
                      </a:lnTo>
                      <a:lnTo>
                        <a:pt x="22" y="40"/>
                      </a:lnTo>
                      <a:lnTo>
                        <a:pt x="22" y="202"/>
                      </a:lnTo>
                      <a:lnTo>
                        <a:pt x="25" y="208"/>
                      </a:lnTo>
                      <a:lnTo>
                        <a:pt x="25" y="351"/>
                      </a:lnTo>
                      <a:lnTo>
                        <a:pt x="25" y="68"/>
                      </a:lnTo>
                      <a:lnTo>
                        <a:pt x="25" y="190"/>
                      </a:lnTo>
                      <a:lnTo>
                        <a:pt x="29" y="193"/>
                      </a:lnTo>
                      <a:lnTo>
                        <a:pt x="29" y="302"/>
                      </a:lnTo>
                      <a:lnTo>
                        <a:pt x="29" y="6"/>
                      </a:lnTo>
                      <a:lnTo>
                        <a:pt x="29" y="211"/>
                      </a:lnTo>
                      <a:lnTo>
                        <a:pt x="32" y="218"/>
                      </a:lnTo>
                      <a:lnTo>
                        <a:pt x="32" y="339"/>
                      </a:lnTo>
                      <a:lnTo>
                        <a:pt x="32" y="53"/>
                      </a:lnTo>
                      <a:lnTo>
                        <a:pt x="32" y="196"/>
                      </a:lnTo>
                      <a:lnTo>
                        <a:pt x="36" y="193"/>
                      </a:lnTo>
                      <a:lnTo>
                        <a:pt x="36" y="311"/>
                      </a:lnTo>
                      <a:lnTo>
                        <a:pt x="36" y="65"/>
                      </a:lnTo>
                      <a:lnTo>
                        <a:pt x="36" y="100"/>
                      </a:lnTo>
                      <a:lnTo>
                        <a:pt x="40" y="109"/>
                      </a:lnTo>
                      <a:lnTo>
                        <a:pt x="40" y="364"/>
                      </a:lnTo>
                      <a:lnTo>
                        <a:pt x="40" y="50"/>
                      </a:lnTo>
                      <a:lnTo>
                        <a:pt x="40" y="252"/>
                      </a:lnTo>
                      <a:lnTo>
                        <a:pt x="43" y="249"/>
                      </a:lnTo>
                      <a:lnTo>
                        <a:pt x="43" y="314"/>
                      </a:lnTo>
                      <a:lnTo>
                        <a:pt x="43" y="47"/>
                      </a:lnTo>
                      <a:lnTo>
                        <a:pt x="43" y="177"/>
                      </a:lnTo>
                      <a:lnTo>
                        <a:pt x="47" y="174"/>
                      </a:lnTo>
                      <a:lnTo>
                        <a:pt x="47" y="308"/>
                      </a:lnTo>
                      <a:lnTo>
                        <a:pt x="47" y="37"/>
                      </a:lnTo>
                      <a:lnTo>
                        <a:pt x="47" y="202"/>
                      </a:lnTo>
                      <a:lnTo>
                        <a:pt x="50" y="199"/>
                      </a:lnTo>
                      <a:lnTo>
                        <a:pt x="50" y="320"/>
                      </a:lnTo>
                      <a:lnTo>
                        <a:pt x="50" y="19"/>
                      </a:lnTo>
                      <a:lnTo>
                        <a:pt x="50" y="193"/>
                      </a:lnTo>
                      <a:lnTo>
                        <a:pt x="54" y="196"/>
                      </a:lnTo>
                      <a:lnTo>
                        <a:pt x="54" y="305"/>
                      </a:lnTo>
                      <a:lnTo>
                        <a:pt x="54" y="6"/>
                      </a:lnTo>
                      <a:lnTo>
                        <a:pt x="54" y="196"/>
                      </a:lnTo>
                      <a:lnTo>
                        <a:pt x="58" y="199"/>
                      </a:lnTo>
                      <a:lnTo>
                        <a:pt x="58" y="302"/>
                      </a:lnTo>
                      <a:lnTo>
                        <a:pt x="58" y="75"/>
                      </a:lnTo>
                      <a:lnTo>
                        <a:pt x="58" y="180"/>
                      </a:lnTo>
                      <a:lnTo>
                        <a:pt x="61" y="174"/>
                      </a:lnTo>
                      <a:lnTo>
                        <a:pt x="61" y="327"/>
                      </a:lnTo>
                      <a:lnTo>
                        <a:pt x="61" y="72"/>
                      </a:lnTo>
                      <a:lnTo>
                        <a:pt x="61" y="196"/>
                      </a:lnTo>
                      <a:lnTo>
                        <a:pt x="65" y="199"/>
                      </a:lnTo>
                      <a:lnTo>
                        <a:pt x="65" y="342"/>
                      </a:lnTo>
                      <a:lnTo>
                        <a:pt x="65" y="0"/>
                      </a:lnTo>
                      <a:lnTo>
                        <a:pt x="65" y="180"/>
                      </a:lnTo>
                      <a:lnTo>
                        <a:pt x="68" y="177"/>
                      </a:lnTo>
                      <a:lnTo>
                        <a:pt x="68" y="289"/>
                      </a:lnTo>
                      <a:lnTo>
                        <a:pt x="68" y="93"/>
                      </a:lnTo>
                      <a:lnTo>
                        <a:pt x="68" y="205"/>
                      </a:lnTo>
                      <a:lnTo>
                        <a:pt x="72" y="202"/>
                      </a:lnTo>
                      <a:lnTo>
                        <a:pt x="72" y="333"/>
                      </a:lnTo>
                      <a:lnTo>
                        <a:pt x="72" y="78"/>
                      </a:lnTo>
                      <a:lnTo>
                        <a:pt x="72" y="193"/>
                      </a:lnTo>
                      <a:lnTo>
                        <a:pt x="76" y="199"/>
                      </a:lnTo>
                      <a:lnTo>
                        <a:pt x="76" y="404"/>
                      </a:lnTo>
                      <a:lnTo>
                        <a:pt x="76" y="16"/>
                      </a:lnTo>
                      <a:lnTo>
                        <a:pt x="76" y="174"/>
                      </a:lnTo>
                      <a:lnTo>
                        <a:pt x="79" y="177"/>
                      </a:lnTo>
                      <a:lnTo>
                        <a:pt x="79" y="339"/>
                      </a:lnTo>
                      <a:lnTo>
                        <a:pt x="79" y="31"/>
                      </a:lnTo>
                      <a:lnTo>
                        <a:pt x="79" y="211"/>
                      </a:lnTo>
                      <a:lnTo>
                        <a:pt x="83" y="208"/>
                      </a:lnTo>
                      <a:lnTo>
                        <a:pt x="83" y="358"/>
                      </a:lnTo>
                      <a:lnTo>
                        <a:pt x="83" y="34"/>
                      </a:lnTo>
                      <a:lnTo>
                        <a:pt x="83" y="202"/>
                      </a:lnTo>
                      <a:lnTo>
                        <a:pt x="86" y="218"/>
                      </a:lnTo>
                      <a:lnTo>
                        <a:pt x="86" y="355"/>
                      </a:lnTo>
                      <a:lnTo>
                        <a:pt x="86" y="68"/>
                      </a:lnTo>
                      <a:lnTo>
                        <a:pt x="86" y="196"/>
                      </a:lnTo>
                      <a:lnTo>
                        <a:pt x="90" y="199"/>
                      </a:lnTo>
                      <a:lnTo>
                        <a:pt x="90" y="401"/>
                      </a:lnTo>
                      <a:lnTo>
                        <a:pt x="90" y="34"/>
                      </a:lnTo>
                      <a:lnTo>
                        <a:pt x="90" y="196"/>
                      </a:lnTo>
                      <a:lnTo>
                        <a:pt x="94" y="193"/>
                      </a:lnTo>
                      <a:lnTo>
                        <a:pt x="94" y="299"/>
                      </a:lnTo>
                      <a:lnTo>
                        <a:pt x="94" y="78"/>
                      </a:lnTo>
                      <a:lnTo>
                        <a:pt x="94" y="227"/>
                      </a:lnTo>
                      <a:lnTo>
                        <a:pt x="97" y="218"/>
                      </a:lnTo>
                      <a:lnTo>
                        <a:pt x="97" y="355"/>
                      </a:lnTo>
                      <a:lnTo>
                        <a:pt x="97" y="47"/>
                      </a:lnTo>
                      <a:lnTo>
                        <a:pt x="97" y="202"/>
                      </a:lnTo>
                      <a:lnTo>
                        <a:pt x="101" y="205"/>
                      </a:lnTo>
                      <a:lnTo>
                        <a:pt x="101" y="330"/>
                      </a:lnTo>
                      <a:lnTo>
                        <a:pt x="101" y="75"/>
                      </a:lnTo>
                      <a:lnTo>
                        <a:pt x="101" y="174"/>
                      </a:lnTo>
                      <a:lnTo>
                        <a:pt x="104" y="180"/>
                      </a:lnTo>
                      <a:lnTo>
                        <a:pt x="104" y="339"/>
                      </a:lnTo>
                      <a:lnTo>
                        <a:pt x="104" y="75"/>
                      </a:lnTo>
                      <a:lnTo>
                        <a:pt x="104" y="317"/>
                      </a:lnTo>
                      <a:lnTo>
                        <a:pt x="108" y="308"/>
                      </a:lnTo>
                      <a:lnTo>
                        <a:pt x="108" y="342"/>
                      </a:lnTo>
                      <a:lnTo>
                        <a:pt x="108" y="16"/>
                      </a:lnTo>
                      <a:lnTo>
                        <a:pt x="108" y="211"/>
                      </a:lnTo>
                      <a:lnTo>
                        <a:pt x="112" y="215"/>
                      </a:lnTo>
                      <a:lnTo>
                        <a:pt x="112" y="302"/>
                      </a:lnTo>
                      <a:lnTo>
                        <a:pt x="112" y="68"/>
                      </a:lnTo>
                      <a:lnTo>
                        <a:pt x="112" y="131"/>
                      </a:lnTo>
                      <a:lnTo>
                        <a:pt x="115" y="134"/>
                      </a:lnTo>
                      <a:lnTo>
                        <a:pt x="115" y="308"/>
                      </a:lnTo>
                      <a:lnTo>
                        <a:pt x="115" y="22"/>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p:cNvSpPr>
                <p:nvPr/>
              </p:nvSpPr>
              <p:spPr bwMode="auto">
                <a:xfrm>
                  <a:off x="2719359" y="3112224"/>
                  <a:ext cx="179360" cy="436898"/>
                </a:xfrm>
                <a:custGeom>
                  <a:avLst/>
                  <a:gdLst>
                    <a:gd name="T0" fmla="*/ 4 w 115"/>
                    <a:gd name="T1" fmla="*/ 236 h 379"/>
                    <a:gd name="T2" fmla="*/ 4 w 115"/>
                    <a:gd name="T3" fmla="*/ 236 h 379"/>
                    <a:gd name="T4" fmla="*/ 7 w 115"/>
                    <a:gd name="T5" fmla="*/ 84 h 379"/>
                    <a:gd name="T6" fmla="*/ 11 w 115"/>
                    <a:gd name="T7" fmla="*/ 305 h 379"/>
                    <a:gd name="T8" fmla="*/ 15 w 115"/>
                    <a:gd name="T9" fmla="*/ 202 h 379"/>
                    <a:gd name="T10" fmla="*/ 15 w 115"/>
                    <a:gd name="T11" fmla="*/ 199 h 379"/>
                    <a:gd name="T12" fmla="*/ 18 w 115"/>
                    <a:gd name="T13" fmla="*/ 59 h 379"/>
                    <a:gd name="T14" fmla="*/ 22 w 115"/>
                    <a:gd name="T15" fmla="*/ 367 h 379"/>
                    <a:gd name="T16" fmla="*/ 25 w 115"/>
                    <a:gd name="T17" fmla="*/ 187 h 379"/>
                    <a:gd name="T18" fmla="*/ 25 w 115"/>
                    <a:gd name="T19" fmla="*/ 202 h 379"/>
                    <a:gd name="T20" fmla="*/ 29 w 115"/>
                    <a:gd name="T21" fmla="*/ 25 h 379"/>
                    <a:gd name="T22" fmla="*/ 32 w 115"/>
                    <a:gd name="T23" fmla="*/ 302 h 379"/>
                    <a:gd name="T24" fmla="*/ 36 w 115"/>
                    <a:gd name="T25" fmla="*/ 187 h 379"/>
                    <a:gd name="T26" fmla="*/ 36 w 115"/>
                    <a:gd name="T27" fmla="*/ 202 h 379"/>
                    <a:gd name="T28" fmla="*/ 40 w 115"/>
                    <a:gd name="T29" fmla="*/ 68 h 379"/>
                    <a:gd name="T30" fmla="*/ 43 w 115"/>
                    <a:gd name="T31" fmla="*/ 280 h 379"/>
                    <a:gd name="T32" fmla="*/ 47 w 115"/>
                    <a:gd name="T33" fmla="*/ 137 h 379"/>
                    <a:gd name="T34" fmla="*/ 47 w 115"/>
                    <a:gd name="T35" fmla="*/ 199 h 379"/>
                    <a:gd name="T36" fmla="*/ 50 w 115"/>
                    <a:gd name="T37" fmla="*/ 50 h 379"/>
                    <a:gd name="T38" fmla="*/ 54 w 115"/>
                    <a:gd name="T39" fmla="*/ 361 h 379"/>
                    <a:gd name="T40" fmla="*/ 58 w 115"/>
                    <a:gd name="T41" fmla="*/ 187 h 379"/>
                    <a:gd name="T42" fmla="*/ 58 w 115"/>
                    <a:gd name="T43" fmla="*/ 196 h 379"/>
                    <a:gd name="T44" fmla="*/ 61 w 115"/>
                    <a:gd name="T45" fmla="*/ 6 h 379"/>
                    <a:gd name="T46" fmla="*/ 65 w 115"/>
                    <a:gd name="T47" fmla="*/ 323 h 379"/>
                    <a:gd name="T48" fmla="*/ 68 w 115"/>
                    <a:gd name="T49" fmla="*/ 187 h 379"/>
                    <a:gd name="T50" fmla="*/ 68 w 115"/>
                    <a:gd name="T51" fmla="*/ 190 h 379"/>
                    <a:gd name="T52" fmla="*/ 72 w 115"/>
                    <a:gd name="T53" fmla="*/ 0 h 379"/>
                    <a:gd name="T54" fmla="*/ 76 w 115"/>
                    <a:gd name="T55" fmla="*/ 364 h 379"/>
                    <a:gd name="T56" fmla="*/ 79 w 115"/>
                    <a:gd name="T57" fmla="*/ 187 h 379"/>
                    <a:gd name="T58" fmla="*/ 79 w 115"/>
                    <a:gd name="T59" fmla="*/ 199 h 379"/>
                    <a:gd name="T60" fmla="*/ 83 w 115"/>
                    <a:gd name="T61" fmla="*/ 3 h 379"/>
                    <a:gd name="T62" fmla="*/ 86 w 115"/>
                    <a:gd name="T63" fmla="*/ 367 h 379"/>
                    <a:gd name="T64" fmla="*/ 90 w 115"/>
                    <a:gd name="T65" fmla="*/ 239 h 379"/>
                    <a:gd name="T66" fmla="*/ 90 w 115"/>
                    <a:gd name="T67" fmla="*/ 184 h 379"/>
                    <a:gd name="T68" fmla="*/ 94 w 115"/>
                    <a:gd name="T69" fmla="*/ 75 h 379"/>
                    <a:gd name="T70" fmla="*/ 97 w 115"/>
                    <a:gd name="T71" fmla="*/ 292 h 379"/>
                    <a:gd name="T72" fmla="*/ 101 w 115"/>
                    <a:gd name="T73" fmla="*/ 193 h 379"/>
                    <a:gd name="T74" fmla="*/ 101 w 115"/>
                    <a:gd name="T75" fmla="*/ 215 h 379"/>
                    <a:gd name="T76" fmla="*/ 104 w 115"/>
                    <a:gd name="T77" fmla="*/ 65 h 379"/>
                    <a:gd name="T78" fmla="*/ 108 w 115"/>
                    <a:gd name="T79" fmla="*/ 292 h 379"/>
                    <a:gd name="T80" fmla="*/ 112 w 115"/>
                    <a:gd name="T81" fmla="*/ 202 h 379"/>
                    <a:gd name="T82" fmla="*/ 112 w 115"/>
                    <a:gd name="T83" fmla="*/ 184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379">
                      <a:moveTo>
                        <a:pt x="0" y="22"/>
                      </a:moveTo>
                      <a:lnTo>
                        <a:pt x="0" y="239"/>
                      </a:lnTo>
                      <a:lnTo>
                        <a:pt x="4" y="236"/>
                      </a:lnTo>
                      <a:lnTo>
                        <a:pt x="4" y="330"/>
                      </a:lnTo>
                      <a:lnTo>
                        <a:pt x="4" y="31"/>
                      </a:lnTo>
                      <a:lnTo>
                        <a:pt x="4" y="236"/>
                      </a:lnTo>
                      <a:lnTo>
                        <a:pt x="7" y="239"/>
                      </a:lnTo>
                      <a:lnTo>
                        <a:pt x="7" y="333"/>
                      </a:lnTo>
                      <a:lnTo>
                        <a:pt x="7" y="84"/>
                      </a:lnTo>
                      <a:lnTo>
                        <a:pt x="7" y="258"/>
                      </a:lnTo>
                      <a:lnTo>
                        <a:pt x="11" y="255"/>
                      </a:lnTo>
                      <a:lnTo>
                        <a:pt x="11" y="305"/>
                      </a:lnTo>
                      <a:lnTo>
                        <a:pt x="11" y="28"/>
                      </a:lnTo>
                      <a:lnTo>
                        <a:pt x="11" y="205"/>
                      </a:lnTo>
                      <a:lnTo>
                        <a:pt x="15" y="202"/>
                      </a:lnTo>
                      <a:lnTo>
                        <a:pt x="15" y="330"/>
                      </a:lnTo>
                      <a:lnTo>
                        <a:pt x="15" y="22"/>
                      </a:lnTo>
                      <a:lnTo>
                        <a:pt x="15" y="199"/>
                      </a:lnTo>
                      <a:lnTo>
                        <a:pt x="18" y="202"/>
                      </a:lnTo>
                      <a:lnTo>
                        <a:pt x="18" y="299"/>
                      </a:lnTo>
                      <a:lnTo>
                        <a:pt x="18" y="59"/>
                      </a:lnTo>
                      <a:lnTo>
                        <a:pt x="18" y="202"/>
                      </a:lnTo>
                      <a:lnTo>
                        <a:pt x="22" y="205"/>
                      </a:lnTo>
                      <a:lnTo>
                        <a:pt x="22" y="367"/>
                      </a:lnTo>
                      <a:lnTo>
                        <a:pt x="22" y="12"/>
                      </a:lnTo>
                      <a:lnTo>
                        <a:pt x="22" y="190"/>
                      </a:lnTo>
                      <a:lnTo>
                        <a:pt x="25" y="187"/>
                      </a:lnTo>
                      <a:lnTo>
                        <a:pt x="25" y="314"/>
                      </a:lnTo>
                      <a:lnTo>
                        <a:pt x="25" y="78"/>
                      </a:lnTo>
                      <a:lnTo>
                        <a:pt x="25" y="202"/>
                      </a:lnTo>
                      <a:lnTo>
                        <a:pt x="29" y="196"/>
                      </a:lnTo>
                      <a:lnTo>
                        <a:pt x="29" y="302"/>
                      </a:lnTo>
                      <a:lnTo>
                        <a:pt x="29" y="25"/>
                      </a:lnTo>
                      <a:lnTo>
                        <a:pt x="29" y="187"/>
                      </a:lnTo>
                      <a:lnTo>
                        <a:pt x="32" y="190"/>
                      </a:lnTo>
                      <a:lnTo>
                        <a:pt x="32" y="302"/>
                      </a:lnTo>
                      <a:lnTo>
                        <a:pt x="32" y="56"/>
                      </a:lnTo>
                      <a:lnTo>
                        <a:pt x="32" y="190"/>
                      </a:lnTo>
                      <a:lnTo>
                        <a:pt x="36" y="187"/>
                      </a:lnTo>
                      <a:lnTo>
                        <a:pt x="36" y="330"/>
                      </a:lnTo>
                      <a:lnTo>
                        <a:pt x="36" y="25"/>
                      </a:lnTo>
                      <a:lnTo>
                        <a:pt x="36" y="202"/>
                      </a:lnTo>
                      <a:lnTo>
                        <a:pt x="40" y="199"/>
                      </a:lnTo>
                      <a:lnTo>
                        <a:pt x="40" y="295"/>
                      </a:lnTo>
                      <a:lnTo>
                        <a:pt x="40" y="68"/>
                      </a:lnTo>
                      <a:lnTo>
                        <a:pt x="40" y="187"/>
                      </a:lnTo>
                      <a:lnTo>
                        <a:pt x="43" y="190"/>
                      </a:lnTo>
                      <a:lnTo>
                        <a:pt x="43" y="280"/>
                      </a:lnTo>
                      <a:lnTo>
                        <a:pt x="43" y="75"/>
                      </a:lnTo>
                      <a:lnTo>
                        <a:pt x="43" y="134"/>
                      </a:lnTo>
                      <a:lnTo>
                        <a:pt x="47" y="137"/>
                      </a:lnTo>
                      <a:lnTo>
                        <a:pt x="47" y="339"/>
                      </a:lnTo>
                      <a:lnTo>
                        <a:pt x="47" y="47"/>
                      </a:lnTo>
                      <a:lnTo>
                        <a:pt x="47" y="199"/>
                      </a:lnTo>
                      <a:lnTo>
                        <a:pt x="50" y="202"/>
                      </a:lnTo>
                      <a:lnTo>
                        <a:pt x="50" y="320"/>
                      </a:lnTo>
                      <a:lnTo>
                        <a:pt x="50" y="50"/>
                      </a:lnTo>
                      <a:lnTo>
                        <a:pt x="50" y="208"/>
                      </a:lnTo>
                      <a:lnTo>
                        <a:pt x="54" y="211"/>
                      </a:lnTo>
                      <a:lnTo>
                        <a:pt x="54" y="361"/>
                      </a:lnTo>
                      <a:lnTo>
                        <a:pt x="54" y="72"/>
                      </a:lnTo>
                      <a:lnTo>
                        <a:pt x="54" y="190"/>
                      </a:lnTo>
                      <a:lnTo>
                        <a:pt x="58" y="187"/>
                      </a:lnTo>
                      <a:lnTo>
                        <a:pt x="58" y="333"/>
                      </a:lnTo>
                      <a:lnTo>
                        <a:pt x="58" y="59"/>
                      </a:lnTo>
                      <a:lnTo>
                        <a:pt x="58" y="196"/>
                      </a:lnTo>
                      <a:lnTo>
                        <a:pt x="61" y="193"/>
                      </a:lnTo>
                      <a:lnTo>
                        <a:pt x="61" y="277"/>
                      </a:lnTo>
                      <a:lnTo>
                        <a:pt x="61" y="6"/>
                      </a:lnTo>
                      <a:lnTo>
                        <a:pt x="61" y="196"/>
                      </a:lnTo>
                      <a:lnTo>
                        <a:pt x="65" y="193"/>
                      </a:lnTo>
                      <a:lnTo>
                        <a:pt x="65" y="323"/>
                      </a:lnTo>
                      <a:lnTo>
                        <a:pt x="65" y="0"/>
                      </a:lnTo>
                      <a:lnTo>
                        <a:pt x="65" y="190"/>
                      </a:lnTo>
                      <a:lnTo>
                        <a:pt x="68" y="187"/>
                      </a:lnTo>
                      <a:lnTo>
                        <a:pt x="68" y="311"/>
                      </a:lnTo>
                      <a:lnTo>
                        <a:pt x="68" y="47"/>
                      </a:lnTo>
                      <a:lnTo>
                        <a:pt x="68" y="190"/>
                      </a:lnTo>
                      <a:lnTo>
                        <a:pt x="72" y="184"/>
                      </a:lnTo>
                      <a:lnTo>
                        <a:pt x="72" y="333"/>
                      </a:lnTo>
                      <a:lnTo>
                        <a:pt x="72" y="0"/>
                      </a:lnTo>
                      <a:lnTo>
                        <a:pt x="72" y="199"/>
                      </a:lnTo>
                      <a:lnTo>
                        <a:pt x="76" y="202"/>
                      </a:lnTo>
                      <a:lnTo>
                        <a:pt x="76" y="364"/>
                      </a:lnTo>
                      <a:lnTo>
                        <a:pt x="76" y="75"/>
                      </a:lnTo>
                      <a:lnTo>
                        <a:pt x="76" y="190"/>
                      </a:lnTo>
                      <a:lnTo>
                        <a:pt x="79" y="187"/>
                      </a:lnTo>
                      <a:lnTo>
                        <a:pt x="79" y="355"/>
                      </a:lnTo>
                      <a:lnTo>
                        <a:pt x="79" y="53"/>
                      </a:lnTo>
                      <a:lnTo>
                        <a:pt x="79" y="199"/>
                      </a:lnTo>
                      <a:lnTo>
                        <a:pt x="83" y="205"/>
                      </a:lnTo>
                      <a:lnTo>
                        <a:pt x="83" y="320"/>
                      </a:lnTo>
                      <a:lnTo>
                        <a:pt x="83" y="3"/>
                      </a:lnTo>
                      <a:lnTo>
                        <a:pt x="83" y="227"/>
                      </a:lnTo>
                      <a:lnTo>
                        <a:pt x="86" y="227"/>
                      </a:lnTo>
                      <a:lnTo>
                        <a:pt x="86" y="367"/>
                      </a:lnTo>
                      <a:lnTo>
                        <a:pt x="86" y="37"/>
                      </a:lnTo>
                      <a:lnTo>
                        <a:pt x="86" y="239"/>
                      </a:lnTo>
                      <a:lnTo>
                        <a:pt x="90" y="239"/>
                      </a:lnTo>
                      <a:lnTo>
                        <a:pt x="90" y="379"/>
                      </a:lnTo>
                      <a:lnTo>
                        <a:pt x="90" y="22"/>
                      </a:lnTo>
                      <a:lnTo>
                        <a:pt x="90" y="184"/>
                      </a:lnTo>
                      <a:lnTo>
                        <a:pt x="94" y="187"/>
                      </a:lnTo>
                      <a:lnTo>
                        <a:pt x="94" y="358"/>
                      </a:lnTo>
                      <a:lnTo>
                        <a:pt x="94" y="75"/>
                      </a:lnTo>
                      <a:lnTo>
                        <a:pt x="94" y="205"/>
                      </a:lnTo>
                      <a:lnTo>
                        <a:pt x="97" y="202"/>
                      </a:lnTo>
                      <a:lnTo>
                        <a:pt x="97" y="292"/>
                      </a:lnTo>
                      <a:lnTo>
                        <a:pt x="97" y="37"/>
                      </a:lnTo>
                      <a:lnTo>
                        <a:pt x="97" y="190"/>
                      </a:lnTo>
                      <a:lnTo>
                        <a:pt x="101" y="193"/>
                      </a:lnTo>
                      <a:lnTo>
                        <a:pt x="101" y="308"/>
                      </a:lnTo>
                      <a:lnTo>
                        <a:pt x="101" y="3"/>
                      </a:lnTo>
                      <a:lnTo>
                        <a:pt x="101" y="215"/>
                      </a:lnTo>
                      <a:lnTo>
                        <a:pt x="104" y="221"/>
                      </a:lnTo>
                      <a:lnTo>
                        <a:pt x="104" y="358"/>
                      </a:lnTo>
                      <a:lnTo>
                        <a:pt x="104" y="65"/>
                      </a:lnTo>
                      <a:lnTo>
                        <a:pt x="104" y="218"/>
                      </a:lnTo>
                      <a:lnTo>
                        <a:pt x="108" y="227"/>
                      </a:lnTo>
                      <a:lnTo>
                        <a:pt x="108" y="292"/>
                      </a:lnTo>
                      <a:lnTo>
                        <a:pt x="108" y="68"/>
                      </a:lnTo>
                      <a:lnTo>
                        <a:pt x="108" y="205"/>
                      </a:lnTo>
                      <a:lnTo>
                        <a:pt x="112" y="202"/>
                      </a:lnTo>
                      <a:lnTo>
                        <a:pt x="112" y="302"/>
                      </a:lnTo>
                      <a:lnTo>
                        <a:pt x="112" y="34"/>
                      </a:lnTo>
                      <a:lnTo>
                        <a:pt x="112" y="184"/>
                      </a:lnTo>
                      <a:lnTo>
                        <a:pt x="115" y="184"/>
                      </a:lnTo>
                      <a:lnTo>
                        <a:pt x="115" y="323"/>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p:cNvSpPr>
                <p:nvPr/>
              </p:nvSpPr>
              <p:spPr bwMode="auto">
                <a:xfrm>
                  <a:off x="2898719" y="3098391"/>
                  <a:ext cx="179360" cy="458801"/>
                </a:xfrm>
                <a:custGeom>
                  <a:avLst/>
                  <a:gdLst>
                    <a:gd name="T0" fmla="*/ 0 w 115"/>
                    <a:gd name="T1" fmla="*/ 214 h 398"/>
                    <a:gd name="T2" fmla="*/ 4 w 115"/>
                    <a:gd name="T3" fmla="*/ 18 h 398"/>
                    <a:gd name="T4" fmla="*/ 7 w 115"/>
                    <a:gd name="T5" fmla="*/ 332 h 398"/>
                    <a:gd name="T6" fmla="*/ 11 w 115"/>
                    <a:gd name="T7" fmla="*/ 220 h 398"/>
                    <a:gd name="T8" fmla="*/ 11 w 115"/>
                    <a:gd name="T9" fmla="*/ 214 h 398"/>
                    <a:gd name="T10" fmla="*/ 15 w 115"/>
                    <a:gd name="T11" fmla="*/ 84 h 398"/>
                    <a:gd name="T12" fmla="*/ 18 w 115"/>
                    <a:gd name="T13" fmla="*/ 342 h 398"/>
                    <a:gd name="T14" fmla="*/ 22 w 115"/>
                    <a:gd name="T15" fmla="*/ 211 h 398"/>
                    <a:gd name="T16" fmla="*/ 22 w 115"/>
                    <a:gd name="T17" fmla="*/ 199 h 398"/>
                    <a:gd name="T18" fmla="*/ 25 w 115"/>
                    <a:gd name="T19" fmla="*/ 46 h 398"/>
                    <a:gd name="T20" fmla="*/ 29 w 115"/>
                    <a:gd name="T21" fmla="*/ 339 h 398"/>
                    <a:gd name="T22" fmla="*/ 33 w 115"/>
                    <a:gd name="T23" fmla="*/ 205 h 398"/>
                    <a:gd name="T24" fmla="*/ 33 w 115"/>
                    <a:gd name="T25" fmla="*/ 208 h 398"/>
                    <a:gd name="T26" fmla="*/ 36 w 115"/>
                    <a:gd name="T27" fmla="*/ 77 h 398"/>
                    <a:gd name="T28" fmla="*/ 40 w 115"/>
                    <a:gd name="T29" fmla="*/ 314 h 398"/>
                    <a:gd name="T30" fmla="*/ 43 w 115"/>
                    <a:gd name="T31" fmla="*/ 202 h 398"/>
                    <a:gd name="T32" fmla="*/ 43 w 115"/>
                    <a:gd name="T33" fmla="*/ 208 h 398"/>
                    <a:gd name="T34" fmla="*/ 47 w 115"/>
                    <a:gd name="T35" fmla="*/ 77 h 398"/>
                    <a:gd name="T36" fmla="*/ 51 w 115"/>
                    <a:gd name="T37" fmla="*/ 398 h 398"/>
                    <a:gd name="T38" fmla="*/ 54 w 115"/>
                    <a:gd name="T39" fmla="*/ 217 h 398"/>
                    <a:gd name="T40" fmla="*/ 54 w 115"/>
                    <a:gd name="T41" fmla="*/ 199 h 398"/>
                    <a:gd name="T42" fmla="*/ 58 w 115"/>
                    <a:gd name="T43" fmla="*/ 0 h 398"/>
                    <a:gd name="T44" fmla="*/ 61 w 115"/>
                    <a:gd name="T45" fmla="*/ 345 h 398"/>
                    <a:gd name="T46" fmla="*/ 65 w 115"/>
                    <a:gd name="T47" fmla="*/ 199 h 398"/>
                    <a:gd name="T48" fmla="*/ 65 w 115"/>
                    <a:gd name="T49" fmla="*/ 202 h 398"/>
                    <a:gd name="T50" fmla="*/ 69 w 115"/>
                    <a:gd name="T51" fmla="*/ 46 h 398"/>
                    <a:gd name="T52" fmla="*/ 72 w 115"/>
                    <a:gd name="T53" fmla="*/ 332 h 398"/>
                    <a:gd name="T54" fmla="*/ 76 w 115"/>
                    <a:gd name="T55" fmla="*/ 223 h 398"/>
                    <a:gd name="T56" fmla="*/ 76 w 115"/>
                    <a:gd name="T57" fmla="*/ 211 h 398"/>
                    <a:gd name="T58" fmla="*/ 79 w 115"/>
                    <a:gd name="T59" fmla="*/ 71 h 398"/>
                    <a:gd name="T60" fmla="*/ 83 w 115"/>
                    <a:gd name="T61" fmla="*/ 314 h 398"/>
                    <a:gd name="T62" fmla="*/ 86 w 115"/>
                    <a:gd name="T63" fmla="*/ 192 h 398"/>
                    <a:gd name="T64" fmla="*/ 86 w 115"/>
                    <a:gd name="T65" fmla="*/ 227 h 398"/>
                    <a:gd name="T66" fmla="*/ 90 w 115"/>
                    <a:gd name="T67" fmla="*/ 31 h 398"/>
                    <a:gd name="T68" fmla="*/ 94 w 115"/>
                    <a:gd name="T69" fmla="*/ 351 h 398"/>
                    <a:gd name="T70" fmla="*/ 97 w 115"/>
                    <a:gd name="T71" fmla="*/ 186 h 398"/>
                    <a:gd name="T72" fmla="*/ 97 w 115"/>
                    <a:gd name="T73" fmla="*/ 211 h 398"/>
                    <a:gd name="T74" fmla="*/ 101 w 115"/>
                    <a:gd name="T75" fmla="*/ 56 h 398"/>
                    <a:gd name="T76" fmla="*/ 104 w 115"/>
                    <a:gd name="T77" fmla="*/ 326 h 398"/>
                    <a:gd name="T78" fmla="*/ 108 w 115"/>
                    <a:gd name="T79" fmla="*/ 217 h 398"/>
                    <a:gd name="T80" fmla="*/ 108 w 115"/>
                    <a:gd name="T81" fmla="*/ 227 h 398"/>
                    <a:gd name="T82" fmla="*/ 112 w 115"/>
                    <a:gd name="T8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398">
                      <a:moveTo>
                        <a:pt x="0" y="335"/>
                      </a:moveTo>
                      <a:lnTo>
                        <a:pt x="0" y="12"/>
                      </a:lnTo>
                      <a:lnTo>
                        <a:pt x="0" y="214"/>
                      </a:lnTo>
                      <a:lnTo>
                        <a:pt x="4" y="211"/>
                      </a:lnTo>
                      <a:lnTo>
                        <a:pt x="4" y="376"/>
                      </a:lnTo>
                      <a:lnTo>
                        <a:pt x="4" y="18"/>
                      </a:lnTo>
                      <a:lnTo>
                        <a:pt x="4" y="217"/>
                      </a:lnTo>
                      <a:lnTo>
                        <a:pt x="7" y="214"/>
                      </a:lnTo>
                      <a:lnTo>
                        <a:pt x="7" y="332"/>
                      </a:lnTo>
                      <a:lnTo>
                        <a:pt x="7" y="46"/>
                      </a:lnTo>
                      <a:lnTo>
                        <a:pt x="7" y="217"/>
                      </a:lnTo>
                      <a:lnTo>
                        <a:pt x="11" y="220"/>
                      </a:lnTo>
                      <a:lnTo>
                        <a:pt x="11" y="339"/>
                      </a:lnTo>
                      <a:lnTo>
                        <a:pt x="11" y="0"/>
                      </a:lnTo>
                      <a:lnTo>
                        <a:pt x="11" y="214"/>
                      </a:lnTo>
                      <a:lnTo>
                        <a:pt x="15" y="220"/>
                      </a:lnTo>
                      <a:lnTo>
                        <a:pt x="15" y="335"/>
                      </a:lnTo>
                      <a:lnTo>
                        <a:pt x="15" y="84"/>
                      </a:lnTo>
                      <a:lnTo>
                        <a:pt x="15" y="189"/>
                      </a:lnTo>
                      <a:lnTo>
                        <a:pt x="18" y="196"/>
                      </a:lnTo>
                      <a:lnTo>
                        <a:pt x="18" y="342"/>
                      </a:lnTo>
                      <a:lnTo>
                        <a:pt x="18" y="43"/>
                      </a:lnTo>
                      <a:lnTo>
                        <a:pt x="18" y="214"/>
                      </a:lnTo>
                      <a:lnTo>
                        <a:pt x="22" y="211"/>
                      </a:lnTo>
                      <a:lnTo>
                        <a:pt x="22" y="376"/>
                      </a:lnTo>
                      <a:lnTo>
                        <a:pt x="22" y="6"/>
                      </a:lnTo>
                      <a:lnTo>
                        <a:pt x="22" y="199"/>
                      </a:lnTo>
                      <a:lnTo>
                        <a:pt x="25" y="196"/>
                      </a:lnTo>
                      <a:lnTo>
                        <a:pt x="25" y="357"/>
                      </a:lnTo>
                      <a:lnTo>
                        <a:pt x="25" y="46"/>
                      </a:lnTo>
                      <a:lnTo>
                        <a:pt x="25" y="205"/>
                      </a:lnTo>
                      <a:lnTo>
                        <a:pt x="29" y="208"/>
                      </a:lnTo>
                      <a:lnTo>
                        <a:pt x="29" y="339"/>
                      </a:lnTo>
                      <a:lnTo>
                        <a:pt x="29" y="62"/>
                      </a:lnTo>
                      <a:lnTo>
                        <a:pt x="29" y="202"/>
                      </a:lnTo>
                      <a:lnTo>
                        <a:pt x="33" y="205"/>
                      </a:lnTo>
                      <a:lnTo>
                        <a:pt x="33" y="370"/>
                      </a:lnTo>
                      <a:lnTo>
                        <a:pt x="33" y="0"/>
                      </a:lnTo>
                      <a:lnTo>
                        <a:pt x="33" y="208"/>
                      </a:lnTo>
                      <a:lnTo>
                        <a:pt x="36" y="205"/>
                      </a:lnTo>
                      <a:lnTo>
                        <a:pt x="36" y="332"/>
                      </a:lnTo>
                      <a:lnTo>
                        <a:pt x="36" y="77"/>
                      </a:lnTo>
                      <a:lnTo>
                        <a:pt x="36" y="208"/>
                      </a:lnTo>
                      <a:lnTo>
                        <a:pt x="40" y="211"/>
                      </a:lnTo>
                      <a:lnTo>
                        <a:pt x="40" y="314"/>
                      </a:lnTo>
                      <a:lnTo>
                        <a:pt x="40" y="77"/>
                      </a:lnTo>
                      <a:lnTo>
                        <a:pt x="40" y="199"/>
                      </a:lnTo>
                      <a:lnTo>
                        <a:pt x="43" y="202"/>
                      </a:lnTo>
                      <a:lnTo>
                        <a:pt x="43" y="370"/>
                      </a:lnTo>
                      <a:lnTo>
                        <a:pt x="43" y="84"/>
                      </a:lnTo>
                      <a:lnTo>
                        <a:pt x="43" y="208"/>
                      </a:lnTo>
                      <a:lnTo>
                        <a:pt x="47" y="205"/>
                      </a:lnTo>
                      <a:lnTo>
                        <a:pt x="47" y="373"/>
                      </a:lnTo>
                      <a:lnTo>
                        <a:pt x="47" y="77"/>
                      </a:lnTo>
                      <a:lnTo>
                        <a:pt x="47" y="236"/>
                      </a:lnTo>
                      <a:lnTo>
                        <a:pt x="51" y="227"/>
                      </a:lnTo>
                      <a:lnTo>
                        <a:pt x="51" y="398"/>
                      </a:lnTo>
                      <a:lnTo>
                        <a:pt x="51" y="24"/>
                      </a:lnTo>
                      <a:lnTo>
                        <a:pt x="51" y="211"/>
                      </a:lnTo>
                      <a:lnTo>
                        <a:pt x="54" y="217"/>
                      </a:lnTo>
                      <a:lnTo>
                        <a:pt x="54" y="335"/>
                      </a:lnTo>
                      <a:lnTo>
                        <a:pt x="54" y="74"/>
                      </a:lnTo>
                      <a:lnTo>
                        <a:pt x="54" y="199"/>
                      </a:lnTo>
                      <a:lnTo>
                        <a:pt x="58" y="202"/>
                      </a:lnTo>
                      <a:lnTo>
                        <a:pt x="58" y="373"/>
                      </a:lnTo>
                      <a:lnTo>
                        <a:pt x="58" y="0"/>
                      </a:lnTo>
                      <a:lnTo>
                        <a:pt x="58" y="208"/>
                      </a:lnTo>
                      <a:lnTo>
                        <a:pt x="61" y="208"/>
                      </a:lnTo>
                      <a:lnTo>
                        <a:pt x="61" y="345"/>
                      </a:lnTo>
                      <a:lnTo>
                        <a:pt x="61" y="65"/>
                      </a:lnTo>
                      <a:lnTo>
                        <a:pt x="61" y="199"/>
                      </a:lnTo>
                      <a:lnTo>
                        <a:pt x="65" y="199"/>
                      </a:lnTo>
                      <a:lnTo>
                        <a:pt x="65" y="345"/>
                      </a:lnTo>
                      <a:lnTo>
                        <a:pt x="65" y="80"/>
                      </a:lnTo>
                      <a:lnTo>
                        <a:pt x="65" y="202"/>
                      </a:lnTo>
                      <a:lnTo>
                        <a:pt x="69" y="205"/>
                      </a:lnTo>
                      <a:lnTo>
                        <a:pt x="69" y="370"/>
                      </a:lnTo>
                      <a:lnTo>
                        <a:pt x="69" y="46"/>
                      </a:lnTo>
                      <a:lnTo>
                        <a:pt x="69" y="192"/>
                      </a:lnTo>
                      <a:lnTo>
                        <a:pt x="72" y="189"/>
                      </a:lnTo>
                      <a:lnTo>
                        <a:pt x="72" y="332"/>
                      </a:lnTo>
                      <a:lnTo>
                        <a:pt x="72" y="15"/>
                      </a:lnTo>
                      <a:lnTo>
                        <a:pt x="72" y="220"/>
                      </a:lnTo>
                      <a:lnTo>
                        <a:pt x="76" y="223"/>
                      </a:lnTo>
                      <a:lnTo>
                        <a:pt x="76" y="320"/>
                      </a:lnTo>
                      <a:lnTo>
                        <a:pt x="76" y="59"/>
                      </a:lnTo>
                      <a:lnTo>
                        <a:pt x="76" y="211"/>
                      </a:lnTo>
                      <a:lnTo>
                        <a:pt x="79" y="214"/>
                      </a:lnTo>
                      <a:lnTo>
                        <a:pt x="79" y="307"/>
                      </a:lnTo>
                      <a:lnTo>
                        <a:pt x="79" y="71"/>
                      </a:lnTo>
                      <a:lnTo>
                        <a:pt x="79" y="214"/>
                      </a:lnTo>
                      <a:lnTo>
                        <a:pt x="83" y="211"/>
                      </a:lnTo>
                      <a:lnTo>
                        <a:pt x="83" y="314"/>
                      </a:lnTo>
                      <a:lnTo>
                        <a:pt x="83" y="52"/>
                      </a:lnTo>
                      <a:lnTo>
                        <a:pt x="83" y="196"/>
                      </a:lnTo>
                      <a:lnTo>
                        <a:pt x="86" y="192"/>
                      </a:lnTo>
                      <a:lnTo>
                        <a:pt x="86" y="339"/>
                      </a:lnTo>
                      <a:lnTo>
                        <a:pt x="86" y="56"/>
                      </a:lnTo>
                      <a:lnTo>
                        <a:pt x="86" y="227"/>
                      </a:lnTo>
                      <a:lnTo>
                        <a:pt x="90" y="223"/>
                      </a:lnTo>
                      <a:lnTo>
                        <a:pt x="90" y="326"/>
                      </a:lnTo>
                      <a:lnTo>
                        <a:pt x="90" y="31"/>
                      </a:lnTo>
                      <a:lnTo>
                        <a:pt x="90" y="214"/>
                      </a:lnTo>
                      <a:lnTo>
                        <a:pt x="94" y="217"/>
                      </a:lnTo>
                      <a:lnTo>
                        <a:pt x="94" y="351"/>
                      </a:lnTo>
                      <a:lnTo>
                        <a:pt x="94" y="65"/>
                      </a:lnTo>
                      <a:lnTo>
                        <a:pt x="94" y="180"/>
                      </a:lnTo>
                      <a:lnTo>
                        <a:pt x="97" y="186"/>
                      </a:lnTo>
                      <a:lnTo>
                        <a:pt x="97" y="332"/>
                      </a:lnTo>
                      <a:lnTo>
                        <a:pt x="97" y="49"/>
                      </a:lnTo>
                      <a:lnTo>
                        <a:pt x="97" y="211"/>
                      </a:lnTo>
                      <a:lnTo>
                        <a:pt x="101" y="214"/>
                      </a:lnTo>
                      <a:lnTo>
                        <a:pt x="101" y="314"/>
                      </a:lnTo>
                      <a:lnTo>
                        <a:pt x="101" y="56"/>
                      </a:lnTo>
                      <a:lnTo>
                        <a:pt x="101" y="199"/>
                      </a:lnTo>
                      <a:lnTo>
                        <a:pt x="104" y="196"/>
                      </a:lnTo>
                      <a:lnTo>
                        <a:pt x="104" y="326"/>
                      </a:lnTo>
                      <a:lnTo>
                        <a:pt x="104" y="71"/>
                      </a:lnTo>
                      <a:lnTo>
                        <a:pt x="104" y="211"/>
                      </a:lnTo>
                      <a:lnTo>
                        <a:pt x="108" y="217"/>
                      </a:lnTo>
                      <a:lnTo>
                        <a:pt x="108" y="339"/>
                      </a:lnTo>
                      <a:lnTo>
                        <a:pt x="108" y="84"/>
                      </a:lnTo>
                      <a:lnTo>
                        <a:pt x="108" y="227"/>
                      </a:lnTo>
                      <a:lnTo>
                        <a:pt x="112" y="223"/>
                      </a:lnTo>
                      <a:lnTo>
                        <a:pt x="112" y="339"/>
                      </a:lnTo>
                      <a:lnTo>
                        <a:pt x="112" y="18"/>
                      </a:lnTo>
                      <a:lnTo>
                        <a:pt x="112" y="208"/>
                      </a:lnTo>
                      <a:lnTo>
                        <a:pt x="115" y="192"/>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p:cNvSpPr>
                <p:nvPr/>
              </p:nvSpPr>
              <p:spPr bwMode="auto">
                <a:xfrm>
                  <a:off x="3078078" y="3098391"/>
                  <a:ext cx="174681" cy="479550"/>
                </a:xfrm>
                <a:custGeom>
                  <a:avLst/>
                  <a:gdLst>
                    <a:gd name="T0" fmla="*/ 0 w 112"/>
                    <a:gd name="T1" fmla="*/ 52 h 416"/>
                    <a:gd name="T2" fmla="*/ 4 w 112"/>
                    <a:gd name="T3" fmla="*/ 388 h 416"/>
                    <a:gd name="T4" fmla="*/ 7 w 112"/>
                    <a:gd name="T5" fmla="*/ 214 h 416"/>
                    <a:gd name="T6" fmla="*/ 7 w 112"/>
                    <a:gd name="T7" fmla="*/ 196 h 416"/>
                    <a:gd name="T8" fmla="*/ 11 w 112"/>
                    <a:gd name="T9" fmla="*/ 59 h 416"/>
                    <a:gd name="T10" fmla="*/ 15 w 112"/>
                    <a:gd name="T11" fmla="*/ 314 h 416"/>
                    <a:gd name="T12" fmla="*/ 18 w 112"/>
                    <a:gd name="T13" fmla="*/ 174 h 416"/>
                    <a:gd name="T14" fmla="*/ 18 w 112"/>
                    <a:gd name="T15" fmla="*/ 205 h 416"/>
                    <a:gd name="T16" fmla="*/ 22 w 112"/>
                    <a:gd name="T17" fmla="*/ 65 h 416"/>
                    <a:gd name="T18" fmla="*/ 25 w 112"/>
                    <a:gd name="T19" fmla="*/ 416 h 416"/>
                    <a:gd name="T20" fmla="*/ 29 w 112"/>
                    <a:gd name="T21" fmla="*/ 227 h 416"/>
                    <a:gd name="T22" fmla="*/ 29 w 112"/>
                    <a:gd name="T23" fmla="*/ 261 h 416"/>
                    <a:gd name="T24" fmla="*/ 33 w 112"/>
                    <a:gd name="T25" fmla="*/ 84 h 416"/>
                    <a:gd name="T26" fmla="*/ 36 w 112"/>
                    <a:gd name="T27" fmla="*/ 323 h 416"/>
                    <a:gd name="T28" fmla="*/ 40 w 112"/>
                    <a:gd name="T29" fmla="*/ 230 h 416"/>
                    <a:gd name="T30" fmla="*/ 40 w 112"/>
                    <a:gd name="T31" fmla="*/ 214 h 416"/>
                    <a:gd name="T32" fmla="*/ 43 w 112"/>
                    <a:gd name="T33" fmla="*/ 87 h 416"/>
                    <a:gd name="T34" fmla="*/ 47 w 112"/>
                    <a:gd name="T35" fmla="*/ 329 h 416"/>
                    <a:gd name="T36" fmla="*/ 51 w 112"/>
                    <a:gd name="T37" fmla="*/ 202 h 416"/>
                    <a:gd name="T38" fmla="*/ 51 w 112"/>
                    <a:gd name="T39" fmla="*/ 220 h 416"/>
                    <a:gd name="T40" fmla="*/ 54 w 112"/>
                    <a:gd name="T41" fmla="*/ 99 h 416"/>
                    <a:gd name="T42" fmla="*/ 58 w 112"/>
                    <a:gd name="T43" fmla="*/ 348 h 416"/>
                    <a:gd name="T44" fmla="*/ 61 w 112"/>
                    <a:gd name="T45" fmla="*/ 208 h 416"/>
                    <a:gd name="T46" fmla="*/ 61 w 112"/>
                    <a:gd name="T47" fmla="*/ 217 h 416"/>
                    <a:gd name="T48" fmla="*/ 65 w 112"/>
                    <a:gd name="T49" fmla="*/ 90 h 416"/>
                    <a:gd name="T50" fmla="*/ 69 w 112"/>
                    <a:gd name="T51" fmla="*/ 342 h 416"/>
                    <a:gd name="T52" fmla="*/ 72 w 112"/>
                    <a:gd name="T53" fmla="*/ 214 h 416"/>
                    <a:gd name="T54" fmla="*/ 72 w 112"/>
                    <a:gd name="T55" fmla="*/ 205 h 416"/>
                    <a:gd name="T56" fmla="*/ 76 w 112"/>
                    <a:gd name="T57" fmla="*/ 28 h 416"/>
                    <a:gd name="T58" fmla="*/ 79 w 112"/>
                    <a:gd name="T59" fmla="*/ 326 h 416"/>
                    <a:gd name="T60" fmla="*/ 83 w 112"/>
                    <a:gd name="T61" fmla="*/ 164 h 416"/>
                    <a:gd name="T62" fmla="*/ 83 w 112"/>
                    <a:gd name="T63" fmla="*/ 143 h 416"/>
                    <a:gd name="T64" fmla="*/ 87 w 112"/>
                    <a:gd name="T65" fmla="*/ 77 h 416"/>
                    <a:gd name="T66" fmla="*/ 90 w 112"/>
                    <a:gd name="T67" fmla="*/ 332 h 416"/>
                    <a:gd name="T68" fmla="*/ 94 w 112"/>
                    <a:gd name="T69" fmla="*/ 192 h 416"/>
                    <a:gd name="T70" fmla="*/ 94 w 112"/>
                    <a:gd name="T71" fmla="*/ 227 h 416"/>
                    <a:gd name="T72" fmla="*/ 97 w 112"/>
                    <a:gd name="T73" fmla="*/ 62 h 416"/>
                    <a:gd name="T74" fmla="*/ 101 w 112"/>
                    <a:gd name="T75" fmla="*/ 329 h 416"/>
                    <a:gd name="T76" fmla="*/ 105 w 112"/>
                    <a:gd name="T77" fmla="*/ 214 h 416"/>
                    <a:gd name="T78" fmla="*/ 105 w 112"/>
                    <a:gd name="T79" fmla="*/ 186 h 416"/>
                    <a:gd name="T80" fmla="*/ 108 w 112"/>
                    <a:gd name="T81" fmla="*/ 87 h 416"/>
                    <a:gd name="T82" fmla="*/ 112 w 112"/>
                    <a:gd name="T83" fmla="*/ 32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416">
                      <a:moveTo>
                        <a:pt x="0" y="192"/>
                      </a:moveTo>
                      <a:lnTo>
                        <a:pt x="0" y="317"/>
                      </a:lnTo>
                      <a:lnTo>
                        <a:pt x="0" y="52"/>
                      </a:lnTo>
                      <a:lnTo>
                        <a:pt x="0" y="202"/>
                      </a:lnTo>
                      <a:lnTo>
                        <a:pt x="4" y="208"/>
                      </a:lnTo>
                      <a:lnTo>
                        <a:pt x="4" y="388"/>
                      </a:lnTo>
                      <a:lnTo>
                        <a:pt x="4" y="52"/>
                      </a:lnTo>
                      <a:lnTo>
                        <a:pt x="4" y="211"/>
                      </a:lnTo>
                      <a:lnTo>
                        <a:pt x="7" y="214"/>
                      </a:lnTo>
                      <a:lnTo>
                        <a:pt x="7" y="311"/>
                      </a:lnTo>
                      <a:lnTo>
                        <a:pt x="7" y="71"/>
                      </a:lnTo>
                      <a:lnTo>
                        <a:pt x="7" y="196"/>
                      </a:lnTo>
                      <a:lnTo>
                        <a:pt x="11" y="189"/>
                      </a:lnTo>
                      <a:lnTo>
                        <a:pt x="11" y="360"/>
                      </a:lnTo>
                      <a:lnTo>
                        <a:pt x="11" y="59"/>
                      </a:lnTo>
                      <a:lnTo>
                        <a:pt x="11" y="146"/>
                      </a:lnTo>
                      <a:lnTo>
                        <a:pt x="15" y="155"/>
                      </a:lnTo>
                      <a:lnTo>
                        <a:pt x="15" y="314"/>
                      </a:lnTo>
                      <a:lnTo>
                        <a:pt x="15" y="74"/>
                      </a:lnTo>
                      <a:lnTo>
                        <a:pt x="15" y="177"/>
                      </a:lnTo>
                      <a:lnTo>
                        <a:pt x="18" y="174"/>
                      </a:lnTo>
                      <a:lnTo>
                        <a:pt x="18" y="323"/>
                      </a:lnTo>
                      <a:lnTo>
                        <a:pt x="18" y="43"/>
                      </a:lnTo>
                      <a:lnTo>
                        <a:pt x="18" y="205"/>
                      </a:lnTo>
                      <a:lnTo>
                        <a:pt x="22" y="202"/>
                      </a:lnTo>
                      <a:lnTo>
                        <a:pt x="22" y="311"/>
                      </a:lnTo>
                      <a:lnTo>
                        <a:pt x="22" y="65"/>
                      </a:lnTo>
                      <a:lnTo>
                        <a:pt x="22" y="202"/>
                      </a:lnTo>
                      <a:lnTo>
                        <a:pt x="25" y="208"/>
                      </a:lnTo>
                      <a:lnTo>
                        <a:pt x="25" y="416"/>
                      </a:lnTo>
                      <a:lnTo>
                        <a:pt x="25" y="49"/>
                      </a:lnTo>
                      <a:lnTo>
                        <a:pt x="25" y="233"/>
                      </a:lnTo>
                      <a:lnTo>
                        <a:pt x="29" y="227"/>
                      </a:lnTo>
                      <a:lnTo>
                        <a:pt x="29" y="335"/>
                      </a:lnTo>
                      <a:lnTo>
                        <a:pt x="29" y="68"/>
                      </a:lnTo>
                      <a:lnTo>
                        <a:pt x="29" y="261"/>
                      </a:lnTo>
                      <a:lnTo>
                        <a:pt x="33" y="248"/>
                      </a:lnTo>
                      <a:lnTo>
                        <a:pt x="33" y="320"/>
                      </a:lnTo>
                      <a:lnTo>
                        <a:pt x="33" y="84"/>
                      </a:lnTo>
                      <a:lnTo>
                        <a:pt x="33" y="217"/>
                      </a:lnTo>
                      <a:lnTo>
                        <a:pt x="36" y="214"/>
                      </a:lnTo>
                      <a:lnTo>
                        <a:pt x="36" y="323"/>
                      </a:lnTo>
                      <a:lnTo>
                        <a:pt x="36" y="87"/>
                      </a:lnTo>
                      <a:lnTo>
                        <a:pt x="36" y="233"/>
                      </a:lnTo>
                      <a:lnTo>
                        <a:pt x="40" y="230"/>
                      </a:lnTo>
                      <a:lnTo>
                        <a:pt x="40" y="342"/>
                      </a:lnTo>
                      <a:lnTo>
                        <a:pt x="40" y="18"/>
                      </a:lnTo>
                      <a:lnTo>
                        <a:pt x="40" y="214"/>
                      </a:lnTo>
                      <a:lnTo>
                        <a:pt x="43" y="217"/>
                      </a:lnTo>
                      <a:lnTo>
                        <a:pt x="43" y="298"/>
                      </a:lnTo>
                      <a:lnTo>
                        <a:pt x="43" y="87"/>
                      </a:lnTo>
                      <a:lnTo>
                        <a:pt x="43" y="208"/>
                      </a:lnTo>
                      <a:lnTo>
                        <a:pt x="47" y="205"/>
                      </a:lnTo>
                      <a:lnTo>
                        <a:pt x="47" y="329"/>
                      </a:lnTo>
                      <a:lnTo>
                        <a:pt x="47" y="68"/>
                      </a:lnTo>
                      <a:lnTo>
                        <a:pt x="47" y="205"/>
                      </a:lnTo>
                      <a:lnTo>
                        <a:pt x="51" y="202"/>
                      </a:lnTo>
                      <a:lnTo>
                        <a:pt x="51" y="351"/>
                      </a:lnTo>
                      <a:lnTo>
                        <a:pt x="51" y="0"/>
                      </a:lnTo>
                      <a:lnTo>
                        <a:pt x="51" y="220"/>
                      </a:lnTo>
                      <a:lnTo>
                        <a:pt x="54" y="223"/>
                      </a:lnTo>
                      <a:lnTo>
                        <a:pt x="54" y="326"/>
                      </a:lnTo>
                      <a:lnTo>
                        <a:pt x="54" y="99"/>
                      </a:lnTo>
                      <a:lnTo>
                        <a:pt x="54" y="220"/>
                      </a:lnTo>
                      <a:lnTo>
                        <a:pt x="58" y="214"/>
                      </a:lnTo>
                      <a:lnTo>
                        <a:pt x="58" y="348"/>
                      </a:lnTo>
                      <a:lnTo>
                        <a:pt x="58" y="80"/>
                      </a:lnTo>
                      <a:lnTo>
                        <a:pt x="58" y="211"/>
                      </a:lnTo>
                      <a:lnTo>
                        <a:pt x="61" y="208"/>
                      </a:lnTo>
                      <a:lnTo>
                        <a:pt x="61" y="289"/>
                      </a:lnTo>
                      <a:lnTo>
                        <a:pt x="61" y="80"/>
                      </a:lnTo>
                      <a:lnTo>
                        <a:pt x="61" y="217"/>
                      </a:lnTo>
                      <a:lnTo>
                        <a:pt x="65" y="214"/>
                      </a:lnTo>
                      <a:lnTo>
                        <a:pt x="65" y="311"/>
                      </a:lnTo>
                      <a:lnTo>
                        <a:pt x="65" y="90"/>
                      </a:lnTo>
                      <a:lnTo>
                        <a:pt x="65" y="189"/>
                      </a:lnTo>
                      <a:lnTo>
                        <a:pt x="69" y="202"/>
                      </a:lnTo>
                      <a:lnTo>
                        <a:pt x="69" y="342"/>
                      </a:lnTo>
                      <a:lnTo>
                        <a:pt x="69" y="21"/>
                      </a:lnTo>
                      <a:lnTo>
                        <a:pt x="69" y="214"/>
                      </a:lnTo>
                      <a:lnTo>
                        <a:pt x="72" y="214"/>
                      </a:lnTo>
                      <a:lnTo>
                        <a:pt x="72" y="345"/>
                      </a:lnTo>
                      <a:lnTo>
                        <a:pt x="72" y="62"/>
                      </a:lnTo>
                      <a:lnTo>
                        <a:pt x="72" y="205"/>
                      </a:lnTo>
                      <a:lnTo>
                        <a:pt x="76" y="208"/>
                      </a:lnTo>
                      <a:lnTo>
                        <a:pt x="76" y="360"/>
                      </a:lnTo>
                      <a:lnTo>
                        <a:pt x="76" y="28"/>
                      </a:lnTo>
                      <a:lnTo>
                        <a:pt x="76" y="208"/>
                      </a:lnTo>
                      <a:lnTo>
                        <a:pt x="79" y="245"/>
                      </a:lnTo>
                      <a:lnTo>
                        <a:pt x="79" y="326"/>
                      </a:lnTo>
                      <a:lnTo>
                        <a:pt x="79" y="28"/>
                      </a:lnTo>
                      <a:lnTo>
                        <a:pt x="79" y="168"/>
                      </a:lnTo>
                      <a:lnTo>
                        <a:pt x="83" y="164"/>
                      </a:lnTo>
                      <a:lnTo>
                        <a:pt x="83" y="326"/>
                      </a:lnTo>
                      <a:lnTo>
                        <a:pt x="83" y="96"/>
                      </a:lnTo>
                      <a:lnTo>
                        <a:pt x="83" y="143"/>
                      </a:lnTo>
                      <a:lnTo>
                        <a:pt x="87" y="140"/>
                      </a:lnTo>
                      <a:lnTo>
                        <a:pt x="87" y="332"/>
                      </a:lnTo>
                      <a:lnTo>
                        <a:pt x="87" y="77"/>
                      </a:lnTo>
                      <a:lnTo>
                        <a:pt x="87" y="211"/>
                      </a:lnTo>
                      <a:lnTo>
                        <a:pt x="90" y="208"/>
                      </a:lnTo>
                      <a:lnTo>
                        <a:pt x="90" y="332"/>
                      </a:lnTo>
                      <a:lnTo>
                        <a:pt x="90" y="56"/>
                      </a:lnTo>
                      <a:lnTo>
                        <a:pt x="90" y="196"/>
                      </a:lnTo>
                      <a:lnTo>
                        <a:pt x="94" y="192"/>
                      </a:lnTo>
                      <a:lnTo>
                        <a:pt x="94" y="335"/>
                      </a:lnTo>
                      <a:lnTo>
                        <a:pt x="94" y="21"/>
                      </a:lnTo>
                      <a:lnTo>
                        <a:pt x="94" y="227"/>
                      </a:lnTo>
                      <a:lnTo>
                        <a:pt x="97" y="220"/>
                      </a:lnTo>
                      <a:lnTo>
                        <a:pt x="97" y="367"/>
                      </a:lnTo>
                      <a:lnTo>
                        <a:pt x="97" y="62"/>
                      </a:lnTo>
                      <a:lnTo>
                        <a:pt x="97" y="205"/>
                      </a:lnTo>
                      <a:lnTo>
                        <a:pt x="101" y="202"/>
                      </a:lnTo>
                      <a:lnTo>
                        <a:pt x="101" y="329"/>
                      </a:lnTo>
                      <a:lnTo>
                        <a:pt x="101" y="9"/>
                      </a:lnTo>
                      <a:lnTo>
                        <a:pt x="101" y="217"/>
                      </a:lnTo>
                      <a:lnTo>
                        <a:pt x="105" y="214"/>
                      </a:lnTo>
                      <a:lnTo>
                        <a:pt x="105" y="314"/>
                      </a:lnTo>
                      <a:lnTo>
                        <a:pt x="105" y="68"/>
                      </a:lnTo>
                      <a:lnTo>
                        <a:pt x="105" y="186"/>
                      </a:lnTo>
                      <a:lnTo>
                        <a:pt x="108" y="189"/>
                      </a:lnTo>
                      <a:lnTo>
                        <a:pt x="108" y="342"/>
                      </a:lnTo>
                      <a:lnTo>
                        <a:pt x="108" y="87"/>
                      </a:lnTo>
                      <a:lnTo>
                        <a:pt x="108" y="199"/>
                      </a:lnTo>
                      <a:lnTo>
                        <a:pt x="112" y="199"/>
                      </a:lnTo>
                      <a:lnTo>
                        <a:pt x="112" y="329"/>
                      </a:lnTo>
                      <a:lnTo>
                        <a:pt x="112" y="68"/>
                      </a:lnTo>
                      <a:lnTo>
                        <a:pt x="112" y="186"/>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p:cNvSpPr>
                <p:nvPr/>
              </p:nvSpPr>
              <p:spPr bwMode="auto">
                <a:xfrm>
                  <a:off x="3252759" y="3108766"/>
                  <a:ext cx="179360" cy="404621"/>
                </a:xfrm>
                <a:custGeom>
                  <a:avLst/>
                  <a:gdLst>
                    <a:gd name="T0" fmla="*/ 3 w 115"/>
                    <a:gd name="T1" fmla="*/ 302 h 351"/>
                    <a:gd name="T2" fmla="*/ 7 w 115"/>
                    <a:gd name="T3" fmla="*/ 214 h 351"/>
                    <a:gd name="T4" fmla="*/ 7 w 115"/>
                    <a:gd name="T5" fmla="*/ 177 h 351"/>
                    <a:gd name="T6" fmla="*/ 11 w 115"/>
                    <a:gd name="T7" fmla="*/ 75 h 351"/>
                    <a:gd name="T8" fmla="*/ 14 w 115"/>
                    <a:gd name="T9" fmla="*/ 292 h 351"/>
                    <a:gd name="T10" fmla="*/ 18 w 115"/>
                    <a:gd name="T11" fmla="*/ 196 h 351"/>
                    <a:gd name="T12" fmla="*/ 18 w 115"/>
                    <a:gd name="T13" fmla="*/ 202 h 351"/>
                    <a:gd name="T14" fmla="*/ 21 w 115"/>
                    <a:gd name="T15" fmla="*/ 68 h 351"/>
                    <a:gd name="T16" fmla="*/ 25 w 115"/>
                    <a:gd name="T17" fmla="*/ 305 h 351"/>
                    <a:gd name="T18" fmla="*/ 29 w 115"/>
                    <a:gd name="T19" fmla="*/ 193 h 351"/>
                    <a:gd name="T20" fmla="*/ 29 w 115"/>
                    <a:gd name="T21" fmla="*/ 190 h 351"/>
                    <a:gd name="T22" fmla="*/ 32 w 115"/>
                    <a:gd name="T23" fmla="*/ 65 h 351"/>
                    <a:gd name="T24" fmla="*/ 36 w 115"/>
                    <a:gd name="T25" fmla="*/ 314 h 351"/>
                    <a:gd name="T26" fmla="*/ 39 w 115"/>
                    <a:gd name="T27" fmla="*/ 214 h 351"/>
                    <a:gd name="T28" fmla="*/ 39 w 115"/>
                    <a:gd name="T29" fmla="*/ 193 h 351"/>
                    <a:gd name="T30" fmla="*/ 43 w 115"/>
                    <a:gd name="T31" fmla="*/ 81 h 351"/>
                    <a:gd name="T32" fmla="*/ 46 w 115"/>
                    <a:gd name="T33" fmla="*/ 289 h 351"/>
                    <a:gd name="T34" fmla="*/ 50 w 115"/>
                    <a:gd name="T35" fmla="*/ 171 h 351"/>
                    <a:gd name="T36" fmla="*/ 50 w 115"/>
                    <a:gd name="T37" fmla="*/ 202 h 351"/>
                    <a:gd name="T38" fmla="*/ 54 w 115"/>
                    <a:gd name="T39" fmla="*/ 53 h 351"/>
                    <a:gd name="T40" fmla="*/ 57 w 115"/>
                    <a:gd name="T41" fmla="*/ 280 h 351"/>
                    <a:gd name="T42" fmla="*/ 61 w 115"/>
                    <a:gd name="T43" fmla="*/ 218 h 351"/>
                    <a:gd name="T44" fmla="*/ 61 w 115"/>
                    <a:gd name="T45" fmla="*/ 187 h 351"/>
                    <a:gd name="T46" fmla="*/ 64 w 115"/>
                    <a:gd name="T47" fmla="*/ 53 h 351"/>
                    <a:gd name="T48" fmla="*/ 68 w 115"/>
                    <a:gd name="T49" fmla="*/ 326 h 351"/>
                    <a:gd name="T50" fmla="*/ 72 w 115"/>
                    <a:gd name="T51" fmla="*/ 165 h 351"/>
                    <a:gd name="T52" fmla="*/ 72 w 115"/>
                    <a:gd name="T53" fmla="*/ 208 h 351"/>
                    <a:gd name="T54" fmla="*/ 75 w 115"/>
                    <a:gd name="T55" fmla="*/ 84 h 351"/>
                    <a:gd name="T56" fmla="*/ 79 w 115"/>
                    <a:gd name="T57" fmla="*/ 311 h 351"/>
                    <a:gd name="T58" fmla="*/ 82 w 115"/>
                    <a:gd name="T59" fmla="*/ 202 h 351"/>
                    <a:gd name="T60" fmla="*/ 82 w 115"/>
                    <a:gd name="T61" fmla="*/ 202 h 351"/>
                    <a:gd name="T62" fmla="*/ 86 w 115"/>
                    <a:gd name="T63" fmla="*/ 75 h 351"/>
                    <a:gd name="T64" fmla="*/ 90 w 115"/>
                    <a:gd name="T65" fmla="*/ 330 h 351"/>
                    <a:gd name="T66" fmla="*/ 93 w 115"/>
                    <a:gd name="T67" fmla="*/ 193 h 351"/>
                    <a:gd name="T68" fmla="*/ 93 w 115"/>
                    <a:gd name="T69" fmla="*/ 208 h 351"/>
                    <a:gd name="T70" fmla="*/ 97 w 115"/>
                    <a:gd name="T71" fmla="*/ 71 h 351"/>
                    <a:gd name="T72" fmla="*/ 100 w 115"/>
                    <a:gd name="T73" fmla="*/ 345 h 351"/>
                    <a:gd name="T74" fmla="*/ 104 w 115"/>
                    <a:gd name="T75" fmla="*/ 205 h 351"/>
                    <a:gd name="T76" fmla="*/ 104 w 115"/>
                    <a:gd name="T77" fmla="*/ 190 h 351"/>
                    <a:gd name="T78" fmla="*/ 108 w 115"/>
                    <a:gd name="T79" fmla="*/ 87 h 351"/>
                    <a:gd name="T80" fmla="*/ 111 w 115"/>
                    <a:gd name="T81" fmla="*/ 283 h 351"/>
                    <a:gd name="T82" fmla="*/ 115 w 115"/>
                    <a:gd name="T83" fmla="*/ 22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351">
                      <a:moveTo>
                        <a:pt x="0" y="177"/>
                      </a:moveTo>
                      <a:lnTo>
                        <a:pt x="3" y="187"/>
                      </a:lnTo>
                      <a:lnTo>
                        <a:pt x="3" y="302"/>
                      </a:lnTo>
                      <a:lnTo>
                        <a:pt x="3" y="68"/>
                      </a:lnTo>
                      <a:lnTo>
                        <a:pt x="3" y="205"/>
                      </a:lnTo>
                      <a:lnTo>
                        <a:pt x="7" y="214"/>
                      </a:lnTo>
                      <a:lnTo>
                        <a:pt x="7" y="320"/>
                      </a:lnTo>
                      <a:lnTo>
                        <a:pt x="7" y="53"/>
                      </a:lnTo>
                      <a:lnTo>
                        <a:pt x="7" y="177"/>
                      </a:lnTo>
                      <a:lnTo>
                        <a:pt x="11" y="174"/>
                      </a:lnTo>
                      <a:lnTo>
                        <a:pt x="11" y="305"/>
                      </a:lnTo>
                      <a:lnTo>
                        <a:pt x="11" y="75"/>
                      </a:lnTo>
                      <a:lnTo>
                        <a:pt x="11" y="183"/>
                      </a:lnTo>
                      <a:lnTo>
                        <a:pt x="14" y="190"/>
                      </a:lnTo>
                      <a:lnTo>
                        <a:pt x="14" y="292"/>
                      </a:lnTo>
                      <a:lnTo>
                        <a:pt x="14" y="68"/>
                      </a:lnTo>
                      <a:lnTo>
                        <a:pt x="14" y="199"/>
                      </a:lnTo>
                      <a:lnTo>
                        <a:pt x="18" y="196"/>
                      </a:lnTo>
                      <a:lnTo>
                        <a:pt x="18" y="342"/>
                      </a:lnTo>
                      <a:lnTo>
                        <a:pt x="18" y="34"/>
                      </a:lnTo>
                      <a:lnTo>
                        <a:pt x="18" y="202"/>
                      </a:lnTo>
                      <a:lnTo>
                        <a:pt x="21" y="199"/>
                      </a:lnTo>
                      <a:lnTo>
                        <a:pt x="21" y="330"/>
                      </a:lnTo>
                      <a:lnTo>
                        <a:pt x="21" y="68"/>
                      </a:lnTo>
                      <a:lnTo>
                        <a:pt x="21" y="193"/>
                      </a:lnTo>
                      <a:lnTo>
                        <a:pt x="25" y="196"/>
                      </a:lnTo>
                      <a:lnTo>
                        <a:pt x="25" y="305"/>
                      </a:lnTo>
                      <a:lnTo>
                        <a:pt x="25" y="78"/>
                      </a:lnTo>
                      <a:lnTo>
                        <a:pt x="25" y="196"/>
                      </a:lnTo>
                      <a:lnTo>
                        <a:pt x="29" y="193"/>
                      </a:lnTo>
                      <a:lnTo>
                        <a:pt x="29" y="351"/>
                      </a:lnTo>
                      <a:lnTo>
                        <a:pt x="29" y="47"/>
                      </a:lnTo>
                      <a:lnTo>
                        <a:pt x="29" y="190"/>
                      </a:lnTo>
                      <a:lnTo>
                        <a:pt x="32" y="199"/>
                      </a:lnTo>
                      <a:lnTo>
                        <a:pt x="32" y="311"/>
                      </a:lnTo>
                      <a:lnTo>
                        <a:pt x="32" y="65"/>
                      </a:lnTo>
                      <a:lnTo>
                        <a:pt x="32" y="202"/>
                      </a:lnTo>
                      <a:lnTo>
                        <a:pt x="36" y="205"/>
                      </a:lnTo>
                      <a:lnTo>
                        <a:pt x="36" y="314"/>
                      </a:lnTo>
                      <a:lnTo>
                        <a:pt x="36" y="71"/>
                      </a:lnTo>
                      <a:lnTo>
                        <a:pt x="36" y="208"/>
                      </a:lnTo>
                      <a:lnTo>
                        <a:pt x="39" y="214"/>
                      </a:lnTo>
                      <a:lnTo>
                        <a:pt x="39" y="311"/>
                      </a:lnTo>
                      <a:lnTo>
                        <a:pt x="39" y="15"/>
                      </a:lnTo>
                      <a:lnTo>
                        <a:pt x="39" y="193"/>
                      </a:lnTo>
                      <a:lnTo>
                        <a:pt x="43" y="190"/>
                      </a:lnTo>
                      <a:lnTo>
                        <a:pt x="43" y="298"/>
                      </a:lnTo>
                      <a:lnTo>
                        <a:pt x="43" y="81"/>
                      </a:lnTo>
                      <a:lnTo>
                        <a:pt x="43" y="190"/>
                      </a:lnTo>
                      <a:lnTo>
                        <a:pt x="46" y="193"/>
                      </a:lnTo>
                      <a:lnTo>
                        <a:pt x="46" y="289"/>
                      </a:lnTo>
                      <a:lnTo>
                        <a:pt x="46" y="53"/>
                      </a:lnTo>
                      <a:lnTo>
                        <a:pt x="46" y="180"/>
                      </a:lnTo>
                      <a:lnTo>
                        <a:pt x="50" y="171"/>
                      </a:lnTo>
                      <a:lnTo>
                        <a:pt x="50" y="295"/>
                      </a:lnTo>
                      <a:lnTo>
                        <a:pt x="50" y="81"/>
                      </a:lnTo>
                      <a:lnTo>
                        <a:pt x="50" y="202"/>
                      </a:lnTo>
                      <a:lnTo>
                        <a:pt x="54" y="199"/>
                      </a:lnTo>
                      <a:lnTo>
                        <a:pt x="54" y="311"/>
                      </a:lnTo>
                      <a:lnTo>
                        <a:pt x="54" y="53"/>
                      </a:lnTo>
                      <a:lnTo>
                        <a:pt x="54" y="202"/>
                      </a:lnTo>
                      <a:lnTo>
                        <a:pt x="57" y="199"/>
                      </a:lnTo>
                      <a:lnTo>
                        <a:pt x="57" y="280"/>
                      </a:lnTo>
                      <a:lnTo>
                        <a:pt x="57" y="78"/>
                      </a:lnTo>
                      <a:lnTo>
                        <a:pt x="57" y="214"/>
                      </a:lnTo>
                      <a:lnTo>
                        <a:pt x="61" y="218"/>
                      </a:lnTo>
                      <a:lnTo>
                        <a:pt x="61" y="320"/>
                      </a:lnTo>
                      <a:lnTo>
                        <a:pt x="61" y="81"/>
                      </a:lnTo>
                      <a:lnTo>
                        <a:pt x="61" y="187"/>
                      </a:lnTo>
                      <a:lnTo>
                        <a:pt x="64" y="190"/>
                      </a:lnTo>
                      <a:lnTo>
                        <a:pt x="64" y="298"/>
                      </a:lnTo>
                      <a:lnTo>
                        <a:pt x="64" y="53"/>
                      </a:lnTo>
                      <a:lnTo>
                        <a:pt x="64" y="183"/>
                      </a:lnTo>
                      <a:lnTo>
                        <a:pt x="68" y="193"/>
                      </a:lnTo>
                      <a:lnTo>
                        <a:pt x="68" y="326"/>
                      </a:lnTo>
                      <a:lnTo>
                        <a:pt x="68" y="3"/>
                      </a:lnTo>
                      <a:lnTo>
                        <a:pt x="68" y="162"/>
                      </a:lnTo>
                      <a:lnTo>
                        <a:pt x="72" y="165"/>
                      </a:lnTo>
                      <a:lnTo>
                        <a:pt x="72" y="317"/>
                      </a:lnTo>
                      <a:lnTo>
                        <a:pt x="72" y="53"/>
                      </a:lnTo>
                      <a:lnTo>
                        <a:pt x="72" y="208"/>
                      </a:lnTo>
                      <a:lnTo>
                        <a:pt x="75" y="205"/>
                      </a:lnTo>
                      <a:lnTo>
                        <a:pt x="75" y="314"/>
                      </a:lnTo>
                      <a:lnTo>
                        <a:pt x="75" y="84"/>
                      </a:lnTo>
                      <a:lnTo>
                        <a:pt x="75" y="211"/>
                      </a:lnTo>
                      <a:lnTo>
                        <a:pt x="79" y="208"/>
                      </a:lnTo>
                      <a:lnTo>
                        <a:pt x="79" y="311"/>
                      </a:lnTo>
                      <a:lnTo>
                        <a:pt x="79" y="78"/>
                      </a:lnTo>
                      <a:lnTo>
                        <a:pt x="79" y="205"/>
                      </a:lnTo>
                      <a:lnTo>
                        <a:pt x="82" y="202"/>
                      </a:lnTo>
                      <a:lnTo>
                        <a:pt x="82" y="305"/>
                      </a:lnTo>
                      <a:lnTo>
                        <a:pt x="82" y="65"/>
                      </a:lnTo>
                      <a:lnTo>
                        <a:pt x="82" y="202"/>
                      </a:lnTo>
                      <a:lnTo>
                        <a:pt x="86" y="205"/>
                      </a:lnTo>
                      <a:lnTo>
                        <a:pt x="86" y="326"/>
                      </a:lnTo>
                      <a:lnTo>
                        <a:pt x="86" y="75"/>
                      </a:lnTo>
                      <a:lnTo>
                        <a:pt x="86" y="224"/>
                      </a:lnTo>
                      <a:lnTo>
                        <a:pt x="90" y="227"/>
                      </a:lnTo>
                      <a:lnTo>
                        <a:pt x="90" y="330"/>
                      </a:lnTo>
                      <a:lnTo>
                        <a:pt x="90" y="25"/>
                      </a:lnTo>
                      <a:lnTo>
                        <a:pt x="90" y="190"/>
                      </a:lnTo>
                      <a:lnTo>
                        <a:pt x="93" y="193"/>
                      </a:lnTo>
                      <a:lnTo>
                        <a:pt x="93" y="336"/>
                      </a:lnTo>
                      <a:lnTo>
                        <a:pt x="93" y="0"/>
                      </a:lnTo>
                      <a:lnTo>
                        <a:pt x="93" y="208"/>
                      </a:lnTo>
                      <a:lnTo>
                        <a:pt x="97" y="202"/>
                      </a:lnTo>
                      <a:lnTo>
                        <a:pt x="97" y="311"/>
                      </a:lnTo>
                      <a:lnTo>
                        <a:pt x="97" y="71"/>
                      </a:lnTo>
                      <a:lnTo>
                        <a:pt x="97" y="171"/>
                      </a:lnTo>
                      <a:lnTo>
                        <a:pt x="100" y="168"/>
                      </a:lnTo>
                      <a:lnTo>
                        <a:pt x="100" y="345"/>
                      </a:lnTo>
                      <a:lnTo>
                        <a:pt x="100" y="56"/>
                      </a:lnTo>
                      <a:lnTo>
                        <a:pt x="100" y="208"/>
                      </a:lnTo>
                      <a:lnTo>
                        <a:pt x="104" y="205"/>
                      </a:lnTo>
                      <a:lnTo>
                        <a:pt x="104" y="320"/>
                      </a:lnTo>
                      <a:lnTo>
                        <a:pt x="104" y="40"/>
                      </a:lnTo>
                      <a:lnTo>
                        <a:pt x="104" y="190"/>
                      </a:lnTo>
                      <a:lnTo>
                        <a:pt x="108" y="193"/>
                      </a:lnTo>
                      <a:lnTo>
                        <a:pt x="108" y="283"/>
                      </a:lnTo>
                      <a:lnTo>
                        <a:pt x="108" y="87"/>
                      </a:lnTo>
                      <a:lnTo>
                        <a:pt x="108" y="205"/>
                      </a:lnTo>
                      <a:lnTo>
                        <a:pt x="111" y="199"/>
                      </a:lnTo>
                      <a:lnTo>
                        <a:pt x="111" y="283"/>
                      </a:lnTo>
                      <a:lnTo>
                        <a:pt x="111" y="93"/>
                      </a:lnTo>
                      <a:lnTo>
                        <a:pt x="111" y="221"/>
                      </a:lnTo>
                      <a:lnTo>
                        <a:pt x="115" y="224"/>
                      </a:lnTo>
                      <a:lnTo>
                        <a:pt x="115" y="280"/>
                      </a:lnTo>
                      <a:lnTo>
                        <a:pt x="115" y="87"/>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p:cNvSpPr>
                <p:nvPr/>
              </p:nvSpPr>
              <p:spPr bwMode="auto">
                <a:xfrm>
                  <a:off x="3432119" y="3105308"/>
                  <a:ext cx="179360" cy="472634"/>
                </a:xfrm>
                <a:custGeom>
                  <a:avLst/>
                  <a:gdLst>
                    <a:gd name="T0" fmla="*/ 3 w 115"/>
                    <a:gd name="T1" fmla="*/ 211 h 410"/>
                    <a:gd name="T2" fmla="*/ 3 w 115"/>
                    <a:gd name="T3" fmla="*/ 199 h 410"/>
                    <a:gd name="T4" fmla="*/ 7 w 115"/>
                    <a:gd name="T5" fmla="*/ 93 h 410"/>
                    <a:gd name="T6" fmla="*/ 11 w 115"/>
                    <a:gd name="T7" fmla="*/ 298 h 410"/>
                    <a:gd name="T8" fmla="*/ 14 w 115"/>
                    <a:gd name="T9" fmla="*/ 202 h 410"/>
                    <a:gd name="T10" fmla="*/ 14 w 115"/>
                    <a:gd name="T11" fmla="*/ 205 h 410"/>
                    <a:gd name="T12" fmla="*/ 18 w 115"/>
                    <a:gd name="T13" fmla="*/ 62 h 410"/>
                    <a:gd name="T14" fmla="*/ 21 w 115"/>
                    <a:gd name="T15" fmla="*/ 342 h 410"/>
                    <a:gd name="T16" fmla="*/ 25 w 115"/>
                    <a:gd name="T17" fmla="*/ 199 h 410"/>
                    <a:gd name="T18" fmla="*/ 25 w 115"/>
                    <a:gd name="T19" fmla="*/ 168 h 410"/>
                    <a:gd name="T20" fmla="*/ 29 w 115"/>
                    <a:gd name="T21" fmla="*/ 65 h 410"/>
                    <a:gd name="T22" fmla="*/ 32 w 115"/>
                    <a:gd name="T23" fmla="*/ 311 h 410"/>
                    <a:gd name="T24" fmla="*/ 36 w 115"/>
                    <a:gd name="T25" fmla="*/ 186 h 410"/>
                    <a:gd name="T26" fmla="*/ 36 w 115"/>
                    <a:gd name="T27" fmla="*/ 205 h 410"/>
                    <a:gd name="T28" fmla="*/ 39 w 115"/>
                    <a:gd name="T29" fmla="*/ 78 h 410"/>
                    <a:gd name="T30" fmla="*/ 43 w 115"/>
                    <a:gd name="T31" fmla="*/ 311 h 410"/>
                    <a:gd name="T32" fmla="*/ 47 w 115"/>
                    <a:gd name="T33" fmla="*/ 224 h 410"/>
                    <a:gd name="T34" fmla="*/ 47 w 115"/>
                    <a:gd name="T35" fmla="*/ 211 h 410"/>
                    <a:gd name="T36" fmla="*/ 50 w 115"/>
                    <a:gd name="T37" fmla="*/ 9 h 410"/>
                    <a:gd name="T38" fmla="*/ 54 w 115"/>
                    <a:gd name="T39" fmla="*/ 370 h 410"/>
                    <a:gd name="T40" fmla="*/ 57 w 115"/>
                    <a:gd name="T41" fmla="*/ 196 h 410"/>
                    <a:gd name="T42" fmla="*/ 57 w 115"/>
                    <a:gd name="T43" fmla="*/ 214 h 410"/>
                    <a:gd name="T44" fmla="*/ 61 w 115"/>
                    <a:gd name="T45" fmla="*/ 12 h 410"/>
                    <a:gd name="T46" fmla="*/ 65 w 115"/>
                    <a:gd name="T47" fmla="*/ 333 h 410"/>
                    <a:gd name="T48" fmla="*/ 68 w 115"/>
                    <a:gd name="T49" fmla="*/ 149 h 410"/>
                    <a:gd name="T50" fmla="*/ 68 w 115"/>
                    <a:gd name="T51" fmla="*/ 242 h 410"/>
                    <a:gd name="T52" fmla="*/ 72 w 115"/>
                    <a:gd name="T53" fmla="*/ 74 h 410"/>
                    <a:gd name="T54" fmla="*/ 75 w 115"/>
                    <a:gd name="T55" fmla="*/ 295 h 410"/>
                    <a:gd name="T56" fmla="*/ 79 w 115"/>
                    <a:gd name="T57" fmla="*/ 214 h 410"/>
                    <a:gd name="T58" fmla="*/ 79 w 115"/>
                    <a:gd name="T59" fmla="*/ 196 h 410"/>
                    <a:gd name="T60" fmla="*/ 83 w 115"/>
                    <a:gd name="T61" fmla="*/ 3 h 410"/>
                    <a:gd name="T62" fmla="*/ 86 w 115"/>
                    <a:gd name="T63" fmla="*/ 317 h 410"/>
                    <a:gd name="T64" fmla="*/ 90 w 115"/>
                    <a:gd name="T65" fmla="*/ 190 h 410"/>
                    <a:gd name="T66" fmla="*/ 90 w 115"/>
                    <a:gd name="T67" fmla="*/ 205 h 410"/>
                    <a:gd name="T68" fmla="*/ 93 w 115"/>
                    <a:gd name="T69" fmla="*/ 50 h 410"/>
                    <a:gd name="T70" fmla="*/ 97 w 115"/>
                    <a:gd name="T71" fmla="*/ 320 h 410"/>
                    <a:gd name="T72" fmla="*/ 101 w 115"/>
                    <a:gd name="T73" fmla="*/ 199 h 410"/>
                    <a:gd name="T74" fmla="*/ 101 w 115"/>
                    <a:gd name="T75" fmla="*/ 199 h 410"/>
                    <a:gd name="T76" fmla="*/ 104 w 115"/>
                    <a:gd name="T77" fmla="*/ 40 h 410"/>
                    <a:gd name="T78" fmla="*/ 108 w 115"/>
                    <a:gd name="T79" fmla="*/ 392 h 410"/>
                    <a:gd name="T80" fmla="*/ 111 w 115"/>
                    <a:gd name="T81" fmla="*/ 227 h 410"/>
                    <a:gd name="T82" fmla="*/ 111 w 115"/>
                    <a:gd name="T83" fmla="*/ 19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410">
                      <a:moveTo>
                        <a:pt x="0" y="90"/>
                      </a:moveTo>
                      <a:lnTo>
                        <a:pt x="0" y="208"/>
                      </a:lnTo>
                      <a:lnTo>
                        <a:pt x="3" y="211"/>
                      </a:lnTo>
                      <a:lnTo>
                        <a:pt x="3" y="280"/>
                      </a:lnTo>
                      <a:lnTo>
                        <a:pt x="3" y="3"/>
                      </a:lnTo>
                      <a:lnTo>
                        <a:pt x="3" y="199"/>
                      </a:lnTo>
                      <a:lnTo>
                        <a:pt x="7" y="202"/>
                      </a:lnTo>
                      <a:lnTo>
                        <a:pt x="7" y="314"/>
                      </a:lnTo>
                      <a:lnTo>
                        <a:pt x="7" y="93"/>
                      </a:lnTo>
                      <a:lnTo>
                        <a:pt x="7" y="177"/>
                      </a:lnTo>
                      <a:lnTo>
                        <a:pt x="11" y="180"/>
                      </a:lnTo>
                      <a:lnTo>
                        <a:pt x="11" y="298"/>
                      </a:lnTo>
                      <a:lnTo>
                        <a:pt x="11" y="90"/>
                      </a:lnTo>
                      <a:lnTo>
                        <a:pt x="11" y="199"/>
                      </a:lnTo>
                      <a:lnTo>
                        <a:pt x="14" y="202"/>
                      </a:lnTo>
                      <a:lnTo>
                        <a:pt x="14" y="410"/>
                      </a:lnTo>
                      <a:lnTo>
                        <a:pt x="14" y="31"/>
                      </a:lnTo>
                      <a:lnTo>
                        <a:pt x="14" y="205"/>
                      </a:lnTo>
                      <a:lnTo>
                        <a:pt x="18" y="199"/>
                      </a:lnTo>
                      <a:lnTo>
                        <a:pt x="18" y="329"/>
                      </a:lnTo>
                      <a:lnTo>
                        <a:pt x="18" y="62"/>
                      </a:lnTo>
                      <a:lnTo>
                        <a:pt x="18" y="230"/>
                      </a:lnTo>
                      <a:lnTo>
                        <a:pt x="21" y="230"/>
                      </a:lnTo>
                      <a:lnTo>
                        <a:pt x="21" y="342"/>
                      </a:lnTo>
                      <a:lnTo>
                        <a:pt x="21" y="28"/>
                      </a:lnTo>
                      <a:lnTo>
                        <a:pt x="21" y="196"/>
                      </a:lnTo>
                      <a:lnTo>
                        <a:pt x="25" y="199"/>
                      </a:lnTo>
                      <a:lnTo>
                        <a:pt x="25" y="379"/>
                      </a:lnTo>
                      <a:lnTo>
                        <a:pt x="25" y="34"/>
                      </a:lnTo>
                      <a:lnTo>
                        <a:pt x="25" y="168"/>
                      </a:lnTo>
                      <a:lnTo>
                        <a:pt x="29" y="165"/>
                      </a:lnTo>
                      <a:lnTo>
                        <a:pt x="29" y="326"/>
                      </a:lnTo>
                      <a:lnTo>
                        <a:pt x="29" y="65"/>
                      </a:lnTo>
                      <a:lnTo>
                        <a:pt x="29" y="199"/>
                      </a:lnTo>
                      <a:lnTo>
                        <a:pt x="32" y="196"/>
                      </a:lnTo>
                      <a:lnTo>
                        <a:pt x="32" y="311"/>
                      </a:lnTo>
                      <a:lnTo>
                        <a:pt x="32" y="87"/>
                      </a:lnTo>
                      <a:lnTo>
                        <a:pt x="32" y="193"/>
                      </a:lnTo>
                      <a:lnTo>
                        <a:pt x="36" y="186"/>
                      </a:lnTo>
                      <a:lnTo>
                        <a:pt x="36" y="345"/>
                      </a:lnTo>
                      <a:lnTo>
                        <a:pt x="36" y="59"/>
                      </a:lnTo>
                      <a:lnTo>
                        <a:pt x="36" y="205"/>
                      </a:lnTo>
                      <a:lnTo>
                        <a:pt x="39" y="202"/>
                      </a:lnTo>
                      <a:lnTo>
                        <a:pt x="39" y="320"/>
                      </a:lnTo>
                      <a:lnTo>
                        <a:pt x="39" y="78"/>
                      </a:lnTo>
                      <a:lnTo>
                        <a:pt x="39" y="230"/>
                      </a:lnTo>
                      <a:lnTo>
                        <a:pt x="43" y="233"/>
                      </a:lnTo>
                      <a:lnTo>
                        <a:pt x="43" y="311"/>
                      </a:lnTo>
                      <a:lnTo>
                        <a:pt x="43" y="68"/>
                      </a:lnTo>
                      <a:lnTo>
                        <a:pt x="43" y="221"/>
                      </a:lnTo>
                      <a:lnTo>
                        <a:pt x="47" y="224"/>
                      </a:lnTo>
                      <a:lnTo>
                        <a:pt x="47" y="301"/>
                      </a:lnTo>
                      <a:lnTo>
                        <a:pt x="47" y="43"/>
                      </a:lnTo>
                      <a:lnTo>
                        <a:pt x="47" y="211"/>
                      </a:lnTo>
                      <a:lnTo>
                        <a:pt x="50" y="208"/>
                      </a:lnTo>
                      <a:lnTo>
                        <a:pt x="50" y="305"/>
                      </a:lnTo>
                      <a:lnTo>
                        <a:pt x="50" y="9"/>
                      </a:lnTo>
                      <a:lnTo>
                        <a:pt x="50" y="199"/>
                      </a:lnTo>
                      <a:lnTo>
                        <a:pt x="54" y="202"/>
                      </a:lnTo>
                      <a:lnTo>
                        <a:pt x="54" y="370"/>
                      </a:lnTo>
                      <a:lnTo>
                        <a:pt x="54" y="28"/>
                      </a:lnTo>
                      <a:lnTo>
                        <a:pt x="54" y="193"/>
                      </a:lnTo>
                      <a:lnTo>
                        <a:pt x="57" y="196"/>
                      </a:lnTo>
                      <a:lnTo>
                        <a:pt x="57" y="320"/>
                      </a:lnTo>
                      <a:lnTo>
                        <a:pt x="57" y="43"/>
                      </a:lnTo>
                      <a:lnTo>
                        <a:pt x="57" y="214"/>
                      </a:lnTo>
                      <a:lnTo>
                        <a:pt x="61" y="193"/>
                      </a:lnTo>
                      <a:lnTo>
                        <a:pt x="61" y="342"/>
                      </a:lnTo>
                      <a:lnTo>
                        <a:pt x="61" y="12"/>
                      </a:lnTo>
                      <a:lnTo>
                        <a:pt x="61" y="236"/>
                      </a:lnTo>
                      <a:lnTo>
                        <a:pt x="65" y="242"/>
                      </a:lnTo>
                      <a:lnTo>
                        <a:pt x="65" y="333"/>
                      </a:lnTo>
                      <a:lnTo>
                        <a:pt x="65" y="65"/>
                      </a:lnTo>
                      <a:lnTo>
                        <a:pt x="65" y="158"/>
                      </a:lnTo>
                      <a:lnTo>
                        <a:pt x="68" y="149"/>
                      </a:lnTo>
                      <a:lnTo>
                        <a:pt x="68" y="323"/>
                      </a:lnTo>
                      <a:lnTo>
                        <a:pt x="68" y="0"/>
                      </a:lnTo>
                      <a:lnTo>
                        <a:pt x="68" y="242"/>
                      </a:lnTo>
                      <a:lnTo>
                        <a:pt x="72" y="233"/>
                      </a:lnTo>
                      <a:lnTo>
                        <a:pt x="72" y="317"/>
                      </a:lnTo>
                      <a:lnTo>
                        <a:pt x="72" y="74"/>
                      </a:lnTo>
                      <a:lnTo>
                        <a:pt x="72" y="196"/>
                      </a:lnTo>
                      <a:lnTo>
                        <a:pt x="75" y="202"/>
                      </a:lnTo>
                      <a:lnTo>
                        <a:pt x="75" y="295"/>
                      </a:lnTo>
                      <a:lnTo>
                        <a:pt x="75" y="9"/>
                      </a:lnTo>
                      <a:lnTo>
                        <a:pt x="75" y="217"/>
                      </a:lnTo>
                      <a:lnTo>
                        <a:pt x="79" y="214"/>
                      </a:lnTo>
                      <a:lnTo>
                        <a:pt x="79" y="333"/>
                      </a:lnTo>
                      <a:lnTo>
                        <a:pt x="79" y="56"/>
                      </a:lnTo>
                      <a:lnTo>
                        <a:pt x="79" y="196"/>
                      </a:lnTo>
                      <a:lnTo>
                        <a:pt x="83" y="211"/>
                      </a:lnTo>
                      <a:lnTo>
                        <a:pt x="83" y="370"/>
                      </a:lnTo>
                      <a:lnTo>
                        <a:pt x="83" y="3"/>
                      </a:lnTo>
                      <a:lnTo>
                        <a:pt x="83" y="205"/>
                      </a:lnTo>
                      <a:lnTo>
                        <a:pt x="86" y="196"/>
                      </a:lnTo>
                      <a:lnTo>
                        <a:pt x="86" y="317"/>
                      </a:lnTo>
                      <a:lnTo>
                        <a:pt x="86" y="53"/>
                      </a:lnTo>
                      <a:lnTo>
                        <a:pt x="86" y="186"/>
                      </a:lnTo>
                      <a:lnTo>
                        <a:pt x="90" y="190"/>
                      </a:lnTo>
                      <a:lnTo>
                        <a:pt x="90" y="382"/>
                      </a:lnTo>
                      <a:lnTo>
                        <a:pt x="90" y="37"/>
                      </a:lnTo>
                      <a:lnTo>
                        <a:pt x="90" y="205"/>
                      </a:lnTo>
                      <a:lnTo>
                        <a:pt x="93" y="202"/>
                      </a:lnTo>
                      <a:lnTo>
                        <a:pt x="93" y="323"/>
                      </a:lnTo>
                      <a:lnTo>
                        <a:pt x="93" y="50"/>
                      </a:lnTo>
                      <a:lnTo>
                        <a:pt x="93" y="233"/>
                      </a:lnTo>
                      <a:lnTo>
                        <a:pt x="97" y="233"/>
                      </a:lnTo>
                      <a:lnTo>
                        <a:pt x="97" y="320"/>
                      </a:lnTo>
                      <a:lnTo>
                        <a:pt x="97" y="46"/>
                      </a:lnTo>
                      <a:lnTo>
                        <a:pt x="97" y="202"/>
                      </a:lnTo>
                      <a:lnTo>
                        <a:pt x="101" y="199"/>
                      </a:lnTo>
                      <a:lnTo>
                        <a:pt x="101" y="320"/>
                      </a:lnTo>
                      <a:lnTo>
                        <a:pt x="101" y="87"/>
                      </a:lnTo>
                      <a:lnTo>
                        <a:pt x="101" y="199"/>
                      </a:lnTo>
                      <a:lnTo>
                        <a:pt x="104" y="193"/>
                      </a:lnTo>
                      <a:lnTo>
                        <a:pt x="104" y="301"/>
                      </a:lnTo>
                      <a:lnTo>
                        <a:pt x="104" y="40"/>
                      </a:lnTo>
                      <a:lnTo>
                        <a:pt x="104" y="199"/>
                      </a:lnTo>
                      <a:lnTo>
                        <a:pt x="108" y="202"/>
                      </a:lnTo>
                      <a:lnTo>
                        <a:pt x="108" y="392"/>
                      </a:lnTo>
                      <a:lnTo>
                        <a:pt x="108" y="9"/>
                      </a:lnTo>
                      <a:lnTo>
                        <a:pt x="108" y="236"/>
                      </a:lnTo>
                      <a:lnTo>
                        <a:pt x="111" y="227"/>
                      </a:lnTo>
                      <a:lnTo>
                        <a:pt x="111" y="395"/>
                      </a:lnTo>
                      <a:lnTo>
                        <a:pt x="111" y="9"/>
                      </a:lnTo>
                      <a:lnTo>
                        <a:pt x="111" y="193"/>
                      </a:lnTo>
                      <a:lnTo>
                        <a:pt x="115" y="196"/>
                      </a:lnTo>
                      <a:lnTo>
                        <a:pt x="115" y="361"/>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p:cNvSpPr>
                <p:nvPr/>
              </p:nvSpPr>
              <p:spPr bwMode="auto">
                <a:xfrm>
                  <a:off x="3611478" y="3112224"/>
                  <a:ext cx="179360" cy="409232"/>
                </a:xfrm>
                <a:custGeom>
                  <a:avLst/>
                  <a:gdLst>
                    <a:gd name="T0" fmla="*/ 0 w 115"/>
                    <a:gd name="T1" fmla="*/ 208 h 355"/>
                    <a:gd name="T2" fmla="*/ 3 w 115"/>
                    <a:gd name="T3" fmla="*/ 44 h 355"/>
                    <a:gd name="T4" fmla="*/ 7 w 115"/>
                    <a:gd name="T5" fmla="*/ 317 h 355"/>
                    <a:gd name="T6" fmla="*/ 11 w 115"/>
                    <a:gd name="T7" fmla="*/ 184 h 355"/>
                    <a:gd name="T8" fmla="*/ 11 w 115"/>
                    <a:gd name="T9" fmla="*/ 227 h 355"/>
                    <a:gd name="T10" fmla="*/ 14 w 115"/>
                    <a:gd name="T11" fmla="*/ 84 h 355"/>
                    <a:gd name="T12" fmla="*/ 18 w 115"/>
                    <a:gd name="T13" fmla="*/ 295 h 355"/>
                    <a:gd name="T14" fmla="*/ 21 w 115"/>
                    <a:gd name="T15" fmla="*/ 211 h 355"/>
                    <a:gd name="T16" fmla="*/ 21 w 115"/>
                    <a:gd name="T17" fmla="*/ 205 h 355"/>
                    <a:gd name="T18" fmla="*/ 25 w 115"/>
                    <a:gd name="T19" fmla="*/ 75 h 355"/>
                    <a:gd name="T20" fmla="*/ 29 w 115"/>
                    <a:gd name="T21" fmla="*/ 302 h 355"/>
                    <a:gd name="T22" fmla="*/ 32 w 115"/>
                    <a:gd name="T23" fmla="*/ 177 h 355"/>
                    <a:gd name="T24" fmla="*/ 32 w 115"/>
                    <a:gd name="T25" fmla="*/ 243 h 355"/>
                    <a:gd name="T26" fmla="*/ 36 w 115"/>
                    <a:gd name="T27" fmla="*/ 75 h 355"/>
                    <a:gd name="T28" fmla="*/ 39 w 115"/>
                    <a:gd name="T29" fmla="*/ 339 h 355"/>
                    <a:gd name="T30" fmla="*/ 43 w 115"/>
                    <a:gd name="T31" fmla="*/ 196 h 355"/>
                    <a:gd name="T32" fmla="*/ 43 w 115"/>
                    <a:gd name="T33" fmla="*/ 184 h 355"/>
                    <a:gd name="T34" fmla="*/ 47 w 115"/>
                    <a:gd name="T35" fmla="*/ 78 h 355"/>
                    <a:gd name="T36" fmla="*/ 50 w 115"/>
                    <a:gd name="T37" fmla="*/ 345 h 355"/>
                    <a:gd name="T38" fmla="*/ 54 w 115"/>
                    <a:gd name="T39" fmla="*/ 224 h 355"/>
                    <a:gd name="T40" fmla="*/ 54 w 115"/>
                    <a:gd name="T41" fmla="*/ 190 h 355"/>
                    <a:gd name="T42" fmla="*/ 57 w 115"/>
                    <a:gd name="T43" fmla="*/ 81 h 355"/>
                    <a:gd name="T44" fmla="*/ 61 w 115"/>
                    <a:gd name="T45" fmla="*/ 308 h 355"/>
                    <a:gd name="T46" fmla="*/ 65 w 115"/>
                    <a:gd name="T47" fmla="*/ 193 h 355"/>
                    <a:gd name="T48" fmla="*/ 65 w 115"/>
                    <a:gd name="T49" fmla="*/ 208 h 355"/>
                    <a:gd name="T50" fmla="*/ 68 w 115"/>
                    <a:gd name="T51" fmla="*/ 50 h 355"/>
                    <a:gd name="T52" fmla="*/ 72 w 115"/>
                    <a:gd name="T53" fmla="*/ 299 h 355"/>
                    <a:gd name="T54" fmla="*/ 75 w 115"/>
                    <a:gd name="T55" fmla="*/ 184 h 355"/>
                    <a:gd name="T56" fmla="*/ 75 w 115"/>
                    <a:gd name="T57" fmla="*/ 196 h 355"/>
                    <a:gd name="T58" fmla="*/ 79 w 115"/>
                    <a:gd name="T59" fmla="*/ 56 h 355"/>
                    <a:gd name="T60" fmla="*/ 83 w 115"/>
                    <a:gd name="T61" fmla="*/ 314 h 355"/>
                    <a:gd name="T62" fmla="*/ 86 w 115"/>
                    <a:gd name="T63" fmla="*/ 190 h 355"/>
                    <a:gd name="T64" fmla="*/ 86 w 115"/>
                    <a:gd name="T65" fmla="*/ 205 h 355"/>
                    <a:gd name="T66" fmla="*/ 90 w 115"/>
                    <a:gd name="T67" fmla="*/ 68 h 355"/>
                    <a:gd name="T68" fmla="*/ 93 w 115"/>
                    <a:gd name="T69" fmla="*/ 295 h 355"/>
                    <a:gd name="T70" fmla="*/ 97 w 115"/>
                    <a:gd name="T71" fmla="*/ 205 h 355"/>
                    <a:gd name="T72" fmla="*/ 97 w 115"/>
                    <a:gd name="T73" fmla="*/ 236 h 355"/>
                    <a:gd name="T74" fmla="*/ 101 w 115"/>
                    <a:gd name="T75" fmla="*/ 59 h 355"/>
                    <a:gd name="T76" fmla="*/ 104 w 115"/>
                    <a:gd name="T77" fmla="*/ 277 h 355"/>
                    <a:gd name="T78" fmla="*/ 108 w 115"/>
                    <a:gd name="T79" fmla="*/ 202 h 355"/>
                    <a:gd name="T80" fmla="*/ 108 w 115"/>
                    <a:gd name="T81" fmla="*/ 190 h 355"/>
                    <a:gd name="T82" fmla="*/ 111 w 115"/>
                    <a:gd name="T83" fmla="*/ 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355">
                      <a:moveTo>
                        <a:pt x="0" y="355"/>
                      </a:moveTo>
                      <a:lnTo>
                        <a:pt x="0" y="47"/>
                      </a:lnTo>
                      <a:lnTo>
                        <a:pt x="0" y="208"/>
                      </a:lnTo>
                      <a:lnTo>
                        <a:pt x="3" y="211"/>
                      </a:lnTo>
                      <a:lnTo>
                        <a:pt x="3" y="342"/>
                      </a:lnTo>
                      <a:lnTo>
                        <a:pt x="3" y="44"/>
                      </a:lnTo>
                      <a:lnTo>
                        <a:pt x="3" y="190"/>
                      </a:lnTo>
                      <a:lnTo>
                        <a:pt x="7" y="187"/>
                      </a:lnTo>
                      <a:lnTo>
                        <a:pt x="7" y="317"/>
                      </a:lnTo>
                      <a:lnTo>
                        <a:pt x="7" y="56"/>
                      </a:lnTo>
                      <a:lnTo>
                        <a:pt x="7" y="180"/>
                      </a:lnTo>
                      <a:lnTo>
                        <a:pt x="11" y="184"/>
                      </a:lnTo>
                      <a:lnTo>
                        <a:pt x="11" y="330"/>
                      </a:lnTo>
                      <a:lnTo>
                        <a:pt x="11" y="50"/>
                      </a:lnTo>
                      <a:lnTo>
                        <a:pt x="11" y="227"/>
                      </a:lnTo>
                      <a:lnTo>
                        <a:pt x="14" y="224"/>
                      </a:lnTo>
                      <a:lnTo>
                        <a:pt x="14" y="274"/>
                      </a:lnTo>
                      <a:lnTo>
                        <a:pt x="14" y="84"/>
                      </a:lnTo>
                      <a:lnTo>
                        <a:pt x="14" y="196"/>
                      </a:lnTo>
                      <a:lnTo>
                        <a:pt x="18" y="199"/>
                      </a:lnTo>
                      <a:lnTo>
                        <a:pt x="18" y="295"/>
                      </a:lnTo>
                      <a:lnTo>
                        <a:pt x="18" y="53"/>
                      </a:lnTo>
                      <a:lnTo>
                        <a:pt x="18" y="208"/>
                      </a:lnTo>
                      <a:lnTo>
                        <a:pt x="21" y="211"/>
                      </a:lnTo>
                      <a:lnTo>
                        <a:pt x="21" y="289"/>
                      </a:lnTo>
                      <a:lnTo>
                        <a:pt x="21" y="84"/>
                      </a:lnTo>
                      <a:lnTo>
                        <a:pt x="21" y="205"/>
                      </a:lnTo>
                      <a:lnTo>
                        <a:pt x="25" y="202"/>
                      </a:lnTo>
                      <a:lnTo>
                        <a:pt x="25" y="317"/>
                      </a:lnTo>
                      <a:lnTo>
                        <a:pt x="25" y="75"/>
                      </a:lnTo>
                      <a:lnTo>
                        <a:pt x="25" y="168"/>
                      </a:lnTo>
                      <a:lnTo>
                        <a:pt x="29" y="171"/>
                      </a:lnTo>
                      <a:lnTo>
                        <a:pt x="29" y="302"/>
                      </a:lnTo>
                      <a:lnTo>
                        <a:pt x="29" y="44"/>
                      </a:lnTo>
                      <a:lnTo>
                        <a:pt x="29" y="184"/>
                      </a:lnTo>
                      <a:lnTo>
                        <a:pt x="32" y="177"/>
                      </a:lnTo>
                      <a:lnTo>
                        <a:pt x="32" y="302"/>
                      </a:lnTo>
                      <a:lnTo>
                        <a:pt x="32" y="28"/>
                      </a:lnTo>
                      <a:lnTo>
                        <a:pt x="32" y="243"/>
                      </a:lnTo>
                      <a:lnTo>
                        <a:pt x="36" y="239"/>
                      </a:lnTo>
                      <a:lnTo>
                        <a:pt x="36" y="308"/>
                      </a:lnTo>
                      <a:lnTo>
                        <a:pt x="36" y="75"/>
                      </a:lnTo>
                      <a:lnTo>
                        <a:pt x="36" y="131"/>
                      </a:lnTo>
                      <a:lnTo>
                        <a:pt x="39" y="131"/>
                      </a:lnTo>
                      <a:lnTo>
                        <a:pt x="39" y="339"/>
                      </a:lnTo>
                      <a:lnTo>
                        <a:pt x="39" y="0"/>
                      </a:lnTo>
                      <a:lnTo>
                        <a:pt x="39" y="202"/>
                      </a:lnTo>
                      <a:lnTo>
                        <a:pt x="43" y="196"/>
                      </a:lnTo>
                      <a:lnTo>
                        <a:pt x="43" y="274"/>
                      </a:lnTo>
                      <a:lnTo>
                        <a:pt x="43" y="72"/>
                      </a:lnTo>
                      <a:lnTo>
                        <a:pt x="43" y="184"/>
                      </a:lnTo>
                      <a:lnTo>
                        <a:pt x="47" y="196"/>
                      </a:lnTo>
                      <a:lnTo>
                        <a:pt x="47" y="317"/>
                      </a:lnTo>
                      <a:lnTo>
                        <a:pt x="47" y="78"/>
                      </a:lnTo>
                      <a:lnTo>
                        <a:pt x="47" y="190"/>
                      </a:lnTo>
                      <a:lnTo>
                        <a:pt x="50" y="193"/>
                      </a:lnTo>
                      <a:lnTo>
                        <a:pt x="50" y="345"/>
                      </a:lnTo>
                      <a:lnTo>
                        <a:pt x="50" y="78"/>
                      </a:lnTo>
                      <a:lnTo>
                        <a:pt x="50" y="227"/>
                      </a:lnTo>
                      <a:lnTo>
                        <a:pt x="54" y="224"/>
                      </a:lnTo>
                      <a:lnTo>
                        <a:pt x="54" y="314"/>
                      </a:lnTo>
                      <a:lnTo>
                        <a:pt x="54" y="68"/>
                      </a:lnTo>
                      <a:lnTo>
                        <a:pt x="54" y="190"/>
                      </a:lnTo>
                      <a:lnTo>
                        <a:pt x="57" y="187"/>
                      </a:lnTo>
                      <a:lnTo>
                        <a:pt x="57" y="280"/>
                      </a:lnTo>
                      <a:lnTo>
                        <a:pt x="57" y="81"/>
                      </a:lnTo>
                      <a:lnTo>
                        <a:pt x="57" y="193"/>
                      </a:lnTo>
                      <a:lnTo>
                        <a:pt x="61" y="196"/>
                      </a:lnTo>
                      <a:lnTo>
                        <a:pt x="61" y="308"/>
                      </a:lnTo>
                      <a:lnTo>
                        <a:pt x="61" y="56"/>
                      </a:lnTo>
                      <a:lnTo>
                        <a:pt x="61" y="202"/>
                      </a:lnTo>
                      <a:lnTo>
                        <a:pt x="65" y="193"/>
                      </a:lnTo>
                      <a:lnTo>
                        <a:pt x="65" y="295"/>
                      </a:lnTo>
                      <a:lnTo>
                        <a:pt x="65" y="72"/>
                      </a:lnTo>
                      <a:lnTo>
                        <a:pt x="65" y="208"/>
                      </a:lnTo>
                      <a:lnTo>
                        <a:pt x="68" y="205"/>
                      </a:lnTo>
                      <a:lnTo>
                        <a:pt x="68" y="336"/>
                      </a:lnTo>
                      <a:lnTo>
                        <a:pt x="68" y="50"/>
                      </a:lnTo>
                      <a:lnTo>
                        <a:pt x="68" y="208"/>
                      </a:lnTo>
                      <a:lnTo>
                        <a:pt x="72" y="211"/>
                      </a:lnTo>
                      <a:lnTo>
                        <a:pt x="72" y="299"/>
                      </a:lnTo>
                      <a:lnTo>
                        <a:pt x="72" y="53"/>
                      </a:lnTo>
                      <a:lnTo>
                        <a:pt x="72" y="180"/>
                      </a:lnTo>
                      <a:lnTo>
                        <a:pt x="75" y="184"/>
                      </a:lnTo>
                      <a:lnTo>
                        <a:pt x="75" y="333"/>
                      </a:lnTo>
                      <a:lnTo>
                        <a:pt x="75" y="59"/>
                      </a:lnTo>
                      <a:lnTo>
                        <a:pt x="75" y="196"/>
                      </a:lnTo>
                      <a:lnTo>
                        <a:pt x="79" y="199"/>
                      </a:lnTo>
                      <a:lnTo>
                        <a:pt x="79" y="292"/>
                      </a:lnTo>
                      <a:lnTo>
                        <a:pt x="79" y="56"/>
                      </a:lnTo>
                      <a:lnTo>
                        <a:pt x="79" y="205"/>
                      </a:lnTo>
                      <a:lnTo>
                        <a:pt x="83" y="215"/>
                      </a:lnTo>
                      <a:lnTo>
                        <a:pt x="83" y="314"/>
                      </a:lnTo>
                      <a:lnTo>
                        <a:pt x="83" y="72"/>
                      </a:lnTo>
                      <a:lnTo>
                        <a:pt x="83" y="190"/>
                      </a:lnTo>
                      <a:lnTo>
                        <a:pt x="86" y="190"/>
                      </a:lnTo>
                      <a:lnTo>
                        <a:pt x="86" y="308"/>
                      </a:lnTo>
                      <a:lnTo>
                        <a:pt x="86" y="44"/>
                      </a:lnTo>
                      <a:lnTo>
                        <a:pt x="86" y="205"/>
                      </a:lnTo>
                      <a:lnTo>
                        <a:pt x="90" y="202"/>
                      </a:lnTo>
                      <a:lnTo>
                        <a:pt x="90" y="286"/>
                      </a:lnTo>
                      <a:lnTo>
                        <a:pt x="90" y="68"/>
                      </a:lnTo>
                      <a:lnTo>
                        <a:pt x="90" y="208"/>
                      </a:lnTo>
                      <a:lnTo>
                        <a:pt x="93" y="205"/>
                      </a:lnTo>
                      <a:lnTo>
                        <a:pt x="93" y="295"/>
                      </a:lnTo>
                      <a:lnTo>
                        <a:pt x="93" y="81"/>
                      </a:lnTo>
                      <a:lnTo>
                        <a:pt x="93" y="196"/>
                      </a:lnTo>
                      <a:lnTo>
                        <a:pt x="97" y="205"/>
                      </a:lnTo>
                      <a:lnTo>
                        <a:pt x="97" y="302"/>
                      </a:lnTo>
                      <a:lnTo>
                        <a:pt x="97" y="65"/>
                      </a:lnTo>
                      <a:lnTo>
                        <a:pt x="97" y="236"/>
                      </a:lnTo>
                      <a:lnTo>
                        <a:pt x="101" y="239"/>
                      </a:lnTo>
                      <a:lnTo>
                        <a:pt x="101" y="305"/>
                      </a:lnTo>
                      <a:lnTo>
                        <a:pt x="101" y="59"/>
                      </a:lnTo>
                      <a:lnTo>
                        <a:pt x="101" y="190"/>
                      </a:lnTo>
                      <a:lnTo>
                        <a:pt x="104" y="193"/>
                      </a:lnTo>
                      <a:lnTo>
                        <a:pt x="104" y="277"/>
                      </a:lnTo>
                      <a:lnTo>
                        <a:pt x="104" y="44"/>
                      </a:lnTo>
                      <a:lnTo>
                        <a:pt x="104" y="199"/>
                      </a:lnTo>
                      <a:lnTo>
                        <a:pt x="108" y="202"/>
                      </a:lnTo>
                      <a:lnTo>
                        <a:pt x="108" y="286"/>
                      </a:lnTo>
                      <a:lnTo>
                        <a:pt x="108" y="78"/>
                      </a:lnTo>
                      <a:lnTo>
                        <a:pt x="108" y="190"/>
                      </a:lnTo>
                      <a:lnTo>
                        <a:pt x="111" y="193"/>
                      </a:lnTo>
                      <a:lnTo>
                        <a:pt x="111" y="311"/>
                      </a:lnTo>
                      <a:lnTo>
                        <a:pt x="111" y="40"/>
                      </a:lnTo>
                      <a:lnTo>
                        <a:pt x="111" y="187"/>
                      </a:lnTo>
                      <a:lnTo>
                        <a:pt x="115" y="193"/>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3790838" y="3112224"/>
                  <a:ext cx="173122" cy="436898"/>
                </a:xfrm>
                <a:custGeom>
                  <a:avLst/>
                  <a:gdLst>
                    <a:gd name="T0" fmla="*/ 0 w 111"/>
                    <a:gd name="T1" fmla="*/ 75 h 379"/>
                    <a:gd name="T2" fmla="*/ 4 w 111"/>
                    <a:gd name="T3" fmla="*/ 311 h 379"/>
                    <a:gd name="T4" fmla="*/ 7 w 111"/>
                    <a:gd name="T5" fmla="*/ 187 h 379"/>
                    <a:gd name="T6" fmla="*/ 7 w 111"/>
                    <a:gd name="T7" fmla="*/ 196 h 379"/>
                    <a:gd name="T8" fmla="*/ 11 w 111"/>
                    <a:gd name="T9" fmla="*/ 78 h 379"/>
                    <a:gd name="T10" fmla="*/ 14 w 111"/>
                    <a:gd name="T11" fmla="*/ 370 h 379"/>
                    <a:gd name="T12" fmla="*/ 18 w 111"/>
                    <a:gd name="T13" fmla="*/ 193 h 379"/>
                    <a:gd name="T14" fmla="*/ 18 w 111"/>
                    <a:gd name="T15" fmla="*/ 202 h 379"/>
                    <a:gd name="T16" fmla="*/ 22 w 111"/>
                    <a:gd name="T17" fmla="*/ 31 h 379"/>
                    <a:gd name="T18" fmla="*/ 25 w 111"/>
                    <a:gd name="T19" fmla="*/ 336 h 379"/>
                    <a:gd name="T20" fmla="*/ 29 w 111"/>
                    <a:gd name="T21" fmla="*/ 180 h 379"/>
                    <a:gd name="T22" fmla="*/ 29 w 111"/>
                    <a:gd name="T23" fmla="*/ 159 h 379"/>
                    <a:gd name="T24" fmla="*/ 32 w 111"/>
                    <a:gd name="T25" fmla="*/ 75 h 379"/>
                    <a:gd name="T26" fmla="*/ 36 w 111"/>
                    <a:gd name="T27" fmla="*/ 351 h 379"/>
                    <a:gd name="T28" fmla="*/ 40 w 111"/>
                    <a:gd name="T29" fmla="*/ 208 h 379"/>
                    <a:gd name="T30" fmla="*/ 40 w 111"/>
                    <a:gd name="T31" fmla="*/ 199 h 379"/>
                    <a:gd name="T32" fmla="*/ 43 w 111"/>
                    <a:gd name="T33" fmla="*/ 96 h 379"/>
                    <a:gd name="T34" fmla="*/ 47 w 111"/>
                    <a:gd name="T35" fmla="*/ 305 h 379"/>
                    <a:gd name="T36" fmla="*/ 50 w 111"/>
                    <a:gd name="T37" fmla="*/ 190 h 379"/>
                    <a:gd name="T38" fmla="*/ 50 w 111"/>
                    <a:gd name="T39" fmla="*/ 180 h 379"/>
                    <a:gd name="T40" fmla="*/ 54 w 111"/>
                    <a:gd name="T41" fmla="*/ 78 h 379"/>
                    <a:gd name="T42" fmla="*/ 58 w 111"/>
                    <a:gd name="T43" fmla="*/ 283 h 379"/>
                    <a:gd name="T44" fmla="*/ 61 w 111"/>
                    <a:gd name="T45" fmla="*/ 177 h 379"/>
                    <a:gd name="T46" fmla="*/ 61 w 111"/>
                    <a:gd name="T47" fmla="*/ 199 h 379"/>
                    <a:gd name="T48" fmla="*/ 65 w 111"/>
                    <a:gd name="T49" fmla="*/ 44 h 379"/>
                    <a:gd name="T50" fmla="*/ 68 w 111"/>
                    <a:gd name="T51" fmla="*/ 361 h 379"/>
                    <a:gd name="T52" fmla="*/ 72 w 111"/>
                    <a:gd name="T53" fmla="*/ 196 h 379"/>
                    <a:gd name="T54" fmla="*/ 72 w 111"/>
                    <a:gd name="T55" fmla="*/ 196 h 379"/>
                    <a:gd name="T56" fmla="*/ 75 w 111"/>
                    <a:gd name="T57" fmla="*/ 65 h 379"/>
                    <a:gd name="T58" fmla="*/ 79 w 111"/>
                    <a:gd name="T59" fmla="*/ 305 h 379"/>
                    <a:gd name="T60" fmla="*/ 83 w 111"/>
                    <a:gd name="T61" fmla="*/ 193 h 379"/>
                    <a:gd name="T62" fmla="*/ 83 w 111"/>
                    <a:gd name="T63" fmla="*/ 202 h 379"/>
                    <a:gd name="T64" fmla="*/ 86 w 111"/>
                    <a:gd name="T65" fmla="*/ 84 h 379"/>
                    <a:gd name="T66" fmla="*/ 90 w 111"/>
                    <a:gd name="T67" fmla="*/ 355 h 379"/>
                    <a:gd name="T68" fmla="*/ 93 w 111"/>
                    <a:gd name="T69" fmla="*/ 202 h 379"/>
                    <a:gd name="T70" fmla="*/ 93 w 111"/>
                    <a:gd name="T71" fmla="*/ 202 h 379"/>
                    <a:gd name="T72" fmla="*/ 97 w 111"/>
                    <a:gd name="T73" fmla="*/ 59 h 379"/>
                    <a:gd name="T74" fmla="*/ 101 w 111"/>
                    <a:gd name="T75" fmla="*/ 379 h 379"/>
                    <a:gd name="T76" fmla="*/ 104 w 111"/>
                    <a:gd name="T77" fmla="*/ 199 h 379"/>
                    <a:gd name="T78" fmla="*/ 104 w 111"/>
                    <a:gd name="T79" fmla="*/ 190 h 379"/>
                    <a:gd name="T80" fmla="*/ 108 w 111"/>
                    <a:gd name="T81" fmla="*/ 56 h 379"/>
                    <a:gd name="T82" fmla="*/ 111 w 111"/>
                    <a:gd name="T83" fmla="*/ 33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379">
                      <a:moveTo>
                        <a:pt x="0" y="193"/>
                      </a:moveTo>
                      <a:lnTo>
                        <a:pt x="0" y="320"/>
                      </a:lnTo>
                      <a:lnTo>
                        <a:pt x="0" y="75"/>
                      </a:lnTo>
                      <a:lnTo>
                        <a:pt x="0" y="196"/>
                      </a:lnTo>
                      <a:lnTo>
                        <a:pt x="4" y="199"/>
                      </a:lnTo>
                      <a:lnTo>
                        <a:pt x="4" y="311"/>
                      </a:lnTo>
                      <a:lnTo>
                        <a:pt x="4" y="81"/>
                      </a:lnTo>
                      <a:lnTo>
                        <a:pt x="4" y="184"/>
                      </a:lnTo>
                      <a:lnTo>
                        <a:pt x="7" y="187"/>
                      </a:lnTo>
                      <a:lnTo>
                        <a:pt x="7" y="351"/>
                      </a:lnTo>
                      <a:lnTo>
                        <a:pt x="7" y="72"/>
                      </a:lnTo>
                      <a:lnTo>
                        <a:pt x="7" y="196"/>
                      </a:lnTo>
                      <a:lnTo>
                        <a:pt x="11" y="187"/>
                      </a:lnTo>
                      <a:lnTo>
                        <a:pt x="11" y="302"/>
                      </a:lnTo>
                      <a:lnTo>
                        <a:pt x="11" y="78"/>
                      </a:lnTo>
                      <a:lnTo>
                        <a:pt x="11" y="196"/>
                      </a:lnTo>
                      <a:lnTo>
                        <a:pt x="14" y="199"/>
                      </a:lnTo>
                      <a:lnTo>
                        <a:pt x="14" y="370"/>
                      </a:lnTo>
                      <a:lnTo>
                        <a:pt x="14" y="50"/>
                      </a:lnTo>
                      <a:lnTo>
                        <a:pt x="14" y="190"/>
                      </a:lnTo>
                      <a:lnTo>
                        <a:pt x="18" y="193"/>
                      </a:lnTo>
                      <a:lnTo>
                        <a:pt x="18" y="292"/>
                      </a:lnTo>
                      <a:lnTo>
                        <a:pt x="18" y="56"/>
                      </a:lnTo>
                      <a:lnTo>
                        <a:pt x="18" y="202"/>
                      </a:lnTo>
                      <a:lnTo>
                        <a:pt x="22" y="199"/>
                      </a:lnTo>
                      <a:lnTo>
                        <a:pt x="22" y="336"/>
                      </a:lnTo>
                      <a:lnTo>
                        <a:pt x="22" y="31"/>
                      </a:lnTo>
                      <a:lnTo>
                        <a:pt x="22" y="208"/>
                      </a:lnTo>
                      <a:lnTo>
                        <a:pt x="25" y="205"/>
                      </a:lnTo>
                      <a:lnTo>
                        <a:pt x="25" y="336"/>
                      </a:lnTo>
                      <a:lnTo>
                        <a:pt x="25" y="31"/>
                      </a:lnTo>
                      <a:lnTo>
                        <a:pt x="25" y="174"/>
                      </a:lnTo>
                      <a:lnTo>
                        <a:pt x="29" y="180"/>
                      </a:lnTo>
                      <a:lnTo>
                        <a:pt x="29" y="327"/>
                      </a:lnTo>
                      <a:lnTo>
                        <a:pt x="29" y="72"/>
                      </a:lnTo>
                      <a:lnTo>
                        <a:pt x="29" y="159"/>
                      </a:lnTo>
                      <a:lnTo>
                        <a:pt x="32" y="171"/>
                      </a:lnTo>
                      <a:lnTo>
                        <a:pt x="32" y="299"/>
                      </a:lnTo>
                      <a:lnTo>
                        <a:pt x="32" y="75"/>
                      </a:lnTo>
                      <a:lnTo>
                        <a:pt x="32" y="190"/>
                      </a:lnTo>
                      <a:lnTo>
                        <a:pt x="36" y="184"/>
                      </a:lnTo>
                      <a:lnTo>
                        <a:pt x="36" y="351"/>
                      </a:lnTo>
                      <a:lnTo>
                        <a:pt x="36" y="56"/>
                      </a:lnTo>
                      <a:lnTo>
                        <a:pt x="36" y="202"/>
                      </a:lnTo>
                      <a:lnTo>
                        <a:pt x="40" y="208"/>
                      </a:lnTo>
                      <a:lnTo>
                        <a:pt x="40" y="311"/>
                      </a:lnTo>
                      <a:lnTo>
                        <a:pt x="40" y="87"/>
                      </a:lnTo>
                      <a:lnTo>
                        <a:pt x="40" y="199"/>
                      </a:lnTo>
                      <a:lnTo>
                        <a:pt x="43" y="196"/>
                      </a:lnTo>
                      <a:lnTo>
                        <a:pt x="43" y="283"/>
                      </a:lnTo>
                      <a:lnTo>
                        <a:pt x="43" y="96"/>
                      </a:lnTo>
                      <a:lnTo>
                        <a:pt x="43" y="177"/>
                      </a:lnTo>
                      <a:lnTo>
                        <a:pt x="47" y="180"/>
                      </a:lnTo>
                      <a:lnTo>
                        <a:pt x="47" y="305"/>
                      </a:lnTo>
                      <a:lnTo>
                        <a:pt x="47" y="68"/>
                      </a:lnTo>
                      <a:lnTo>
                        <a:pt x="47" y="193"/>
                      </a:lnTo>
                      <a:lnTo>
                        <a:pt x="50" y="190"/>
                      </a:lnTo>
                      <a:lnTo>
                        <a:pt x="50" y="317"/>
                      </a:lnTo>
                      <a:lnTo>
                        <a:pt x="50" y="47"/>
                      </a:lnTo>
                      <a:lnTo>
                        <a:pt x="50" y="180"/>
                      </a:lnTo>
                      <a:lnTo>
                        <a:pt x="54" y="199"/>
                      </a:lnTo>
                      <a:lnTo>
                        <a:pt x="54" y="299"/>
                      </a:lnTo>
                      <a:lnTo>
                        <a:pt x="54" y="78"/>
                      </a:lnTo>
                      <a:lnTo>
                        <a:pt x="54" y="196"/>
                      </a:lnTo>
                      <a:lnTo>
                        <a:pt x="58" y="199"/>
                      </a:lnTo>
                      <a:lnTo>
                        <a:pt x="58" y="283"/>
                      </a:lnTo>
                      <a:lnTo>
                        <a:pt x="58" y="81"/>
                      </a:lnTo>
                      <a:lnTo>
                        <a:pt x="58" y="171"/>
                      </a:lnTo>
                      <a:lnTo>
                        <a:pt x="61" y="177"/>
                      </a:lnTo>
                      <a:lnTo>
                        <a:pt x="61" y="339"/>
                      </a:lnTo>
                      <a:lnTo>
                        <a:pt x="61" y="75"/>
                      </a:lnTo>
                      <a:lnTo>
                        <a:pt x="61" y="199"/>
                      </a:lnTo>
                      <a:lnTo>
                        <a:pt x="65" y="196"/>
                      </a:lnTo>
                      <a:lnTo>
                        <a:pt x="65" y="323"/>
                      </a:lnTo>
                      <a:lnTo>
                        <a:pt x="65" y="44"/>
                      </a:lnTo>
                      <a:lnTo>
                        <a:pt x="65" y="271"/>
                      </a:lnTo>
                      <a:lnTo>
                        <a:pt x="68" y="267"/>
                      </a:lnTo>
                      <a:lnTo>
                        <a:pt x="68" y="361"/>
                      </a:lnTo>
                      <a:lnTo>
                        <a:pt x="68" y="28"/>
                      </a:lnTo>
                      <a:lnTo>
                        <a:pt x="68" y="199"/>
                      </a:lnTo>
                      <a:lnTo>
                        <a:pt x="72" y="196"/>
                      </a:lnTo>
                      <a:lnTo>
                        <a:pt x="72" y="317"/>
                      </a:lnTo>
                      <a:lnTo>
                        <a:pt x="72" y="0"/>
                      </a:lnTo>
                      <a:lnTo>
                        <a:pt x="72" y="196"/>
                      </a:lnTo>
                      <a:lnTo>
                        <a:pt x="75" y="193"/>
                      </a:lnTo>
                      <a:lnTo>
                        <a:pt x="75" y="302"/>
                      </a:lnTo>
                      <a:lnTo>
                        <a:pt x="75" y="65"/>
                      </a:lnTo>
                      <a:lnTo>
                        <a:pt x="75" y="190"/>
                      </a:lnTo>
                      <a:lnTo>
                        <a:pt x="79" y="187"/>
                      </a:lnTo>
                      <a:lnTo>
                        <a:pt x="79" y="305"/>
                      </a:lnTo>
                      <a:lnTo>
                        <a:pt x="79" y="75"/>
                      </a:lnTo>
                      <a:lnTo>
                        <a:pt x="79" y="190"/>
                      </a:lnTo>
                      <a:lnTo>
                        <a:pt x="83" y="193"/>
                      </a:lnTo>
                      <a:lnTo>
                        <a:pt x="83" y="308"/>
                      </a:lnTo>
                      <a:lnTo>
                        <a:pt x="83" y="28"/>
                      </a:lnTo>
                      <a:lnTo>
                        <a:pt x="83" y="202"/>
                      </a:lnTo>
                      <a:lnTo>
                        <a:pt x="86" y="205"/>
                      </a:lnTo>
                      <a:lnTo>
                        <a:pt x="86" y="314"/>
                      </a:lnTo>
                      <a:lnTo>
                        <a:pt x="86" y="84"/>
                      </a:lnTo>
                      <a:lnTo>
                        <a:pt x="86" y="196"/>
                      </a:lnTo>
                      <a:lnTo>
                        <a:pt x="90" y="199"/>
                      </a:lnTo>
                      <a:lnTo>
                        <a:pt x="90" y="355"/>
                      </a:lnTo>
                      <a:lnTo>
                        <a:pt x="90" y="31"/>
                      </a:lnTo>
                      <a:lnTo>
                        <a:pt x="90" y="205"/>
                      </a:lnTo>
                      <a:lnTo>
                        <a:pt x="93" y="202"/>
                      </a:lnTo>
                      <a:lnTo>
                        <a:pt x="93" y="311"/>
                      </a:lnTo>
                      <a:lnTo>
                        <a:pt x="93" y="78"/>
                      </a:lnTo>
                      <a:lnTo>
                        <a:pt x="93" y="202"/>
                      </a:lnTo>
                      <a:lnTo>
                        <a:pt x="97" y="199"/>
                      </a:lnTo>
                      <a:lnTo>
                        <a:pt x="97" y="333"/>
                      </a:lnTo>
                      <a:lnTo>
                        <a:pt x="97" y="59"/>
                      </a:lnTo>
                      <a:lnTo>
                        <a:pt x="97" y="187"/>
                      </a:lnTo>
                      <a:lnTo>
                        <a:pt x="101" y="174"/>
                      </a:lnTo>
                      <a:lnTo>
                        <a:pt x="101" y="379"/>
                      </a:lnTo>
                      <a:lnTo>
                        <a:pt x="101" y="68"/>
                      </a:lnTo>
                      <a:lnTo>
                        <a:pt x="101" y="202"/>
                      </a:lnTo>
                      <a:lnTo>
                        <a:pt x="104" y="199"/>
                      </a:lnTo>
                      <a:lnTo>
                        <a:pt x="104" y="320"/>
                      </a:lnTo>
                      <a:lnTo>
                        <a:pt x="104" y="84"/>
                      </a:lnTo>
                      <a:lnTo>
                        <a:pt x="104" y="190"/>
                      </a:lnTo>
                      <a:lnTo>
                        <a:pt x="108" y="193"/>
                      </a:lnTo>
                      <a:lnTo>
                        <a:pt x="108" y="314"/>
                      </a:lnTo>
                      <a:lnTo>
                        <a:pt x="108" y="56"/>
                      </a:lnTo>
                      <a:lnTo>
                        <a:pt x="108" y="193"/>
                      </a:lnTo>
                      <a:lnTo>
                        <a:pt x="111" y="196"/>
                      </a:lnTo>
                      <a:lnTo>
                        <a:pt x="111" y="333"/>
                      </a:lnTo>
                      <a:lnTo>
                        <a:pt x="111" y="31"/>
                      </a:lnTo>
                      <a:lnTo>
                        <a:pt x="111" y="18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3963959" y="3122599"/>
                  <a:ext cx="180919" cy="419607"/>
                </a:xfrm>
                <a:custGeom>
                  <a:avLst/>
                  <a:gdLst>
                    <a:gd name="T0" fmla="*/ 4 w 116"/>
                    <a:gd name="T1" fmla="*/ 302 h 364"/>
                    <a:gd name="T2" fmla="*/ 8 w 116"/>
                    <a:gd name="T3" fmla="*/ 168 h 364"/>
                    <a:gd name="T4" fmla="*/ 8 w 116"/>
                    <a:gd name="T5" fmla="*/ 184 h 364"/>
                    <a:gd name="T6" fmla="*/ 11 w 116"/>
                    <a:gd name="T7" fmla="*/ 56 h 364"/>
                    <a:gd name="T8" fmla="*/ 15 w 116"/>
                    <a:gd name="T9" fmla="*/ 336 h 364"/>
                    <a:gd name="T10" fmla="*/ 18 w 116"/>
                    <a:gd name="T11" fmla="*/ 212 h 364"/>
                    <a:gd name="T12" fmla="*/ 18 w 116"/>
                    <a:gd name="T13" fmla="*/ 184 h 364"/>
                    <a:gd name="T14" fmla="*/ 22 w 116"/>
                    <a:gd name="T15" fmla="*/ 16 h 364"/>
                    <a:gd name="T16" fmla="*/ 26 w 116"/>
                    <a:gd name="T17" fmla="*/ 358 h 364"/>
                    <a:gd name="T18" fmla="*/ 29 w 116"/>
                    <a:gd name="T19" fmla="*/ 190 h 364"/>
                    <a:gd name="T20" fmla="*/ 29 w 116"/>
                    <a:gd name="T21" fmla="*/ 159 h 364"/>
                    <a:gd name="T22" fmla="*/ 33 w 116"/>
                    <a:gd name="T23" fmla="*/ 69 h 364"/>
                    <a:gd name="T24" fmla="*/ 36 w 116"/>
                    <a:gd name="T25" fmla="*/ 277 h 364"/>
                    <a:gd name="T26" fmla="*/ 40 w 116"/>
                    <a:gd name="T27" fmla="*/ 196 h 364"/>
                    <a:gd name="T28" fmla="*/ 40 w 116"/>
                    <a:gd name="T29" fmla="*/ 184 h 364"/>
                    <a:gd name="T30" fmla="*/ 44 w 116"/>
                    <a:gd name="T31" fmla="*/ 72 h 364"/>
                    <a:gd name="T32" fmla="*/ 47 w 116"/>
                    <a:gd name="T33" fmla="*/ 305 h 364"/>
                    <a:gd name="T34" fmla="*/ 51 w 116"/>
                    <a:gd name="T35" fmla="*/ 178 h 364"/>
                    <a:gd name="T36" fmla="*/ 51 w 116"/>
                    <a:gd name="T37" fmla="*/ 184 h 364"/>
                    <a:gd name="T38" fmla="*/ 54 w 116"/>
                    <a:gd name="T39" fmla="*/ 56 h 364"/>
                    <a:gd name="T40" fmla="*/ 58 w 116"/>
                    <a:gd name="T41" fmla="*/ 336 h 364"/>
                    <a:gd name="T42" fmla="*/ 62 w 116"/>
                    <a:gd name="T43" fmla="*/ 187 h 364"/>
                    <a:gd name="T44" fmla="*/ 62 w 116"/>
                    <a:gd name="T45" fmla="*/ 190 h 364"/>
                    <a:gd name="T46" fmla="*/ 65 w 116"/>
                    <a:gd name="T47" fmla="*/ 66 h 364"/>
                    <a:gd name="T48" fmla="*/ 69 w 116"/>
                    <a:gd name="T49" fmla="*/ 299 h 364"/>
                    <a:gd name="T50" fmla="*/ 72 w 116"/>
                    <a:gd name="T51" fmla="*/ 190 h 364"/>
                    <a:gd name="T52" fmla="*/ 72 w 116"/>
                    <a:gd name="T53" fmla="*/ 218 h 364"/>
                    <a:gd name="T54" fmla="*/ 76 w 116"/>
                    <a:gd name="T55" fmla="*/ 35 h 364"/>
                    <a:gd name="T56" fmla="*/ 80 w 116"/>
                    <a:gd name="T57" fmla="*/ 302 h 364"/>
                    <a:gd name="T58" fmla="*/ 83 w 116"/>
                    <a:gd name="T59" fmla="*/ 181 h 364"/>
                    <a:gd name="T60" fmla="*/ 83 w 116"/>
                    <a:gd name="T61" fmla="*/ 206 h 364"/>
                    <a:gd name="T62" fmla="*/ 87 w 116"/>
                    <a:gd name="T63" fmla="*/ 66 h 364"/>
                    <a:gd name="T64" fmla="*/ 90 w 116"/>
                    <a:gd name="T65" fmla="*/ 283 h 364"/>
                    <a:gd name="T66" fmla="*/ 94 w 116"/>
                    <a:gd name="T67" fmla="*/ 187 h 364"/>
                    <a:gd name="T68" fmla="*/ 94 w 116"/>
                    <a:gd name="T69" fmla="*/ 184 h 364"/>
                    <a:gd name="T70" fmla="*/ 98 w 116"/>
                    <a:gd name="T71" fmla="*/ 31 h 364"/>
                    <a:gd name="T72" fmla="*/ 101 w 116"/>
                    <a:gd name="T73" fmla="*/ 308 h 364"/>
                    <a:gd name="T74" fmla="*/ 105 w 116"/>
                    <a:gd name="T75" fmla="*/ 199 h 364"/>
                    <a:gd name="T76" fmla="*/ 105 w 116"/>
                    <a:gd name="T77" fmla="*/ 196 h 364"/>
                    <a:gd name="T78" fmla="*/ 108 w 116"/>
                    <a:gd name="T79" fmla="*/ 56 h 364"/>
                    <a:gd name="T80" fmla="*/ 112 w 116"/>
                    <a:gd name="T81" fmla="*/ 293 h 364"/>
                    <a:gd name="T82" fmla="*/ 116 w 116"/>
                    <a:gd name="T83" fmla="*/ 19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364">
                      <a:moveTo>
                        <a:pt x="0" y="171"/>
                      </a:moveTo>
                      <a:lnTo>
                        <a:pt x="4" y="175"/>
                      </a:lnTo>
                      <a:lnTo>
                        <a:pt x="4" y="302"/>
                      </a:lnTo>
                      <a:lnTo>
                        <a:pt x="4" y="72"/>
                      </a:lnTo>
                      <a:lnTo>
                        <a:pt x="4" y="171"/>
                      </a:lnTo>
                      <a:lnTo>
                        <a:pt x="8" y="168"/>
                      </a:lnTo>
                      <a:lnTo>
                        <a:pt x="8" y="299"/>
                      </a:lnTo>
                      <a:lnTo>
                        <a:pt x="8" y="59"/>
                      </a:lnTo>
                      <a:lnTo>
                        <a:pt x="8" y="184"/>
                      </a:lnTo>
                      <a:lnTo>
                        <a:pt x="11" y="187"/>
                      </a:lnTo>
                      <a:lnTo>
                        <a:pt x="11" y="324"/>
                      </a:lnTo>
                      <a:lnTo>
                        <a:pt x="11" y="56"/>
                      </a:lnTo>
                      <a:lnTo>
                        <a:pt x="11" y="175"/>
                      </a:lnTo>
                      <a:lnTo>
                        <a:pt x="15" y="178"/>
                      </a:lnTo>
                      <a:lnTo>
                        <a:pt x="15" y="336"/>
                      </a:lnTo>
                      <a:lnTo>
                        <a:pt x="15" y="41"/>
                      </a:lnTo>
                      <a:lnTo>
                        <a:pt x="15" y="215"/>
                      </a:lnTo>
                      <a:lnTo>
                        <a:pt x="18" y="212"/>
                      </a:lnTo>
                      <a:lnTo>
                        <a:pt x="18" y="324"/>
                      </a:lnTo>
                      <a:lnTo>
                        <a:pt x="18" y="81"/>
                      </a:lnTo>
                      <a:lnTo>
                        <a:pt x="18" y="184"/>
                      </a:lnTo>
                      <a:lnTo>
                        <a:pt x="22" y="184"/>
                      </a:lnTo>
                      <a:lnTo>
                        <a:pt x="22" y="339"/>
                      </a:lnTo>
                      <a:lnTo>
                        <a:pt x="22" y="16"/>
                      </a:lnTo>
                      <a:lnTo>
                        <a:pt x="22" y="193"/>
                      </a:lnTo>
                      <a:lnTo>
                        <a:pt x="26" y="190"/>
                      </a:lnTo>
                      <a:lnTo>
                        <a:pt x="26" y="358"/>
                      </a:lnTo>
                      <a:lnTo>
                        <a:pt x="26" y="53"/>
                      </a:lnTo>
                      <a:lnTo>
                        <a:pt x="26" y="187"/>
                      </a:lnTo>
                      <a:lnTo>
                        <a:pt x="29" y="190"/>
                      </a:lnTo>
                      <a:lnTo>
                        <a:pt x="29" y="274"/>
                      </a:lnTo>
                      <a:lnTo>
                        <a:pt x="29" y="69"/>
                      </a:lnTo>
                      <a:lnTo>
                        <a:pt x="29" y="159"/>
                      </a:lnTo>
                      <a:lnTo>
                        <a:pt x="33" y="162"/>
                      </a:lnTo>
                      <a:lnTo>
                        <a:pt x="33" y="258"/>
                      </a:lnTo>
                      <a:lnTo>
                        <a:pt x="33" y="69"/>
                      </a:lnTo>
                      <a:lnTo>
                        <a:pt x="33" y="190"/>
                      </a:lnTo>
                      <a:lnTo>
                        <a:pt x="36" y="187"/>
                      </a:lnTo>
                      <a:lnTo>
                        <a:pt x="36" y="277"/>
                      </a:lnTo>
                      <a:lnTo>
                        <a:pt x="36" y="72"/>
                      </a:lnTo>
                      <a:lnTo>
                        <a:pt x="36" y="193"/>
                      </a:lnTo>
                      <a:lnTo>
                        <a:pt x="40" y="196"/>
                      </a:lnTo>
                      <a:lnTo>
                        <a:pt x="40" y="299"/>
                      </a:lnTo>
                      <a:lnTo>
                        <a:pt x="40" y="28"/>
                      </a:lnTo>
                      <a:lnTo>
                        <a:pt x="40" y="184"/>
                      </a:lnTo>
                      <a:lnTo>
                        <a:pt x="44" y="193"/>
                      </a:lnTo>
                      <a:lnTo>
                        <a:pt x="44" y="321"/>
                      </a:lnTo>
                      <a:lnTo>
                        <a:pt x="44" y="72"/>
                      </a:lnTo>
                      <a:lnTo>
                        <a:pt x="44" y="190"/>
                      </a:lnTo>
                      <a:lnTo>
                        <a:pt x="47" y="184"/>
                      </a:lnTo>
                      <a:lnTo>
                        <a:pt x="47" y="305"/>
                      </a:lnTo>
                      <a:lnTo>
                        <a:pt x="47" y="78"/>
                      </a:lnTo>
                      <a:lnTo>
                        <a:pt x="47" y="181"/>
                      </a:lnTo>
                      <a:lnTo>
                        <a:pt x="51" y="178"/>
                      </a:lnTo>
                      <a:lnTo>
                        <a:pt x="51" y="271"/>
                      </a:lnTo>
                      <a:lnTo>
                        <a:pt x="51" y="59"/>
                      </a:lnTo>
                      <a:lnTo>
                        <a:pt x="51" y="184"/>
                      </a:lnTo>
                      <a:lnTo>
                        <a:pt x="54" y="181"/>
                      </a:lnTo>
                      <a:lnTo>
                        <a:pt x="54" y="364"/>
                      </a:lnTo>
                      <a:lnTo>
                        <a:pt x="54" y="56"/>
                      </a:lnTo>
                      <a:lnTo>
                        <a:pt x="54" y="181"/>
                      </a:lnTo>
                      <a:lnTo>
                        <a:pt x="58" y="178"/>
                      </a:lnTo>
                      <a:lnTo>
                        <a:pt x="58" y="336"/>
                      </a:lnTo>
                      <a:lnTo>
                        <a:pt x="58" y="72"/>
                      </a:lnTo>
                      <a:lnTo>
                        <a:pt x="58" y="190"/>
                      </a:lnTo>
                      <a:lnTo>
                        <a:pt x="62" y="187"/>
                      </a:lnTo>
                      <a:lnTo>
                        <a:pt x="62" y="352"/>
                      </a:lnTo>
                      <a:lnTo>
                        <a:pt x="62" y="28"/>
                      </a:lnTo>
                      <a:lnTo>
                        <a:pt x="62" y="190"/>
                      </a:lnTo>
                      <a:lnTo>
                        <a:pt x="65" y="196"/>
                      </a:lnTo>
                      <a:lnTo>
                        <a:pt x="65" y="271"/>
                      </a:lnTo>
                      <a:lnTo>
                        <a:pt x="65" y="66"/>
                      </a:lnTo>
                      <a:lnTo>
                        <a:pt x="65" y="190"/>
                      </a:lnTo>
                      <a:lnTo>
                        <a:pt x="69" y="199"/>
                      </a:lnTo>
                      <a:lnTo>
                        <a:pt x="69" y="299"/>
                      </a:lnTo>
                      <a:lnTo>
                        <a:pt x="69" y="59"/>
                      </a:lnTo>
                      <a:lnTo>
                        <a:pt x="69" y="190"/>
                      </a:lnTo>
                      <a:lnTo>
                        <a:pt x="72" y="190"/>
                      </a:lnTo>
                      <a:lnTo>
                        <a:pt x="72" y="296"/>
                      </a:lnTo>
                      <a:lnTo>
                        <a:pt x="72" y="47"/>
                      </a:lnTo>
                      <a:lnTo>
                        <a:pt x="72" y="218"/>
                      </a:lnTo>
                      <a:lnTo>
                        <a:pt x="76" y="215"/>
                      </a:lnTo>
                      <a:lnTo>
                        <a:pt x="76" y="305"/>
                      </a:lnTo>
                      <a:lnTo>
                        <a:pt x="76" y="35"/>
                      </a:lnTo>
                      <a:lnTo>
                        <a:pt x="76" y="202"/>
                      </a:lnTo>
                      <a:lnTo>
                        <a:pt x="80" y="196"/>
                      </a:lnTo>
                      <a:lnTo>
                        <a:pt x="80" y="302"/>
                      </a:lnTo>
                      <a:lnTo>
                        <a:pt x="80" y="78"/>
                      </a:lnTo>
                      <a:lnTo>
                        <a:pt x="80" y="184"/>
                      </a:lnTo>
                      <a:lnTo>
                        <a:pt x="83" y="181"/>
                      </a:lnTo>
                      <a:lnTo>
                        <a:pt x="83" y="352"/>
                      </a:lnTo>
                      <a:lnTo>
                        <a:pt x="83" y="53"/>
                      </a:lnTo>
                      <a:lnTo>
                        <a:pt x="83" y="206"/>
                      </a:lnTo>
                      <a:lnTo>
                        <a:pt x="87" y="202"/>
                      </a:lnTo>
                      <a:lnTo>
                        <a:pt x="87" y="271"/>
                      </a:lnTo>
                      <a:lnTo>
                        <a:pt x="87" y="66"/>
                      </a:lnTo>
                      <a:lnTo>
                        <a:pt x="87" y="181"/>
                      </a:lnTo>
                      <a:lnTo>
                        <a:pt x="90" y="178"/>
                      </a:lnTo>
                      <a:lnTo>
                        <a:pt x="90" y="283"/>
                      </a:lnTo>
                      <a:lnTo>
                        <a:pt x="90" y="50"/>
                      </a:lnTo>
                      <a:lnTo>
                        <a:pt x="90" y="184"/>
                      </a:lnTo>
                      <a:lnTo>
                        <a:pt x="94" y="187"/>
                      </a:lnTo>
                      <a:lnTo>
                        <a:pt x="94" y="305"/>
                      </a:lnTo>
                      <a:lnTo>
                        <a:pt x="94" y="22"/>
                      </a:lnTo>
                      <a:lnTo>
                        <a:pt x="94" y="184"/>
                      </a:lnTo>
                      <a:lnTo>
                        <a:pt x="98" y="187"/>
                      </a:lnTo>
                      <a:lnTo>
                        <a:pt x="98" y="283"/>
                      </a:lnTo>
                      <a:lnTo>
                        <a:pt x="98" y="31"/>
                      </a:lnTo>
                      <a:lnTo>
                        <a:pt x="98" y="190"/>
                      </a:lnTo>
                      <a:lnTo>
                        <a:pt x="101" y="193"/>
                      </a:lnTo>
                      <a:lnTo>
                        <a:pt x="101" y="308"/>
                      </a:lnTo>
                      <a:lnTo>
                        <a:pt x="101" y="53"/>
                      </a:lnTo>
                      <a:lnTo>
                        <a:pt x="101" y="206"/>
                      </a:lnTo>
                      <a:lnTo>
                        <a:pt x="105" y="199"/>
                      </a:lnTo>
                      <a:lnTo>
                        <a:pt x="105" y="330"/>
                      </a:lnTo>
                      <a:lnTo>
                        <a:pt x="105" y="56"/>
                      </a:lnTo>
                      <a:lnTo>
                        <a:pt x="105" y="196"/>
                      </a:lnTo>
                      <a:lnTo>
                        <a:pt x="108" y="199"/>
                      </a:lnTo>
                      <a:lnTo>
                        <a:pt x="108" y="358"/>
                      </a:lnTo>
                      <a:lnTo>
                        <a:pt x="108" y="56"/>
                      </a:lnTo>
                      <a:lnTo>
                        <a:pt x="108" y="190"/>
                      </a:lnTo>
                      <a:lnTo>
                        <a:pt x="112" y="193"/>
                      </a:lnTo>
                      <a:lnTo>
                        <a:pt x="112" y="293"/>
                      </a:lnTo>
                      <a:lnTo>
                        <a:pt x="112" y="53"/>
                      </a:lnTo>
                      <a:lnTo>
                        <a:pt x="112" y="196"/>
                      </a:lnTo>
                      <a:lnTo>
                        <a:pt x="116" y="193"/>
                      </a:lnTo>
                      <a:lnTo>
                        <a:pt x="116" y="327"/>
                      </a:lnTo>
                      <a:lnTo>
                        <a:pt x="116"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TextBox 58"/>
                <p:cNvSpPr txBox="1"/>
                <p:nvPr/>
              </p:nvSpPr>
              <p:spPr>
                <a:xfrm>
                  <a:off x="2489797" y="2877979"/>
                  <a:ext cx="1830957" cy="296491"/>
                </a:xfrm>
                <a:prstGeom prst="rect">
                  <a:avLst/>
                </a:prstGeom>
                <a:noFill/>
              </p:spPr>
              <p:txBody>
                <a:bodyPr wrap="square" rtlCol="0">
                  <a:spAutoFit/>
                </a:bodyPr>
                <a:lstStyle/>
                <a:p>
                  <a:r>
                    <a:rPr lang="en-US" sz="1100" dirty="0" smtClean="0">
                      <a:solidFill>
                        <a:srgbClr val="0000FF"/>
                      </a:solidFill>
                    </a:rPr>
                    <a:t>Unstructured audio stream</a:t>
                  </a:r>
                  <a:endParaRPr lang="en-US" sz="1100" dirty="0">
                    <a:solidFill>
                      <a:srgbClr val="0000FF"/>
                    </a:solidFill>
                  </a:endParaRPr>
                </a:p>
              </p:txBody>
            </p:sp>
          </p:grpSp>
        </p:grpSp>
        <p:pic>
          <p:nvPicPr>
            <p:cNvPr id="122" name="Picture 1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2133600"/>
              <a:ext cx="304800" cy="380739"/>
            </a:xfrm>
            <a:prstGeom prst="rect">
              <a:avLst/>
            </a:prstGeom>
          </p:spPr>
        </p:pic>
        <p:pic>
          <p:nvPicPr>
            <p:cNvPr id="123" name="Picture 1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2133600"/>
              <a:ext cx="304800" cy="380739"/>
            </a:xfrm>
            <a:prstGeom prst="rect">
              <a:avLst/>
            </a:prstGeom>
          </p:spPr>
        </p:pic>
      </p:grpSp>
      <p:grpSp>
        <p:nvGrpSpPr>
          <p:cNvPr id="60" name="Group 59"/>
          <p:cNvGrpSpPr/>
          <p:nvPr/>
        </p:nvGrpSpPr>
        <p:grpSpPr>
          <a:xfrm>
            <a:off x="5239512" y="2057400"/>
            <a:ext cx="1905000" cy="1752600"/>
            <a:chOff x="5239512" y="2057400"/>
            <a:chExt cx="1905000" cy="1752600"/>
          </a:xfrm>
        </p:grpSpPr>
        <p:grpSp>
          <p:nvGrpSpPr>
            <p:cNvPr id="38" name="Group 37"/>
            <p:cNvGrpSpPr/>
            <p:nvPr/>
          </p:nvGrpSpPr>
          <p:grpSpPr>
            <a:xfrm>
              <a:off x="5257800" y="2057400"/>
              <a:ext cx="1700211" cy="1474050"/>
              <a:chOff x="4852989" y="1825622"/>
              <a:chExt cx="1700211" cy="1626448"/>
            </a:xfrm>
          </p:grpSpPr>
          <p:grpSp>
            <p:nvGrpSpPr>
              <p:cNvPr id="98" name="Group 97"/>
              <p:cNvGrpSpPr/>
              <p:nvPr/>
            </p:nvGrpSpPr>
            <p:grpSpPr>
              <a:xfrm>
                <a:off x="4852989" y="1825622"/>
                <a:ext cx="1700211" cy="612775"/>
                <a:chOff x="1919289" y="4648200"/>
                <a:chExt cx="2119311" cy="841376"/>
              </a:xfrm>
            </p:grpSpPr>
            <p:grpSp>
              <p:nvGrpSpPr>
                <p:cNvPr id="101" name="Group 100"/>
                <p:cNvGrpSpPr/>
                <p:nvPr/>
              </p:nvGrpSpPr>
              <p:grpSpPr>
                <a:xfrm>
                  <a:off x="1919289" y="4648200"/>
                  <a:ext cx="2119311" cy="411056"/>
                  <a:chOff x="1919288" y="4251325"/>
                  <a:chExt cx="5516563" cy="838200"/>
                </a:xfrm>
              </p:grpSpPr>
              <p:sp>
                <p:nvSpPr>
                  <p:cNvPr id="107" name="Freeform 45"/>
                  <p:cNvSpPr>
                    <a:spLocks/>
                  </p:cNvSpPr>
                  <p:nvPr/>
                </p:nvSpPr>
                <p:spPr bwMode="auto">
                  <a:xfrm>
                    <a:off x="1919288" y="4251325"/>
                    <a:ext cx="1219200" cy="825500"/>
                  </a:xfrm>
                  <a:custGeom>
                    <a:avLst/>
                    <a:gdLst>
                      <a:gd name="T0" fmla="*/ 8 w 768"/>
                      <a:gd name="T1" fmla="*/ 504 h 520"/>
                      <a:gd name="T2" fmla="*/ 32 w 768"/>
                      <a:gd name="T3" fmla="*/ 512 h 520"/>
                      <a:gd name="T4" fmla="*/ 56 w 768"/>
                      <a:gd name="T5" fmla="*/ 520 h 520"/>
                      <a:gd name="T6" fmla="*/ 80 w 768"/>
                      <a:gd name="T7" fmla="*/ 520 h 520"/>
                      <a:gd name="T8" fmla="*/ 104 w 768"/>
                      <a:gd name="T9" fmla="*/ 520 h 520"/>
                      <a:gd name="T10" fmla="*/ 128 w 768"/>
                      <a:gd name="T11" fmla="*/ 520 h 520"/>
                      <a:gd name="T12" fmla="*/ 152 w 768"/>
                      <a:gd name="T13" fmla="*/ 520 h 520"/>
                      <a:gd name="T14" fmla="*/ 176 w 768"/>
                      <a:gd name="T15" fmla="*/ 520 h 520"/>
                      <a:gd name="T16" fmla="*/ 200 w 768"/>
                      <a:gd name="T17" fmla="*/ 512 h 520"/>
                      <a:gd name="T18" fmla="*/ 224 w 768"/>
                      <a:gd name="T19" fmla="*/ 512 h 520"/>
                      <a:gd name="T20" fmla="*/ 248 w 768"/>
                      <a:gd name="T21" fmla="*/ 512 h 520"/>
                      <a:gd name="T22" fmla="*/ 272 w 768"/>
                      <a:gd name="T23" fmla="*/ 512 h 520"/>
                      <a:gd name="T24" fmla="*/ 296 w 768"/>
                      <a:gd name="T25" fmla="*/ 520 h 520"/>
                      <a:gd name="T26" fmla="*/ 320 w 768"/>
                      <a:gd name="T27" fmla="*/ 520 h 520"/>
                      <a:gd name="T28" fmla="*/ 344 w 768"/>
                      <a:gd name="T29" fmla="*/ 504 h 520"/>
                      <a:gd name="T30" fmla="*/ 368 w 768"/>
                      <a:gd name="T31" fmla="*/ 480 h 520"/>
                      <a:gd name="T32" fmla="*/ 376 w 768"/>
                      <a:gd name="T33" fmla="*/ 448 h 520"/>
                      <a:gd name="T34" fmla="*/ 392 w 768"/>
                      <a:gd name="T35" fmla="*/ 424 h 520"/>
                      <a:gd name="T36" fmla="*/ 400 w 768"/>
                      <a:gd name="T37" fmla="*/ 384 h 520"/>
                      <a:gd name="T38" fmla="*/ 416 w 768"/>
                      <a:gd name="T39" fmla="*/ 344 h 520"/>
                      <a:gd name="T40" fmla="*/ 424 w 768"/>
                      <a:gd name="T41" fmla="*/ 296 h 520"/>
                      <a:gd name="T42" fmla="*/ 440 w 768"/>
                      <a:gd name="T43" fmla="*/ 240 h 520"/>
                      <a:gd name="T44" fmla="*/ 448 w 768"/>
                      <a:gd name="T45" fmla="*/ 184 h 520"/>
                      <a:gd name="T46" fmla="*/ 464 w 768"/>
                      <a:gd name="T47" fmla="*/ 144 h 520"/>
                      <a:gd name="T48" fmla="*/ 472 w 768"/>
                      <a:gd name="T49" fmla="*/ 96 h 520"/>
                      <a:gd name="T50" fmla="*/ 488 w 768"/>
                      <a:gd name="T51" fmla="*/ 64 h 520"/>
                      <a:gd name="T52" fmla="*/ 504 w 768"/>
                      <a:gd name="T53" fmla="*/ 8 h 520"/>
                      <a:gd name="T54" fmla="*/ 528 w 768"/>
                      <a:gd name="T55" fmla="*/ 0 h 520"/>
                      <a:gd name="T56" fmla="*/ 560 w 768"/>
                      <a:gd name="T57" fmla="*/ 32 h 520"/>
                      <a:gd name="T58" fmla="*/ 568 w 768"/>
                      <a:gd name="T59" fmla="*/ 72 h 520"/>
                      <a:gd name="T60" fmla="*/ 584 w 768"/>
                      <a:gd name="T61" fmla="*/ 104 h 520"/>
                      <a:gd name="T62" fmla="*/ 592 w 768"/>
                      <a:gd name="T63" fmla="*/ 152 h 520"/>
                      <a:gd name="T64" fmla="*/ 608 w 768"/>
                      <a:gd name="T65" fmla="*/ 184 h 520"/>
                      <a:gd name="T66" fmla="*/ 616 w 768"/>
                      <a:gd name="T67" fmla="*/ 232 h 520"/>
                      <a:gd name="T68" fmla="*/ 632 w 768"/>
                      <a:gd name="T69" fmla="*/ 264 h 520"/>
                      <a:gd name="T70" fmla="*/ 640 w 768"/>
                      <a:gd name="T71" fmla="*/ 304 h 520"/>
                      <a:gd name="T72" fmla="*/ 656 w 768"/>
                      <a:gd name="T73" fmla="*/ 336 h 520"/>
                      <a:gd name="T74" fmla="*/ 664 w 768"/>
                      <a:gd name="T75" fmla="*/ 368 h 520"/>
                      <a:gd name="T76" fmla="*/ 688 w 768"/>
                      <a:gd name="T77" fmla="*/ 400 h 520"/>
                      <a:gd name="T78" fmla="*/ 712 w 768"/>
                      <a:gd name="T79" fmla="*/ 440 h 520"/>
                      <a:gd name="T80" fmla="*/ 728 w 768"/>
                      <a:gd name="T81" fmla="*/ 464 h 520"/>
                      <a:gd name="T82" fmla="*/ 752 w 768"/>
                      <a:gd name="T83" fmla="*/ 48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8" h="520">
                        <a:moveTo>
                          <a:pt x="8" y="504"/>
                        </a:moveTo>
                        <a:lnTo>
                          <a:pt x="0" y="504"/>
                        </a:lnTo>
                        <a:lnTo>
                          <a:pt x="8" y="504"/>
                        </a:lnTo>
                        <a:lnTo>
                          <a:pt x="16" y="512"/>
                        </a:lnTo>
                        <a:lnTo>
                          <a:pt x="24" y="512"/>
                        </a:lnTo>
                        <a:lnTo>
                          <a:pt x="32" y="512"/>
                        </a:lnTo>
                        <a:lnTo>
                          <a:pt x="40" y="512"/>
                        </a:lnTo>
                        <a:lnTo>
                          <a:pt x="48" y="520"/>
                        </a:lnTo>
                        <a:lnTo>
                          <a:pt x="56" y="520"/>
                        </a:lnTo>
                        <a:lnTo>
                          <a:pt x="64" y="520"/>
                        </a:lnTo>
                        <a:lnTo>
                          <a:pt x="72" y="520"/>
                        </a:lnTo>
                        <a:lnTo>
                          <a:pt x="80" y="520"/>
                        </a:lnTo>
                        <a:lnTo>
                          <a:pt x="88" y="520"/>
                        </a:lnTo>
                        <a:lnTo>
                          <a:pt x="96" y="520"/>
                        </a:lnTo>
                        <a:lnTo>
                          <a:pt x="104" y="520"/>
                        </a:lnTo>
                        <a:lnTo>
                          <a:pt x="112" y="520"/>
                        </a:lnTo>
                        <a:lnTo>
                          <a:pt x="120" y="520"/>
                        </a:lnTo>
                        <a:lnTo>
                          <a:pt x="128" y="520"/>
                        </a:lnTo>
                        <a:lnTo>
                          <a:pt x="136" y="520"/>
                        </a:lnTo>
                        <a:lnTo>
                          <a:pt x="144" y="520"/>
                        </a:lnTo>
                        <a:lnTo>
                          <a:pt x="152" y="520"/>
                        </a:lnTo>
                        <a:lnTo>
                          <a:pt x="160" y="520"/>
                        </a:lnTo>
                        <a:lnTo>
                          <a:pt x="168" y="520"/>
                        </a:lnTo>
                        <a:lnTo>
                          <a:pt x="176" y="520"/>
                        </a:lnTo>
                        <a:lnTo>
                          <a:pt x="184" y="520"/>
                        </a:lnTo>
                        <a:lnTo>
                          <a:pt x="192" y="520"/>
                        </a:lnTo>
                        <a:lnTo>
                          <a:pt x="200" y="512"/>
                        </a:lnTo>
                        <a:lnTo>
                          <a:pt x="208" y="512"/>
                        </a:lnTo>
                        <a:lnTo>
                          <a:pt x="216" y="512"/>
                        </a:lnTo>
                        <a:lnTo>
                          <a:pt x="224" y="512"/>
                        </a:lnTo>
                        <a:lnTo>
                          <a:pt x="232" y="512"/>
                        </a:lnTo>
                        <a:lnTo>
                          <a:pt x="240" y="512"/>
                        </a:lnTo>
                        <a:lnTo>
                          <a:pt x="248" y="512"/>
                        </a:lnTo>
                        <a:lnTo>
                          <a:pt x="256" y="512"/>
                        </a:lnTo>
                        <a:lnTo>
                          <a:pt x="264" y="512"/>
                        </a:lnTo>
                        <a:lnTo>
                          <a:pt x="272" y="512"/>
                        </a:lnTo>
                        <a:lnTo>
                          <a:pt x="280" y="512"/>
                        </a:lnTo>
                        <a:lnTo>
                          <a:pt x="288" y="512"/>
                        </a:lnTo>
                        <a:lnTo>
                          <a:pt x="296" y="520"/>
                        </a:lnTo>
                        <a:lnTo>
                          <a:pt x="304" y="520"/>
                        </a:lnTo>
                        <a:lnTo>
                          <a:pt x="312" y="520"/>
                        </a:lnTo>
                        <a:lnTo>
                          <a:pt x="320" y="520"/>
                        </a:lnTo>
                        <a:lnTo>
                          <a:pt x="328" y="512"/>
                        </a:lnTo>
                        <a:lnTo>
                          <a:pt x="336" y="512"/>
                        </a:lnTo>
                        <a:lnTo>
                          <a:pt x="344" y="504"/>
                        </a:lnTo>
                        <a:lnTo>
                          <a:pt x="352" y="496"/>
                        </a:lnTo>
                        <a:lnTo>
                          <a:pt x="360" y="488"/>
                        </a:lnTo>
                        <a:lnTo>
                          <a:pt x="368" y="480"/>
                        </a:lnTo>
                        <a:lnTo>
                          <a:pt x="368" y="472"/>
                        </a:lnTo>
                        <a:lnTo>
                          <a:pt x="376" y="464"/>
                        </a:lnTo>
                        <a:lnTo>
                          <a:pt x="376" y="448"/>
                        </a:lnTo>
                        <a:lnTo>
                          <a:pt x="384" y="440"/>
                        </a:lnTo>
                        <a:lnTo>
                          <a:pt x="384" y="432"/>
                        </a:lnTo>
                        <a:lnTo>
                          <a:pt x="392" y="424"/>
                        </a:lnTo>
                        <a:lnTo>
                          <a:pt x="392" y="408"/>
                        </a:lnTo>
                        <a:lnTo>
                          <a:pt x="400" y="400"/>
                        </a:lnTo>
                        <a:lnTo>
                          <a:pt x="400" y="384"/>
                        </a:lnTo>
                        <a:lnTo>
                          <a:pt x="408" y="376"/>
                        </a:lnTo>
                        <a:lnTo>
                          <a:pt x="408" y="352"/>
                        </a:lnTo>
                        <a:lnTo>
                          <a:pt x="416" y="344"/>
                        </a:lnTo>
                        <a:lnTo>
                          <a:pt x="416" y="320"/>
                        </a:lnTo>
                        <a:lnTo>
                          <a:pt x="424" y="312"/>
                        </a:lnTo>
                        <a:lnTo>
                          <a:pt x="424" y="296"/>
                        </a:lnTo>
                        <a:lnTo>
                          <a:pt x="432" y="288"/>
                        </a:lnTo>
                        <a:lnTo>
                          <a:pt x="432" y="248"/>
                        </a:lnTo>
                        <a:lnTo>
                          <a:pt x="440" y="240"/>
                        </a:lnTo>
                        <a:lnTo>
                          <a:pt x="440" y="216"/>
                        </a:lnTo>
                        <a:lnTo>
                          <a:pt x="448" y="208"/>
                        </a:lnTo>
                        <a:lnTo>
                          <a:pt x="448" y="184"/>
                        </a:lnTo>
                        <a:lnTo>
                          <a:pt x="456" y="176"/>
                        </a:lnTo>
                        <a:lnTo>
                          <a:pt x="456" y="152"/>
                        </a:lnTo>
                        <a:lnTo>
                          <a:pt x="464" y="144"/>
                        </a:lnTo>
                        <a:lnTo>
                          <a:pt x="464" y="120"/>
                        </a:lnTo>
                        <a:lnTo>
                          <a:pt x="472" y="112"/>
                        </a:lnTo>
                        <a:lnTo>
                          <a:pt x="472" y="96"/>
                        </a:lnTo>
                        <a:lnTo>
                          <a:pt x="480" y="88"/>
                        </a:lnTo>
                        <a:lnTo>
                          <a:pt x="480" y="72"/>
                        </a:lnTo>
                        <a:lnTo>
                          <a:pt x="488" y="64"/>
                        </a:lnTo>
                        <a:lnTo>
                          <a:pt x="488" y="40"/>
                        </a:lnTo>
                        <a:lnTo>
                          <a:pt x="504" y="24"/>
                        </a:lnTo>
                        <a:lnTo>
                          <a:pt x="504" y="8"/>
                        </a:lnTo>
                        <a:lnTo>
                          <a:pt x="512" y="0"/>
                        </a:lnTo>
                        <a:lnTo>
                          <a:pt x="520" y="0"/>
                        </a:lnTo>
                        <a:lnTo>
                          <a:pt x="528" y="0"/>
                        </a:lnTo>
                        <a:lnTo>
                          <a:pt x="536" y="8"/>
                        </a:lnTo>
                        <a:lnTo>
                          <a:pt x="544" y="16"/>
                        </a:lnTo>
                        <a:lnTo>
                          <a:pt x="560" y="32"/>
                        </a:lnTo>
                        <a:lnTo>
                          <a:pt x="560" y="48"/>
                        </a:lnTo>
                        <a:lnTo>
                          <a:pt x="568" y="56"/>
                        </a:lnTo>
                        <a:lnTo>
                          <a:pt x="568" y="72"/>
                        </a:lnTo>
                        <a:lnTo>
                          <a:pt x="576" y="80"/>
                        </a:lnTo>
                        <a:lnTo>
                          <a:pt x="576" y="96"/>
                        </a:lnTo>
                        <a:lnTo>
                          <a:pt x="584" y="104"/>
                        </a:lnTo>
                        <a:lnTo>
                          <a:pt x="584" y="120"/>
                        </a:lnTo>
                        <a:lnTo>
                          <a:pt x="592" y="128"/>
                        </a:lnTo>
                        <a:lnTo>
                          <a:pt x="592" y="152"/>
                        </a:lnTo>
                        <a:lnTo>
                          <a:pt x="600" y="160"/>
                        </a:lnTo>
                        <a:lnTo>
                          <a:pt x="600" y="176"/>
                        </a:lnTo>
                        <a:lnTo>
                          <a:pt x="608" y="184"/>
                        </a:lnTo>
                        <a:lnTo>
                          <a:pt x="608" y="200"/>
                        </a:lnTo>
                        <a:lnTo>
                          <a:pt x="616" y="208"/>
                        </a:lnTo>
                        <a:lnTo>
                          <a:pt x="616" y="232"/>
                        </a:lnTo>
                        <a:lnTo>
                          <a:pt x="624" y="240"/>
                        </a:lnTo>
                        <a:lnTo>
                          <a:pt x="624" y="256"/>
                        </a:lnTo>
                        <a:lnTo>
                          <a:pt x="632" y="264"/>
                        </a:lnTo>
                        <a:lnTo>
                          <a:pt x="632" y="280"/>
                        </a:lnTo>
                        <a:lnTo>
                          <a:pt x="640" y="288"/>
                        </a:lnTo>
                        <a:lnTo>
                          <a:pt x="640" y="304"/>
                        </a:lnTo>
                        <a:lnTo>
                          <a:pt x="648" y="312"/>
                        </a:lnTo>
                        <a:lnTo>
                          <a:pt x="648" y="328"/>
                        </a:lnTo>
                        <a:lnTo>
                          <a:pt x="656" y="336"/>
                        </a:lnTo>
                        <a:lnTo>
                          <a:pt x="656" y="352"/>
                        </a:lnTo>
                        <a:lnTo>
                          <a:pt x="664" y="360"/>
                        </a:lnTo>
                        <a:lnTo>
                          <a:pt x="664" y="368"/>
                        </a:lnTo>
                        <a:lnTo>
                          <a:pt x="672" y="376"/>
                        </a:lnTo>
                        <a:lnTo>
                          <a:pt x="672" y="384"/>
                        </a:lnTo>
                        <a:lnTo>
                          <a:pt x="688" y="400"/>
                        </a:lnTo>
                        <a:lnTo>
                          <a:pt x="688" y="416"/>
                        </a:lnTo>
                        <a:lnTo>
                          <a:pt x="696" y="424"/>
                        </a:lnTo>
                        <a:lnTo>
                          <a:pt x="712" y="440"/>
                        </a:lnTo>
                        <a:lnTo>
                          <a:pt x="712" y="448"/>
                        </a:lnTo>
                        <a:lnTo>
                          <a:pt x="720" y="456"/>
                        </a:lnTo>
                        <a:lnTo>
                          <a:pt x="728" y="464"/>
                        </a:lnTo>
                        <a:lnTo>
                          <a:pt x="736" y="472"/>
                        </a:lnTo>
                        <a:lnTo>
                          <a:pt x="744" y="480"/>
                        </a:lnTo>
                        <a:lnTo>
                          <a:pt x="752" y="480"/>
                        </a:lnTo>
                        <a:lnTo>
                          <a:pt x="760" y="488"/>
                        </a:lnTo>
                        <a:lnTo>
                          <a:pt x="768" y="496"/>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46"/>
                  <p:cNvSpPr>
                    <a:spLocks/>
                  </p:cNvSpPr>
                  <p:nvPr/>
                </p:nvSpPr>
                <p:spPr bwMode="auto">
                  <a:xfrm>
                    <a:off x="3138488" y="4314825"/>
                    <a:ext cx="1246188" cy="774700"/>
                  </a:xfrm>
                  <a:custGeom>
                    <a:avLst/>
                    <a:gdLst>
                      <a:gd name="T0" fmla="*/ 16 w 785"/>
                      <a:gd name="T1" fmla="*/ 464 h 488"/>
                      <a:gd name="T2" fmla="*/ 40 w 785"/>
                      <a:gd name="T3" fmla="*/ 472 h 488"/>
                      <a:gd name="T4" fmla="*/ 64 w 785"/>
                      <a:gd name="T5" fmla="*/ 480 h 488"/>
                      <a:gd name="T6" fmla="*/ 88 w 785"/>
                      <a:gd name="T7" fmla="*/ 488 h 488"/>
                      <a:gd name="T8" fmla="*/ 112 w 785"/>
                      <a:gd name="T9" fmla="*/ 488 h 488"/>
                      <a:gd name="T10" fmla="*/ 136 w 785"/>
                      <a:gd name="T11" fmla="*/ 488 h 488"/>
                      <a:gd name="T12" fmla="*/ 160 w 785"/>
                      <a:gd name="T13" fmla="*/ 488 h 488"/>
                      <a:gd name="T14" fmla="*/ 184 w 785"/>
                      <a:gd name="T15" fmla="*/ 488 h 488"/>
                      <a:gd name="T16" fmla="*/ 208 w 785"/>
                      <a:gd name="T17" fmla="*/ 488 h 488"/>
                      <a:gd name="T18" fmla="*/ 232 w 785"/>
                      <a:gd name="T19" fmla="*/ 480 h 488"/>
                      <a:gd name="T20" fmla="*/ 256 w 785"/>
                      <a:gd name="T21" fmla="*/ 480 h 488"/>
                      <a:gd name="T22" fmla="*/ 280 w 785"/>
                      <a:gd name="T23" fmla="*/ 472 h 488"/>
                      <a:gd name="T24" fmla="*/ 304 w 785"/>
                      <a:gd name="T25" fmla="*/ 472 h 488"/>
                      <a:gd name="T26" fmla="*/ 329 w 785"/>
                      <a:gd name="T27" fmla="*/ 456 h 488"/>
                      <a:gd name="T28" fmla="*/ 353 w 785"/>
                      <a:gd name="T29" fmla="*/ 448 h 488"/>
                      <a:gd name="T30" fmla="*/ 377 w 785"/>
                      <a:gd name="T31" fmla="*/ 424 h 488"/>
                      <a:gd name="T32" fmla="*/ 401 w 785"/>
                      <a:gd name="T33" fmla="*/ 408 h 488"/>
                      <a:gd name="T34" fmla="*/ 425 w 785"/>
                      <a:gd name="T35" fmla="*/ 384 h 488"/>
                      <a:gd name="T36" fmla="*/ 449 w 785"/>
                      <a:gd name="T37" fmla="*/ 352 h 488"/>
                      <a:gd name="T38" fmla="*/ 457 w 785"/>
                      <a:gd name="T39" fmla="*/ 328 h 488"/>
                      <a:gd name="T40" fmla="*/ 473 w 785"/>
                      <a:gd name="T41" fmla="*/ 296 h 488"/>
                      <a:gd name="T42" fmla="*/ 481 w 785"/>
                      <a:gd name="T43" fmla="*/ 256 h 488"/>
                      <a:gd name="T44" fmla="*/ 497 w 785"/>
                      <a:gd name="T45" fmla="*/ 224 h 488"/>
                      <a:gd name="T46" fmla="*/ 505 w 785"/>
                      <a:gd name="T47" fmla="*/ 176 h 488"/>
                      <a:gd name="T48" fmla="*/ 521 w 785"/>
                      <a:gd name="T49" fmla="*/ 144 h 488"/>
                      <a:gd name="T50" fmla="*/ 529 w 785"/>
                      <a:gd name="T51" fmla="*/ 88 h 488"/>
                      <a:gd name="T52" fmla="*/ 545 w 785"/>
                      <a:gd name="T53" fmla="*/ 56 h 488"/>
                      <a:gd name="T54" fmla="*/ 553 w 785"/>
                      <a:gd name="T55" fmla="*/ 24 h 488"/>
                      <a:gd name="T56" fmla="*/ 577 w 785"/>
                      <a:gd name="T57" fmla="*/ 0 h 488"/>
                      <a:gd name="T58" fmla="*/ 609 w 785"/>
                      <a:gd name="T59" fmla="*/ 24 h 488"/>
                      <a:gd name="T60" fmla="*/ 617 w 785"/>
                      <a:gd name="T61" fmla="*/ 56 h 488"/>
                      <a:gd name="T62" fmla="*/ 633 w 785"/>
                      <a:gd name="T63" fmla="*/ 80 h 488"/>
                      <a:gd name="T64" fmla="*/ 641 w 785"/>
                      <a:gd name="T65" fmla="*/ 128 h 488"/>
                      <a:gd name="T66" fmla="*/ 657 w 785"/>
                      <a:gd name="T67" fmla="*/ 160 h 488"/>
                      <a:gd name="T68" fmla="*/ 665 w 785"/>
                      <a:gd name="T69" fmla="*/ 208 h 488"/>
                      <a:gd name="T70" fmla="*/ 681 w 785"/>
                      <a:gd name="T71" fmla="*/ 240 h 488"/>
                      <a:gd name="T72" fmla="*/ 689 w 785"/>
                      <a:gd name="T73" fmla="*/ 280 h 488"/>
                      <a:gd name="T74" fmla="*/ 705 w 785"/>
                      <a:gd name="T75" fmla="*/ 312 h 488"/>
                      <a:gd name="T76" fmla="*/ 713 w 785"/>
                      <a:gd name="T77" fmla="*/ 344 h 488"/>
                      <a:gd name="T78" fmla="*/ 729 w 785"/>
                      <a:gd name="T79" fmla="*/ 368 h 488"/>
                      <a:gd name="T80" fmla="*/ 745 w 785"/>
                      <a:gd name="T81" fmla="*/ 408 h 488"/>
                      <a:gd name="T82" fmla="*/ 769 w 785"/>
                      <a:gd name="T83" fmla="*/ 43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5" h="488">
                        <a:moveTo>
                          <a:pt x="0" y="456"/>
                        </a:moveTo>
                        <a:lnTo>
                          <a:pt x="8" y="456"/>
                        </a:lnTo>
                        <a:lnTo>
                          <a:pt x="16" y="464"/>
                        </a:lnTo>
                        <a:lnTo>
                          <a:pt x="24" y="464"/>
                        </a:lnTo>
                        <a:lnTo>
                          <a:pt x="32" y="472"/>
                        </a:lnTo>
                        <a:lnTo>
                          <a:pt x="40" y="472"/>
                        </a:lnTo>
                        <a:lnTo>
                          <a:pt x="48" y="472"/>
                        </a:lnTo>
                        <a:lnTo>
                          <a:pt x="56" y="480"/>
                        </a:lnTo>
                        <a:lnTo>
                          <a:pt x="64" y="480"/>
                        </a:lnTo>
                        <a:lnTo>
                          <a:pt x="72" y="480"/>
                        </a:lnTo>
                        <a:lnTo>
                          <a:pt x="80" y="488"/>
                        </a:lnTo>
                        <a:lnTo>
                          <a:pt x="88" y="488"/>
                        </a:lnTo>
                        <a:lnTo>
                          <a:pt x="96" y="488"/>
                        </a:lnTo>
                        <a:lnTo>
                          <a:pt x="104" y="488"/>
                        </a:lnTo>
                        <a:lnTo>
                          <a:pt x="112" y="488"/>
                        </a:lnTo>
                        <a:lnTo>
                          <a:pt x="120" y="488"/>
                        </a:lnTo>
                        <a:lnTo>
                          <a:pt x="128" y="488"/>
                        </a:lnTo>
                        <a:lnTo>
                          <a:pt x="136" y="488"/>
                        </a:lnTo>
                        <a:lnTo>
                          <a:pt x="144" y="488"/>
                        </a:lnTo>
                        <a:lnTo>
                          <a:pt x="152" y="488"/>
                        </a:lnTo>
                        <a:lnTo>
                          <a:pt x="160" y="488"/>
                        </a:lnTo>
                        <a:lnTo>
                          <a:pt x="168" y="488"/>
                        </a:lnTo>
                        <a:lnTo>
                          <a:pt x="176" y="488"/>
                        </a:lnTo>
                        <a:lnTo>
                          <a:pt x="184" y="488"/>
                        </a:lnTo>
                        <a:lnTo>
                          <a:pt x="192" y="488"/>
                        </a:lnTo>
                        <a:lnTo>
                          <a:pt x="200" y="488"/>
                        </a:lnTo>
                        <a:lnTo>
                          <a:pt x="208" y="488"/>
                        </a:lnTo>
                        <a:lnTo>
                          <a:pt x="216" y="488"/>
                        </a:lnTo>
                        <a:lnTo>
                          <a:pt x="224" y="488"/>
                        </a:lnTo>
                        <a:lnTo>
                          <a:pt x="232" y="480"/>
                        </a:lnTo>
                        <a:lnTo>
                          <a:pt x="240" y="480"/>
                        </a:lnTo>
                        <a:lnTo>
                          <a:pt x="248" y="480"/>
                        </a:lnTo>
                        <a:lnTo>
                          <a:pt x="256" y="480"/>
                        </a:lnTo>
                        <a:lnTo>
                          <a:pt x="264" y="480"/>
                        </a:lnTo>
                        <a:lnTo>
                          <a:pt x="272" y="480"/>
                        </a:lnTo>
                        <a:lnTo>
                          <a:pt x="280" y="472"/>
                        </a:lnTo>
                        <a:lnTo>
                          <a:pt x="288" y="472"/>
                        </a:lnTo>
                        <a:lnTo>
                          <a:pt x="296" y="472"/>
                        </a:lnTo>
                        <a:lnTo>
                          <a:pt x="304" y="472"/>
                        </a:lnTo>
                        <a:lnTo>
                          <a:pt x="312" y="464"/>
                        </a:lnTo>
                        <a:lnTo>
                          <a:pt x="320" y="464"/>
                        </a:lnTo>
                        <a:lnTo>
                          <a:pt x="329" y="456"/>
                        </a:lnTo>
                        <a:lnTo>
                          <a:pt x="337" y="456"/>
                        </a:lnTo>
                        <a:lnTo>
                          <a:pt x="345" y="448"/>
                        </a:lnTo>
                        <a:lnTo>
                          <a:pt x="353" y="448"/>
                        </a:lnTo>
                        <a:lnTo>
                          <a:pt x="361" y="440"/>
                        </a:lnTo>
                        <a:lnTo>
                          <a:pt x="369" y="432"/>
                        </a:lnTo>
                        <a:lnTo>
                          <a:pt x="377" y="424"/>
                        </a:lnTo>
                        <a:lnTo>
                          <a:pt x="385" y="424"/>
                        </a:lnTo>
                        <a:lnTo>
                          <a:pt x="393" y="416"/>
                        </a:lnTo>
                        <a:lnTo>
                          <a:pt x="401" y="408"/>
                        </a:lnTo>
                        <a:lnTo>
                          <a:pt x="409" y="400"/>
                        </a:lnTo>
                        <a:lnTo>
                          <a:pt x="417" y="392"/>
                        </a:lnTo>
                        <a:lnTo>
                          <a:pt x="425" y="384"/>
                        </a:lnTo>
                        <a:lnTo>
                          <a:pt x="441" y="368"/>
                        </a:lnTo>
                        <a:lnTo>
                          <a:pt x="441" y="360"/>
                        </a:lnTo>
                        <a:lnTo>
                          <a:pt x="449" y="352"/>
                        </a:lnTo>
                        <a:lnTo>
                          <a:pt x="449" y="344"/>
                        </a:lnTo>
                        <a:lnTo>
                          <a:pt x="457" y="336"/>
                        </a:lnTo>
                        <a:lnTo>
                          <a:pt x="457" y="328"/>
                        </a:lnTo>
                        <a:lnTo>
                          <a:pt x="465" y="320"/>
                        </a:lnTo>
                        <a:lnTo>
                          <a:pt x="465" y="304"/>
                        </a:lnTo>
                        <a:lnTo>
                          <a:pt x="473" y="296"/>
                        </a:lnTo>
                        <a:lnTo>
                          <a:pt x="473" y="280"/>
                        </a:lnTo>
                        <a:lnTo>
                          <a:pt x="481" y="272"/>
                        </a:lnTo>
                        <a:lnTo>
                          <a:pt x="481" y="256"/>
                        </a:lnTo>
                        <a:lnTo>
                          <a:pt x="489" y="248"/>
                        </a:lnTo>
                        <a:lnTo>
                          <a:pt x="489" y="232"/>
                        </a:lnTo>
                        <a:lnTo>
                          <a:pt x="497" y="224"/>
                        </a:lnTo>
                        <a:lnTo>
                          <a:pt x="497" y="208"/>
                        </a:lnTo>
                        <a:lnTo>
                          <a:pt x="505" y="200"/>
                        </a:lnTo>
                        <a:lnTo>
                          <a:pt x="505" y="176"/>
                        </a:lnTo>
                        <a:lnTo>
                          <a:pt x="513" y="168"/>
                        </a:lnTo>
                        <a:lnTo>
                          <a:pt x="513" y="152"/>
                        </a:lnTo>
                        <a:lnTo>
                          <a:pt x="521" y="144"/>
                        </a:lnTo>
                        <a:lnTo>
                          <a:pt x="521" y="120"/>
                        </a:lnTo>
                        <a:lnTo>
                          <a:pt x="529" y="112"/>
                        </a:lnTo>
                        <a:lnTo>
                          <a:pt x="529" y="88"/>
                        </a:lnTo>
                        <a:lnTo>
                          <a:pt x="537" y="80"/>
                        </a:lnTo>
                        <a:lnTo>
                          <a:pt x="537" y="64"/>
                        </a:lnTo>
                        <a:lnTo>
                          <a:pt x="545" y="56"/>
                        </a:lnTo>
                        <a:lnTo>
                          <a:pt x="545" y="48"/>
                        </a:lnTo>
                        <a:lnTo>
                          <a:pt x="553" y="40"/>
                        </a:lnTo>
                        <a:lnTo>
                          <a:pt x="553" y="24"/>
                        </a:lnTo>
                        <a:lnTo>
                          <a:pt x="561" y="16"/>
                        </a:lnTo>
                        <a:lnTo>
                          <a:pt x="569" y="8"/>
                        </a:lnTo>
                        <a:lnTo>
                          <a:pt x="577" y="0"/>
                        </a:lnTo>
                        <a:lnTo>
                          <a:pt x="585" y="8"/>
                        </a:lnTo>
                        <a:lnTo>
                          <a:pt x="593" y="8"/>
                        </a:lnTo>
                        <a:lnTo>
                          <a:pt x="609" y="24"/>
                        </a:lnTo>
                        <a:lnTo>
                          <a:pt x="609" y="32"/>
                        </a:lnTo>
                        <a:lnTo>
                          <a:pt x="617" y="40"/>
                        </a:lnTo>
                        <a:lnTo>
                          <a:pt x="617" y="56"/>
                        </a:lnTo>
                        <a:lnTo>
                          <a:pt x="625" y="64"/>
                        </a:lnTo>
                        <a:lnTo>
                          <a:pt x="625" y="72"/>
                        </a:lnTo>
                        <a:lnTo>
                          <a:pt x="633" y="80"/>
                        </a:lnTo>
                        <a:lnTo>
                          <a:pt x="633" y="96"/>
                        </a:lnTo>
                        <a:lnTo>
                          <a:pt x="641" y="104"/>
                        </a:lnTo>
                        <a:lnTo>
                          <a:pt x="641" y="128"/>
                        </a:lnTo>
                        <a:lnTo>
                          <a:pt x="649" y="136"/>
                        </a:lnTo>
                        <a:lnTo>
                          <a:pt x="649" y="152"/>
                        </a:lnTo>
                        <a:lnTo>
                          <a:pt x="657" y="160"/>
                        </a:lnTo>
                        <a:lnTo>
                          <a:pt x="657" y="184"/>
                        </a:lnTo>
                        <a:lnTo>
                          <a:pt x="665" y="192"/>
                        </a:lnTo>
                        <a:lnTo>
                          <a:pt x="665" y="208"/>
                        </a:lnTo>
                        <a:lnTo>
                          <a:pt x="673" y="216"/>
                        </a:lnTo>
                        <a:lnTo>
                          <a:pt x="673" y="232"/>
                        </a:lnTo>
                        <a:lnTo>
                          <a:pt x="681" y="240"/>
                        </a:lnTo>
                        <a:lnTo>
                          <a:pt x="681" y="256"/>
                        </a:lnTo>
                        <a:lnTo>
                          <a:pt x="689" y="264"/>
                        </a:lnTo>
                        <a:lnTo>
                          <a:pt x="689" y="280"/>
                        </a:lnTo>
                        <a:lnTo>
                          <a:pt x="697" y="288"/>
                        </a:lnTo>
                        <a:lnTo>
                          <a:pt x="697" y="304"/>
                        </a:lnTo>
                        <a:lnTo>
                          <a:pt x="705" y="312"/>
                        </a:lnTo>
                        <a:lnTo>
                          <a:pt x="705" y="328"/>
                        </a:lnTo>
                        <a:lnTo>
                          <a:pt x="713" y="336"/>
                        </a:lnTo>
                        <a:lnTo>
                          <a:pt x="713" y="344"/>
                        </a:lnTo>
                        <a:lnTo>
                          <a:pt x="721" y="352"/>
                        </a:lnTo>
                        <a:lnTo>
                          <a:pt x="721" y="360"/>
                        </a:lnTo>
                        <a:lnTo>
                          <a:pt x="729" y="368"/>
                        </a:lnTo>
                        <a:lnTo>
                          <a:pt x="729" y="376"/>
                        </a:lnTo>
                        <a:lnTo>
                          <a:pt x="745" y="392"/>
                        </a:lnTo>
                        <a:lnTo>
                          <a:pt x="745" y="408"/>
                        </a:lnTo>
                        <a:lnTo>
                          <a:pt x="753" y="416"/>
                        </a:lnTo>
                        <a:lnTo>
                          <a:pt x="761" y="424"/>
                        </a:lnTo>
                        <a:lnTo>
                          <a:pt x="769" y="432"/>
                        </a:lnTo>
                        <a:lnTo>
                          <a:pt x="777" y="440"/>
                        </a:lnTo>
                        <a:lnTo>
                          <a:pt x="785" y="44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47"/>
                  <p:cNvSpPr>
                    <a:spLocks/>
                  </p:cNvSpPr>
                  <p:nvPr/>
                </p:nvSpPr>
                <p:spPr bwMode="auto">
                  <a:xfrm>
                    <a:off x="4384675" y="4975225"/>
                    <a:ext cx="1614488" cy="114300"/>
                  </a:xfrm>
                  <a:custGeom>
                    <a:avLst/>
                    <a:gdLst>
                      <a:gd name="T0" fmla="*/ 16 w 1017"/>
                      <a:gd name="T1" fmla="*/ 40 h 72"/>
                      <a:gd name="T2" fmla="*/ 40 w 1017"/>
                      <a:gd name="T3" fmla="*/ 56 h 72"/>
                      <a:gd name="T4" fmla="*/ 64 w 1017"/>
                      <a:gd name="T5" fmla="*/ 64 h 72"/>
                      <a:gd name="T6" fmla="*/ 88 w 1017"/>
                      <a:gd name="T7" fmla="*/ 72 h 72"/>
                      <a:gd name="T8" fmla="*/ 112 w 1017"/>
                      <a:gd name="T9" fmla="*/ 72 h 72"/>
                      <a:gd name="T10" fmla="*/ 136 w 1017"/>
                      <a:gd name="T11" fmla="*/ 72 h 72"/>
                      <a:gd name="T12" fmla="*/ 160 w 1017"/>
                      <a:gd name="T13" fmla="*/ 72 h 72"/>
                      <a:gd name="T14" fmla="*/ 184 w 1017"/>
                      <a:gd name="T15" fmla="*/ 72 h 72"/>
                      <a:gd name="T16" fmla="*/ 208 w 1017"/>
                      <a:gd name="T17" fmla="*/ 72 h 72"/>
                      <a:gd name="T18" fmla="*/ 232 w 1017"/>
                      <a:gd name="T19" fmla="*/ 72 h 72"/>
                      <a:gd name="T20" fmla="*/ 256 w 1017"/>
                      <a:gd name="T21" fmla="*/ 72 h 72"/>
                      <a:gd name="T22" fmla="*/ 280 w 1017"/>
                      <a:gd name="T23" fmla="*/ 72 h 72"/>
                      <a:gd name="T24" fmla="*/ 304 w 1017"/>
                      <a:gd name="T25" fmla="*/ 72 h 72"/>
                      <a:gd name="T26" fmla="*/ 328 w 1017"/>
                      <a:gd name="T27" fmla="*/ 72 h 72"/>
                      <a:gd name="T28" fmla="*/ 352 w 1017"/>
                      <a:gd name="T29" fmla="*/ 72 h 72"/>
                      <a:gd name="T30" fmla="*/ 376 w 1017"/>
                      <a:gd name="T31" fmla="*/ 64 h 72"/>
                      <a:gd name="T32" fmla="*/ 400 w 1017"/>
                      <a:gd name="T33" fmla="*/ 64 h 72"/>
                      <a:gd name="T34" fmla="*/ 424 w 1017"/>
                      <a:gd name="T35" fmla="*/ 56 h 72"/>
                      <a:gd name="T36" fmla="*/ 448 w 1017"/>
                      <a:gd name="T37" fmla="*/ 48 h 72"/>
                      <a:gd name="T38" fmla="*/ 472 w 1017"/>
                      <a:gd name="T39" fmla="*/ 40 h 72"/>
                      <a:gd name="T40" fmla="*/ 496 w 1017"/>
                      <a:gd name="T41" fmla="*/ 40 h 72"/>
                      <a:gd name="T42" fmla="*/ 520 w 1017"/>
                      <a:gd name="T43" fmla="*/ 40 h 72"/>
                      <a:gd name="T44" fmla="*/ 544 w 1017"/>
                      <a:gd name="T45" fmla="*/ 40 h 72"/>
                      <a:gd name="T46" fmla="*/ 568 w 1017"/>
                      <a:gd name="T47" fmla="*/ 48 h 72"/>
                      <a:gd name="T48" fmla="*/ 592 w 1017"/>
                      <a:gd name="T49" fmla="*/ 48 h 72"/>
                      <a:gd name="T50" fmla="*/ 616 w 1017"/>
                      <a:gd name="T51" fmla="*/ 48 h 72"/>
                      <a:gd name="T52" fmla="*/ 640 w 1017"/>
                      <a:gd name="T53" fmla="*/ 40 h 72"/>
                      <a:gd name="T54" fmla="*/ 665 w 1017"/>
                      <a:gd name="T55" fmla="*/ 24 h 72"/>
                      <a:gd name="T56" fmla="*/ 689 w 1017"/>
                      <a:gd name="T57" fmla="*/ 8 h 72"/>
                      <a:gd name="T58" fmla="*/ 713 w 1017"/>
                      <a:gd name="T59" fmla="*/ 0 h 72"/>
                      <a:gd name="T60" fmla="*/ 737 w 1017"/>
                      <a:gd name="T61" fmla="*/ 0 h 72"/>
                      <a:gd name="T62" fmla="*/ 761 w 1017"/>
                      <a:gd name="T63" fmla="*/ 8 h 72"/>
                      <a:gd name="T64" fmla="*/ 785 w 1017"/>
                      <a:gd name="T65" fmla="*/ 16 h 72"/>
                      <a:gd name="T66" fmla="*/ 809 w 1017"/>
                      <a:gd name="T67" fmla="*/ 32 h 72"/>
                      <a:gd name="T68" fmla="*/ 833 w 1017"/>
                      <a:gd name="T69" fmla="*/ 40 h 72"/>
                      <a:gd name="T70" fmla="*/ 857 w 1017"/>
                      <a:gd name="T71" fmla="*/ 48 h 72"/>
                      <a:gd name="T72" fmla="*/ 881 w 1017"/>
                      <a:gd name="T73" fmla="*/ 48 h 72"/>
                      <a:gd name="T74" fmla="*/ 905 w 1017"/>
                      <a:gd name="T75" fmla="*/ 56 h 72"/>
                      <a:gd name="T76" fmla="*/ 929 w 1017"/>
                      <a:gd name="T77" fmla="*/ 56 h 72"/>
                      <a:gd name="T78" fmla="*/ 953 w 1017"/>
                      <a:gd name="T79" fmla="*/ 64 h 72"/>
                      <a:gd name="T80" fmla="*/ 977 w 1017"/>
                      <a:gd name="T81" fmla="*/ 64 h 72"/>
                      <a:gd name="T82" fmla="*/ 1001 w 1017"/>
                      <a:gd name="T8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7" h="72">
                        <a:moveTo>
                          <a:pt x="0" y="32"/>
                        </a:moveTo>
                        <a:lnTo>
                          <a:pt x="8" y="32"/>
                        </a:lnTo>
                        <a:lnTo>
                          <a:pt x="16" y="40"/>
                        </a:lnTo>
                        <a:lnTo>
                          <a:pt x="24" y="48"/>
                        </a:lnTo>
                        <a:lnTo>
                          <a:pt x="32" y="48"/>
                        </a:lnTo>
                        <a:lnTo>
                          <a:pt x="40" y="56"/>
                        </a:lnTo>
                        <a:lnTo>
                          <a:pt x="48" y="56"/>
                        </a:lnTo>
                        <a:lnTo>
                          <a:pt x="56" y="64"/>
                        </a:lnTo>
                        <a:lnTo>
                          <a:pt x="64" y="64"/>
                        </a:lnTo>
                        <a:lnTo>
                          <a:pt x="72" y="64"/>
                        </a:lnTo>
                        <a:lnTo>
                          <a:pt x="80" y="64"/>
                        </a:lnTo>
                        <a:lnTo>
                          <a:pt x="88" y="72"/>
                        </a:lnTo>
                        <a:lnTo>
                          <a:pt x="96" y="72"/>
                        </a:lnTo>
                        <a:lnTo>
                          <a:pt x="104" y="72"/>
                        </a:lnTo>
                        <a:lnTo>
                          <a:pt x="112" y="72"/>
                        </a:lnTo>
                        <a:lnTo>
                          <a:pt x="120" y="72"/>
                        </a:lnTo>
                        <a:lnTo>
                          <a:pt x="128" y="72"/>
                        </a:lnTo>
                        <a:lnTo>
                          <a:pt x="136" y="72"/>
                        </a:lnTo>
                        <a:lnTo>
                          <a:pt x="144" y="72"/>
                        </a:lnTo>
                        <a:lnTo>
                          <a:pt x="152" y="72"/>
                        </a:lnTo>
                        <a:lnTo>
                          <a:pt x="160" y="72"/>
                        </a:lnTo>
                        <a:lnTo>
                          <a:pt x="168" y="72"/>
                        </a:lnTo>
                        <a:lnTo>
                          <a:pt x="176" y="72"/>
                        </a:lnTo>
                        <a:lnTo>
                          <a:pt x="184" y="72"/>
                        </a:lnTo>
                        <a:lnTo>
                          <a:pt x="192" y="72"/>
                        </a:lnTo>
                        <a:lnTo>
                          <a:pt x="200" y="72"/>
                        </a:lnTo>
                        <a:lnTo>
                          <a:pt x="208" y="72"/>
                        </a:lnTo>
                        <a:lnTo>
                          <a:pt x="216" y="72"/>
                        </a:lnTo>
                        <a:lnTo>
                          <a:pt x="224" y="72"/>
                        </a:lnTo>
                        <a:lnTo>
                          <a:pt x="232" y="72"/>
                        </a:lnTo>
                        <a:lnTo>
                          <a:pt x="240" y="72"/>
                        </a:lnTo>
                        <a:lnTo>
                          <a:pt x="248" y="72"/>
                        </a:lnTo>
                        <a:lnTo>
                          <a:pt x="256" y="72"/>
                        </a:lnTo>
                        <a:lnTo>
                          <a:pt x="264" y="72"/>
                        </a:lnTo>
                        <a:lnTo>
                          <a:pt x="272" y="72"/>
                        </a:lnTo>
                        <a:lnTo>
                          <a:pt x="280" y="72"/>
                        </a:lnTo>
                        <a:lnTo>
                          <a:pt x="288" y="72"/>
                        </a:lnTo>
                        <a:lnTo>
                          <a:pt x="296" y="72"/>
                        </a:lnTo>
                        <a:lnTo>
                          <a:pt x="304" y="72"/>
                        </a:lnTo>
                        <a:lnTo>
                          <a:pt x="312" y="72"/>
                        </a:lnTo>
                        <a:lnTo>
                          <a:pt x="320" y="72"/>
                        </a:lnTo>
                        <a:lnTo>
                          <a:pt x="328" y="72"/>
                        </a:lnTo>
                        <a:lnTo>
                          <a:pt x="336" y="72"/>
                        </a:lnTo>
                        <a:lnTo>
                          <a:pt x="344" y="72"/>
                        </a:lnTo>
                        <a:lnTo>
                          <a:pt x="352" y="72"/>
                        </a:lnTo>
                        <a:lnTo>
                          <a:pt x="360" y="72"/>
                        </a:lnTo>
                        <a:lnTo>
                          <a:pt x="368" y="72"/>
                        </a:lnTo>
                        <a:lnTo>
                          <a:pt x="376" y="64"/>
                        </a:lnTo>
                        <a:lnTo>
                          <a:pt x="384" y="64"/>
                        </a:lnTo>
                        <a:lnTo>
                          <a:pt x="392" y="64"/>
                        </a:lnTo>
                        <a:lnTo>
                          <a:pt x="400" y="64"/>
                        </a:lnTo>
                        <a:lnTo>
                          <a:pt x="408" y="56"/>
                        </a:lnTo>
                        <a:lnTo>
                          <a:pt x="416" y="56"/>
                        </a:lnTo>
                        <a:lnTo>
                          <a:pt x="424" y="56"/>
                        </a:lnTo>
                        <a:lnTo>
                          <a:pt x="432" y="56"/>
                        </a:lnTo>
                        <a:lnTo>
                          <a:pt x="440" y="48"/>
                        </a:lnTo>
                        <a:lnTo>
                          <a:pt x="448" y="48"/>
                        </a:lnTo>
                        <a:lnTo>
                          <a:pt x="456" y="48"/>
                        </a:lnTo>
                        <a:lnTo>
                          <a:pt x="464" y="48"/>
                        </a:lnTo>
                        <a:lnTo>
                          <a:pt x="472" y="40"/>
                        </a:lnTo>
                        <a:lnTo>
                          <a:pt x="480" y="40"/>
                        </a:lnTo>
                        <a:lnTo>
                          <a:pt x="488" y="40"/>
                        </a:lnTo>
                        <a:lnTo>
                          <a:pt x="496" y="40"/>
                        </a:lnTo>
                        <a:lnTo>
                          <a:pt x="504" y="40"/>
                        </a:lnTo>
                        <a:lnTo>
                          <a:pt x="512" y="40"/>
                        </a:lnTo>
                        <a:lnTo>
                          <a:pt x="520" y="40"/>
                        </a:lnTo>
                        <a:lnTo>
                          <a:pt x="528" y="40"/>
                        </a:lnTo>
                        <a:lnTo>
                          <a:pt x="536" y="40"/>
                        </a:lnTo>
                        <a:lnTo>
                          <a:pt x="544" y="40"/>
                        </a:lnTo>
                        <a:lnTo>
                          <a:pt x="552" y="40"/>
                        </a:lnTo>
                        <a:lnTo>
                          <a:pt x="560" y="40"/>
                        </a:lnTo>
                        <a:lnTo>
                          <a:pt x="568" y="48"/>
                        </a:lnTo>
                        <a:lnTo>
                          <a:pt x="576" y="48"/>
                        </a:lnTo>
                        <a:lnTo>
                          <a:pt x="584" y="48"/>
                        </a:lnTo>
                        <a:lnTo>
                          <a:pt x="592" y="48"/>
                        </a:lnTo>
                        <a:lnTo>
                          <a:pt x="600" y="48"/>
                        </a:lnTo>
                        <a:lnTo>
                          <a:pt x="608" y="48"/>
                        </a:lnTo>
                        <a:lnTo>
                          <a:pt x="616" y="48"/>
                        </a:lnTo>
                        <a:lnTo>
                          <a:pt x="624" y="48"/>
                        </a:lnTo>
                        <a:lnTo>
                          <a:pt x="632" y="40"/>
                        </a:lnTo>
                        <a:lnTo>
                          <a:pt x="640" y="40"/>
                        </a:lnTo>
                        <a:lnTo>
                          <a:pt x="648" y="32"/>
                        </a:lnTo>
                        <a:lnTo>
                          <a:pt x="656" y="32"/>
                        </a:lnTo>
                        <a:lnTo>
                          <a:pt x="665" y="24"/>
                        </a:lnTo>
                        <a:lnTo>
                          <a:pt x="673" y="16"/>
                        </a:lnTo>
                        <a:lnTo>
                          <a:pt x="681" y="8"/>
                        </a:lnTo>
                        <a:lnTo>
                          <a:pt x="689" y="8"/>
                        </a:lnTo>
                        <a:lnTo>
                          <a:pt x="697" y="8"/>
                        </a:lnTo>
                        <a:lnTo>
                          <a:pt x="705" y="0"/>
                        </a:lnTo>
                        <a:lnTo>
                          <a:pt x="713" y="0"/>
                        </a:lnTo>
                        <a:lnTo>
                          <a:pt x="721" y="0"/>
                        </a:lnTo>
                        <a:lnTo>
                          <a:pt x="729" y="0"/>
                        </a:lnTo>
                        <a:lnTo>
                          <a:pt x="737" y="0"/>
                        </a:lnTo>
                        <a:lnTo>
                          <a:pt x="745" y="0"/>
                        </a:lnTo>
                        <a:lnTo>
                          <a:pt x="753" y="8"/>
                        </a:lnTo>
                        <a:lnTo>
                          <a:pt x="761" y="8"/>
                        </a:lnTo>
                        <a:lnTo>
                          <a:pt x="769" y="8"/>
                        </a:lnTo>
                        <a:lnTo>
                          <a:pt x="777" y="16"/>
                        </a:lnTo>
                        <a:lnTo>
                          <a:pt x="785" y="16"/>
                        </a:lnTo>
                        <a:lnTo>
                          <a:pt x="793" y="24"/>
                        </a:lnTo>
                        <a:lnTo>
                          <a:pt x="801" y="24"/>
                        </a:lnTo>
                        <a:lnTo>
                          <a:pt x="809" y="32"/>
                        </a:lnTo>
                        <a:lnTo>
                          <a:pt x="817" y="32"/>
                        </a:lnTo>
                        <a:lnTo>
                          <a:pt x="825" y="40"/>
                        </a:lnTo>
                        <a:lnTo>
                          <a:pt x="833" y="40"/>
                        </a:lnTo>
                        <a:lnTo>
                          <a:pt x="841" y="40"/>
                        </a:lnTo>
                        <a:lnTo>
                          <a:pt x="849" y="48"/>
                        </a:lnTo>
                        <a:lnTo>
                          <a:pt x="857" y="48"/>
                        </a:lnTo>
                        <a:lnTo>
                          <a:pt x="865" y="48"/>
                        </a:lnTo>
                        <a:lnTo>
                          <a:pt x="873" y="48"/>
                        </a:lnTo>
                        <a:lnTo>
                          <a:pt x="881" y="48"/>
                        </a:lnTo>
                        <a:lnTo>
                          <a:pt x="889" y="56"/>
                        </a:lnTo>
                        <a:lnTo>
                          <a:pt x="897" y="56"/>
                        </a:lnTo>
                        <a:lnTo>
                          <a:pt x="905" y="56"/>
                        </a:lnTo>
                        <a:lnTo>
                          <a:pt x="913" y="56"/>
                        </a:lnTo>
                        <a:lnTo>
                          <a:pt x="921" y="56"/>
                        </a:lnTo>
                        <a:lnTo>
                          <a:pt x="929" y="56"/>
                        </a:lnTo>
                        <a:lnTo>
                          <a:pt x="937" y="64"/>
                        </a:lnTo>
                        <a:lnTo>
                          <a:pt x="945" y="64"/>
                        </a:lnTo>
                        <a:lnTo>
                          <a:pt x="953" y="64"/>
                        </a:lnTo>
                        <a:lnTo>
                          <a:pt x="961" y="64"/>
                        </a:lnTo>
                        <a:lnTo>
                          <a:pt x="969" y="64"/>
                        </a:lnTo>
                        <a:lnTo>
                          <a:pt x="977" y="64"/>
                        </a:lnTo>
                        <a:lnTo>
                          <a:pt x="985" y="64"/>
                        </a:lnTo>
                        <a:lnTo>
                          <a:pt x="993" y="72"/>
                        </a:lnTo>
                        <a:lnTo>
                          <a:pt x="1001" y="72"/>
                        </a:lnTo>
                        <a:lnTo>
                          <a:pt x="1009" y="72"/>
                        </a:lnTo>
                        <a:lnTo>
                          <a:pt x="1017" y="72"/>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48"/>
                  <p:cNvSpPr>
                    <a:spLocks/>
                  </p:cNvSpPr>
                  <p:nvPr/>
                </p:nvSpPr>
                <p:spPr bwMode="auto">
                  <a:xfrm>
                    <a:off x="5999163" y="4899025"/>
                    <a:ext cx="1436688" cy="190500"/>
                  </a:xfrm>
                  <a:custGeom>
                    <a:avLst/>
                    <a:gdLst>
                      <a:gd name="T0" fmla="*/ 8 w 905"/>
                      <a:gd name="T1" fmla="*/ 120 h 120"/>
                      <a:gd name="T2" fmla="*/ 24 w 905"/>
                      <a:gd name="T3" fmla="*/ 120 h 120"/>
                      <a:gd name="T4" fmla="*/ 40 w 905"/>
                      <a:gd name="T5" fmla="*/ 120 h 120"/>
                      <a:gd name="T6" fmla="*/ 56 w 905"/>
                      <a:gd name="T7" fmla="*/ 120 h 120"/>
                      <a:gd name="T8" fmla="*/ 72 w 905"/>
                      <a:gd name="T9" fmla="*/ 120 h 120"/>
                      <a:gd name="T10" fmla="*/ 88 w 905"/>
                      <a:gd name="T11" fmla="*/ 120 h 120"/>
                      <a:gd name="T12" fmla="*/ 104 w 905"/>
                      <a:gd name="T13" fmla="*/ 120 h 120"/>
                      <a:gd name="T14" fmla="*/ 120 w 905"/>
                      <a:gd name="T15" fmla="*/ 120 h 120"/>
                      <a:gd name="T16" fmla="*/ 136 w 905"/>
                      <a:gd name="T17" fmla="*/ 120 h 120"/>
                      <a:gd name="T18" fmla="*/ 152 w 905"/>
                      <a:gd name="T19" fmla="*/ 112 h 120"/>
                      <a:gd name="T20" fmla="*/ 168 w 905"/>
                      <a:gd name="T21" fmla="*/ 112 h 120"/>
                      <a:gd name="T22" fmla="*/ 184 w 905"/>
                      <a:gd name="T23" fmla="*/ 112 h 120"/>
                      <a:gd name="T24" fmla="*/ 200 w 905"/>
                      <a:gd name="T25" fmla="*/ 104 h 120"/>
                      <a:gd name="T26" fmla="*/ 216 w 905"/>
                      <a:gd name="T27" fmla="*/ 96 h 120"/>
                      <a:gd name="T28" fmla="*/ 232 w 905"/>
                      <a:gd name="T29" fmla="*/ 96 h 120"/>
                      <a:gd name="T30" fmla="*/ 248 w 905"/>
                      <a:gd name="T31" fmla="*/ 80 h 120"/>
                      <a:gd name="T32" fmla="*/ 264 w 905"/>
                      <a:gd name="T33" fmla="*/ 72 h 120"/>
                      <a:gd name="T34" fmla="*/ 280 w 905"/>
                      <a:gd name="T35" fmla="*/ 64 h 120"/>
                      <a:gd name="T36" fmla="*/ 296 w 905"/>
                      <a:gd name="T37" fmla="*/ 56 h 120"/>
                      <a:gd name="T38" fmla="*/ 312 w 905"/>
                      <a:gd name="T39" fmla="*/ 40 h 120"/>
                      <a:gd name="T40" fmla="*/ 328 w 905"/>
                      <a:gd name="T41" fmla="*/ 32 h 120"/>
                      <a:gd name="T42" fmla="*/ 344 w 905"/>
                      <a:gd name="T43" fmla="*/ 16 h 120"/>
                      <a:gd name="T44" fmla="*/ 360 w 905"/>
                      <a:gd name="T45" fmla="*/ 8 h 120"/>
                      <a:gd name="T46" fmla="*/ 376 w 905"/>
                      <a:gd name="T47" fmla="*/ 0 h 120"/>
                      <a:gd name="T48" fmla="*/ 392 w 905"/>
                      <a:gd name="T49" fmla="*/ 0 h 120"/>
                      <a:gd name="T50" fmla="*/ 408 w 905"/>
                      <a:gd name="T51" fmla="*/ 0 h 120"/>
                      <a:gd name="T52" fmla="*/ 424 w 905"/>
                      <a:gd name="T53" fmla="*/ 8 h 120"/>
                      <a:gd name="T54" fmla="*/ 440 w 905"/>
                      <a:gd name="T55" fmla="*/ 24 h 120"/>
                      <a:gd name="T56" fmla="*/ 456 w 905"/>
                      <a:gd name="T57" fmla="*/ 40 h 120"/>
                      <a:gd name="T58" fmla="*/ 472 w 905"/>
                      <a:gd name="T59" fmla="*/ 56 h 120"/>
                      <a:gd name="T60" fmla="*/ 488 w 905"/>
                      <a:gd name="T61" fmla="*/ 72 h 120"/>
                      <a:gd name="T62" fmla="*/ 504 w 905"/>
                      <a:gd name="T63" fmla="*/ 80 h 120"/>
                      <a:gd name="T64" fmla="*/ 520 w 905"/>
                      <a:gd name="T65" fmla="*/ 96 h 120"/>
                      <a:gd name="T66" fmla="*/ 536 w 905"/>
                      <a:gd name="T67" fmla="*/ 104 h 120"/>
                      <a:gd name="T68" fmla="*/ 552 w 905"/>
                      <a:gd name="T69" fmla="*/ 104 h 120"/>
                      <a:gd name="T70" fmla="*/ 568 w 905"/>
                      <a:gd name="T71" fmla="*/ 112 h 120"/>
                      <a:gd name="T72" fmla="*/ 584 w 905"/>
                      <a:gd name="T73" fmla="*/ 112 h 120"/>
                      <a:gd name="T74" fmla="*/ 600 w 905"/>
                      <a:gd name="T75" fmla="*/ 112 h 120"/>
                      <a:gd name="T76" fmla="*/ 616 w 905"/>
                      <a:gd name="T77" fmla="*/ 120 h 120"/>
                      <a:gd name="T78" fmla="*/ 632 w 905"/>
                      <a:gd name="T79" fmla="*/ 120 h 120"/>
                      <a:gd name="T80" fmla="*/ 648 w 905"/>
                      <a:gd name="T81" fmla="*/ 120 h 120"/>
                      <a:gd name="T82" fmla="*/ 664 w 905"/>
                      <a:gd name="T83" fmla="*/ 120 h 120"/>
                      <a:gd name="T84" fmla="*/ 680 w 905"/>
                      <a:gd name="T85" fmla="*/ 120 h 120"/>
                      <a:gd name="T86" fmla="*/ 696 w 905"/>
                      <a:gd name="T87" fmla="*/ 120 h 120"/>
                      <a:gd name="T88" fmla="*/ 712 w 905"/>
                      <a:gd name="T89" fmla="*/ 120 h 120"/>
                      <a:gd name="T90" fmla="*/ 728 w 905"/>
                      <a:gd name="T91" fmla="*/ 120 h 120"/>
                      <a:gd name="T92" fmla="*/ 744 w 905"/>
                      <a:gd name="T93" fmla="*/ 120 h 120"/>
                      <a:gd name="T94" fmla="*/ 760 w 905"/>
                      <a:gd name="T95" fmla="*/ 120 h 120"/>
                      <a:gd name="T96" fmla="*/ 777 w 905"/>
                      <a:gd name="T97" fmla="*/ 120 h 120"/>
                      <a:gd name="T98" fmla="*/ 793 w 905"/>
                      <a:gd name="T99" fmla="*/ 120 h 120"/>
                      <a:gd name="T100" fmla="*/ 809 w 905"/>
                      <a:gd name="T101" fmla="*/ 120 h 120"/>
                      <a:gd name="T102" fmla="*/ 825 w 905"/>
                      <a:gd name="T103" fmla="*/ 120 h 120"/>
                      <a:gd name="T104" fmla="*/ 841 w 905"/>
                      <a:gd name="T105" fmla="*/ 120 h 120"/>
                      <a:gd name="T106" fmla="*/ 857 w 905"/>
                      <a:gd name="T107" fmla="*/ 120 h 120"/>
                      <a:gd name="T108" fmla="*/ 873 w 905"/>
                      <a:gd name="T109" fmla="*/ 120 h 120"/>
                      <a:gd name="T110" fmla="*/ 889 w 905"/>
                      <a:gd name="T111" fmla="*/ 120 h 120"/>
                      <a:gd name="T112" fmla="*/ 905 w 905"/>
                      <a:gd name="T113"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120">
                        <a:moveTo>
                          <a:pt x="0" y="120"/>
                        </a:moveTo>
                        <a:lnTo>
                          <a:pt x="8" y="120"/>
                        </a:lnTo>
                        <a:lnTo>
                          <a:pt x="16" y="120"/>
                        </a:lnTo>
                        <a:lnTo>
                          <a:pt x="24" y="120"/>
                        </a:lnTo>
                        <a:lnTo>
                          <a:pt x="32" y="120"/>
                        </a:lnTo>
                        <a:lnTo>
                          <a:pt x="40" y="120"/>
                        </a:lnTo>
                        <a:lnTo>
                          <a:pt x="48" y="120"/>
                        </a:lnTo>
                        <a:lnTo>
                          <a:pt x="56" y="120"/>
                        </a:lnTo>
                        <a:lnTo>
                          <a:pt x="64" y="120"/>
                        </a:lnTo>
                        <a:lnTo>
                          <a:pt x="72" y="120"/>
                        </a:lnTo>
                        <a:lnTo>
                          <a:pt x="80" y="120"/>
                        </a:lnTo>
                        <a:lnTo>
                          <a:pt x="88" y="120"/>
                        </a:lnTo>
                        <a:lnTo>
                          <a:pt x="96" y="120"/>
                        </a:lnTo>
                        <a:lnTo>
                          <a:pt x="104" y="120"/>
                        </a:lnTo>
                        <a:lnTo>
                          <a:pt x="112" y="120"/>
                        </a:lnTo>
                        <a:lnTo>
                          <a:pt x="120" y="120"/>
                        </a:lnTo>
                        <a:lnTo>
                          <a:pt x="128" y="120"/>
                        </a:lnTo>
                        <a:lnTo>
                          <a:pt x="136" y="120"/>
                        </a:lnTo>
                        <a:lnTo>
                          <a:pt x="144" y="112"/>
                        </a:lnTo>
                        <a:lnTo>
                          <a:pt x="152" y="112"/>
                        </a:lnTo>
                        <a:lnTo>
                          <a:pt x="160" y="112"/>
                        </a:lnTo>
                        <a:lnTo>
                          <a:pt x="168" y="112"/>
                        </a:lnTo>
                        <a:lnTo>
                          <a:pt x="176" y="112"/>
                        </a:lnTo>
                        <a:lnTo>
                          <a:pt x="184" y="112"/>
                        </a:lnTo>
                        <a:lnTo>
                          <a:pt x="192" y="104"/>
                        </a:lnTo>
                        <a:lnTo>
                          <a:pt x="200" y="104"/>
                        </a:lnTo>
                        <a:lnTo>
                          <a:pt x="208" y="104"/>
                        </a:lnTo>
                        <a:lnTo>
                          <a:pt x="216" y="96"/>
                        </a:lnTo>
                        <a:lnTo>
                          <a:pt x="224" y="96"/>
                        </a:lnTo>
                        <a:lnTo>
                          <a:pt x="232" y="96"/>
                        </a:lnTo>
                        <a:lnTo>
                          <a:pt x="240" y="88"/>
                        </a:lnTo>
                        <a:lnTo>
                          <a:pt x="248" y="80"/>
                        </a:lnTo>
                        <a:lnTo>
                          <a:pt x="256" y="80"/>
                        </a:lnTo>
                        <a:lnTo>
                          <a:pt x="264" y="72"/>
                        </a:lnTo>
                        <a:lnTo>
                          <a:pt x="272" y="72"/>
                        </a:lnTo>
                        <a:lnTo>
                          <a:pt x="280" y="64"/>
                        </a:lnTo>
                        <a:lnTo>
                          <a:pt x="288" y="56"/>
                        </a:lnTo>
                        <a:lnTo>
                          <a:pt x="296" y="56"/>
                        </a:lnTo>
                        <a:lnTo>
                          <a:pt x="304" y="48"/>
                        </a:lnTo>
                        <a:lnTo>
                          <a:pt x="312" y="40"/>
                        </a:lnTo>
                        <a:lnTo>
                          <a:pt x="320" y="32"/>
                        </a:lnTo>
                        <a:lnTo>
                          <a:pt x="328" y="32"/>
                        </a:lnTo>
                        <a:lnTo>
                          <a:pt x="336" y="24"/>
                        </a:lnTo>
                        <a:lnTo>
                          <a:pt x="344" y="16"/>
                        </a:lnTo>
                        <a:lnTo>
                          <a:pt x="352" y="16"/>
                        </a:lnTo>
                        <a:lnTo>
                          <a:pt x="360" y="8"/>
                        </a:lnTo>
                        <a:lnTo>
                          <a:pt x="368" y="8"/>
                        </a:lnTo>
                        <a:lnTo>
                          <a:pt x="376" y="0"/>
                        </a:lnTo>
                        <a:lnTo>
                          <a:pt x="384" y="0"/>
                        </a:lnTo>
                        <a:lnTo>
                          <a:pt x="392" y="0"/>
                        </a:lnTo>
                        <a:lnTo>
                          <a:pt x="400" y="0"/>
                        </a:lnTo>
                        <a:lnTo>
                          <a:pt x="408" y="0"/>
                        </a:lnTo>
                        <a:lnTo>
                          <a:pt x="416" y="8"/>
                        </a:lnTo>
                        <a:lnTo>
                          <a:pt x="424" y="8"/>
                        </a:lnTo>
                        <a:lnTo>
                          <a:pt x="432" y="16"/>
                        </a:lnTo>
                        <a:lnTo>
                          <a:pt x="440" y="24"/>
                        </a:lnTo>
                        <a:lnTo>
                          <a:pt x="448" y="32"/>
                        </a:lnTo>
                        <a:lnTo>
                          <a:pt x="456" y="40"/>
                        </a:lnTo>
                        <a:lnTo>
                          <a:pt x="464" y="48"/>
                        </a:lnTo>
                        <a:lnTo>
                          <a:pt x="472" y="56"/>
                        </a:lnTo>
                        <a:lnTo>
                          <a:pt x="480" y="64"/>
                        </a:lnTo>
                        <a:lnTo>
                          <a:pt x="488" y="72"/>
                        </a:lnTo>
                        <a:lnTo>
                          <a:pt x="496" y="80"/>
                        </a:lnTo>
                        <a:lnTo>
                          <a:pt x="504" y="80"/>
                        </a:lnTo>
                        <a:lnTo>
                          <a:pt x="512" y="88"/>
                        </a:lnTo>
                        <a:lnTo>
                          <a:pt x="520" y="96"/>
                        </a:lnTo>
                        <a:lnTo>
                          <a:pt x="528" y="96"/>
                        </a:lnTo>
                        <a:lnTo>
                          <a:pt x="536" y="104"/>
                        </a:lnTo>
                        <a:lnTo>
                          <a:pt x="544" y="104"/>
                        </a:lnTo>
                        <a:lnTo>
                          <a:pt x="552" y="104"/>
                        </a:lnTo>
                        <a:lnTo>
                          <a:pt x="560" y="112"/>
                        </a:lnTo>
                        <a:lnTo>
                          <a:pt x="568" y="112"/>
                        </a:lnTo>
                        <a:lnTo>
                          <a:pt x="576" y="112"/>
                        </a:lnTo>
                        <a:lnTo>
                          <a:pt x="584" y="112"/>
                        </a:lnTo>
                        <a:lnTo>
                          <a:pt x="592" y="112"/>
                        </a:lnTo>
                        <a:lnTo>
                          <a:pt x="600" y="112"/>
                        </a:lnTo>
                        <a:lnTo>
                          <a:pt x="608" y="112"/>
                        </a:lnTo>
                        <a:lnTo>
                          <a:pt x="616" y="120"/>
                        </a:lnTo>
                        <a:lnTo>
                          <a:pt x="624" y="120"/>
                        </a:lnTo>
                        <a:lnTo>
                          <a:pt x="632" y="120"/>
                        </a:lnTo>
                        <a:lnTo>
                          <a:pt x="640" y="120"/>
                        </a:lnTo>
                        <a:lnTo>
                          <a:pt x="648" y="120"/>
                        </a:lnTo>
                        <a:lnTo>
                          <a:pt x="656" y="120"/>
                        </a:lnTo>
                        <a:lnTo>
                          <a:pt x="664" y="120"/>
                        </a:lnTo>
                        <a:lnTo>
                          <a:pt x="672" y="120"/>
                        </a:lnTo>
                        <a:lnTo>
                          <a:pt x="680" y="120"/>
                        </a:lnTo>
                        <a:lnTo>
                          <a:pt x="688" y="120"/>
                        </a:lnTo>
                        <a:lnTo>
                          <a:pt x="696" y="120"/>
                        </a:lnTo>
                        <a:lnTo>
                          <a:pt x="704" y="120"/>
                        </a:lnTo>
                        <a:lnTo>
                          <a:pt x="712" y="120"/>
                        </a:lnTo>
                        <a:lnTo>
                          <a:pt x="720" y="120"/>
                        </a:lnTo>
                        <a:lnTo>
                          <a:pt x="728" y="120"/>
                        </a:lnTo>
                        <a:lnTo>
                          <a:pt x="736" y="120"/>
                        </a:lnTo>
                        <a:lnTo>
                          <a:pt x="744" y="120"/>
                        </a:lnTo>
                        <a:lnTo>
                          <a:pt x="752" y="120"/>
                        </a:lnTo>
                        <a:lnTo>
                          <a:pt x="760" y="120"/>
                        </a:lnTo>
                        <a:lnTo>
                          <a:pt x="769" y="120"/>
                        </a:lnTo>
                        <a:lnTo>
                          <a:pt x="777" y="120"/>
                        </a:lnTo>
                        <a:lnTo>
                          <a:pt x="785" y="120"/>
                        </a:lnTo>
                        <a:lnTo>
                          <a:pt x="793" y="120"/>
                        </a:lnTo>
                        <a:lnTo>
                          <a:pt x="801" y="120"/>
                        </a:lnTo>
                        <a:lnTo>
                          <a:pt x="809" y="120"/>
                        </a:lnTo>
                        <a:lnTo>
                          <a:pt x="817" y="120"/>
                        </a:lnTo>
                        <a:lnTo>
                          <a:pt x="825" y="120"/>
                        </a:lnTo>
                        <a:lnTo>
                          <a:pt x="833" y="120"/>
                        </a:lnTo>
                        <a:lnTo>
                          <a:pt x="841" y="120"/>
                        </a:lnTo>
                        <a:lnTo>
                          <a:pt x="849" y="120"/>
                        </a:lnTo>
                        <a:lnTo>
                          <a:pt x="857" y="120"/>
                        </a:lnTo>
                        <a:lnTo>
                          <a:pt x="865" y="120"/>
                        </a:lnTo>
                        <a:lnTo>
                          <a:pt x="873" y="120"/>
                        </a:lnTo>
                        <a:lnTo>
                          <a:pt x="881" y="120"/>
                        </a:lnTo>
                        <a:lnTo>
                          <a:pt x="889" y="120"/>
                        </a:lnTo>
                        <a:lnTo>
                          <a:pt x="897" y="120"/>
                        </a:lnTo>
                        <a:lnTo>
                          <a:pt x="905" y="12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2" name="Group 101"/>
                <p:cNvGrpSpPr/>
                <p:nvPr/>
              </p:nvGrpSpPr>
              <p:grpSpPr>
                <a:xfrm>
                  <a:off x="1919289" y="5105400"/>
                  <a:ext cx="2119311" cy="384176"/>
                  <a:chOff x="1919288" y="5926138"/>
                  <a:chExt cx="5516563" cy="571500"/>
                </a:xfrm>
              </p:grpSpPr>
              <p:sp>
                <p:nvSpPr>
                  <p:cNvPr id="103" name="Freeform 49"/>
                  <p:cNvSpPr>
                    <a:spLocks/>
                  </p:cNvSpPr>
                  <p:nvPr/>
                </p:nvSpPr>
                <p:spPr bwMode="auto">
                  <a:xfrm>
                    <a:off x="1919288" y="5926138"/>
                    <a:ext cx="1333500" cy="571500"/>
                  </a:xfrm>
                  <a:custGeom>
                    <a:avLst/>
                    <a:gdLst>
                      <a:gd name="T0" fmla="*/ 16 w 840"/>
                      <a:gd name="T1" fmla="*/ 360 h 360"/>
                      <a:gd name="T2" fmla="*/ 40 w 840"/>
                      <a:gd name="T3" fmla="*/ 360 h 360"/>
                      <a:gd name="T4" fmla="*/ 64 w 840"/>
                      <a:gd name="T5" fmla="*/ 360 h 360"/>
                      <a:gd name="T6" fmla="*/ 88 w 840"/>
                      <a:gd name="T7" fmla="*/ 360 h 360"/>
                      <a:gd name="T8" fmla="*/ 112 w 840"/>
                      <a:gd name="T9" fmla="*/ 360 h 360"/>
                      <a:gd name="T10" fmla="*/ 136 w 840"/>
                      <a:gd name="T11" fmla="*/ 360 h 360"/>
                      <a:gd name="T12" fmla="*/ 160 w 840"/>
                      <a:gd name="T13" fmla="*/ 352 h 360"/>
                      <a:gd name="T14" fmla="*/ 184 w 840"/>
                      <a:gd name="T15" fmla="*/ 352 h 360"/>
                      <a:gd name="T16" fmla="*/ 208 w 840"/>
                      <a:gd name="T17" fmla="*/ 344 h 360"/>
                      <a:gd name="T18" fmla="*/ 232 w 840"/>
                      <a:gd name="T19" fmla="*/ 344 h 360"/>
                      <a:gd name="T20" fmla="*/ 256 w 840"/>
                      <a:gd name="T21" fmla="*/ 336 h 360"/>
                      <a:gd name="T22" fmla="*/ 280 w 840"/>
                      <a:gd name="T23" fmla="*/ 312 h 360"/>
                      <a:gd name="T24" fmla="*/ 288 w 840"/>
                      <a:gd name="T25" fmla="*/ 280 h 360"/>
                      <a:gd name="T26" fmla="*/ 304 w 840"/>
                      <a:gd name="T27" fmla="*/ 256 h 360"/>
                      <a:gd name="T28" fmla="*/ 312 w 840"/>
                      <a:gd name="T29" fmla="*/ 216 h 360"/>
                      <a:gd name="T30" fmla="*/ 328 w 840"/>
                      <a:gd name="T31" fmla="*/ 168 h 360"/>
                      <a:gd name="T32" fmla="*/ 336 w 840"/>
                      <a:gd name="T33" fmla="*/ 112 h 360"/>
                      <a:gd name="T34" fmla="*/ 352 w 840"/>
                      <a:gd name="T35" fmla="*/ 80 h 360"/>
                      <a:gd name="T36" fmla="*/ 360 w 840"/>
                      <a:gd name="T37" fmla="*/ 40 h 360"/>
                      <a:gd name="T38" fmla="*/ 376 w 840"/>
                      <a:gd name="T39" fmla="*/ 16 h 360"/>
                      <a:gd name="T40" fmla="*/ 392 w 840"/>
                      <a:gd name="T41" fmla="*/ 0 h 360"/>
                      <a:gd name="T42" fmla="*/ 416 w 840"/>
                      <a:gd name="T43" fmla="*/ 24 h 360"/>
                      <a:gd name="T44" fmla="*/ 432 w 840"/>
                      <a:gd name="T45" fmla="*/ 56 h 360"/>
                      <a:gd name="T46" fmla="*/ 440 w 840"/>
                      <a:gd name="T47" fmla="*/ 96 h 360"/>
                      <a:gd name="T48" fmla="*/ 456 w 840"/>
                      <a:gd name="T49" fmla="*/ 128 h 360"/>
                      <a:gd name="T50" fmla="*/ 464 w 840"/>
                      <a:gd name="T51" fmla="*/ 176 h 360"/>
                      <a:gd name="T52" fmla="*/ 480 w 840"/>
                      <a:gd name="T53" fmla="*/ 216 h 360"/>
                      <a:gd name="T54" fmla="*/ 488 w 840"/>
                      <a:gd name="T55" fmla="*/ 264 h 360"/>
                      <a:gd name="T56" fmla="*/ 520 w 840"/>
                      <a:gd name="T57" fmla="*/ 312 h 360"/>
                      <a:gd name="T58" fmla="*/ 536 w 840"/>
                      <a:gd name="T59" fmla="*/ 336 h 360"/>
                      <a:gd name="T60" fmla="*/ 560 w 840"/>
                      <a:gd name="T61" fmla="*/ 344 h 360"/>
                      <a:gd name="T62" fmla="*/ 584 w 840"/>
                      <a:gd name="T63" fmla="*/ 352 h 360"/>
                      <a:gd name="T64" fmla="*/ 608 w 840"/>
                      <a:gd name="T65" fmla="*/ 352 h 360"/>
                      <a:gd name="T66" fmla="*/ 632 w 840"/>
                      <a:gd name="T67" fmla="*/ 360 h 360"/>
                      <a:gd name="T68" fmla="*/ 656 w 840"/>
                      <a:gd name="T69" fmla="*/ 360 h 360"/>
                      <a:gd name="T70" fmla="*/ 680 w 840"/>
                      <a:gd name="T71" fmla="*/ 360 h 360"/>
                      <a:gd name="T72" fmla="*/ 704 w 840"/>
                      <a:gd name="T73" fmla="*/ 360 h 360"/>
                      <a:gd name="T74" fmla="*/ 728 w 840"/>
                      <a:gd name="T75" fmla="*/ 360 h 360"/>
                      <a:gd name="T76" fmla="*/ 752 w 840"/>
                      <a:gd name="T77" fmla="*/ 360 h 360"/>
                      <a:gd name="T78" fmla="*/ 776 w 840"/>
                      <a:gd name="T79" fmla="*/ 360 h 360"/>
                      <a:gd name="T80" fmla="*/ 800 w 840"/>
                      <a:gd name="T81" fmla="*/ 360 h 360"/>
                      <a:gd name="T82" fmla="*/ 824 w 840"/>
                      <a:gd name="T83"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0" h="360">
                        <a:moveTo>
                          <a:pt x="0" y="360"/>
                        </a:moveTo>
                        <a:lnTo>
                          <a:pt x="8" y="360"/>
                        </a:lnTo>
                        <a:lnTo>
                          <a:pt x="16" y="360"/>
                        </a:lnTo>
                        <a:lnTo>
                          <a:pt x="24" y="360"/>
                        </a:lnTo>
                        <a:lnTo>
                          <a:pt x="32" y="360"/>
                        </a:lnTo>
                        <a:lnTo>
                          <a:pt x="40" y="360"/>
                        </a:lnTo>
                        <a:lnTo>
                          <a:pt x="48" y="360"/>
                        </a:lnTo>
                        <a:lnTo>
                          <a:pt x="56" y="360"/>
                        </a:lnTo>
                        <a:lnTo>
                          <a:pt x="64" y="360"/>
                        </a:lnTo>
                        <a:lnTo>
                          <a:pt x="72" y="360"/>
                        </a:lnTo>
                        <a:lnTo>
                          <a:pt x="80" y="360"/>
                        </a:lnTo>
                        <a:lnTo>
                          <a:pt x="88" y="360"/>
                        </a:lnTo>
                        <a:lnTo>
                          <a:pt x="96" y="360"/>
                        </a:lnTo>
                        <a:lnTo>
                          <a:pt x="104" y="360"/>
                        </a:lnTo>
                        <a:lnTo>
                          <a:pt x="112" y="360"/>
                        </a:lnTo>
                        <a:lnTo>
                          <a:pt x="120" y="360"/>
                        </a:lnTo>
                        <a:lnTo>
                          <a:pt x="128" y="360"/>
                        </a:lnTo>
                        <a:lnTo>
                          <a:pt x="136" y="360"/>
                        </a:lnTo>
                        <a:lnTo>
                          <a:pt x="144" y="360"/>
                        </a:lnTo>
                        <a:lnTo>
                          <a:pt x="152" y="352"/>
                        </a:lnTo>
                        <a:lnTo>
                          <a:pt x="160" y="352"/>
                        </a:lnTo>
                        <a:lnTo>
                          <a:pt x="168" y="352"/>
                        </a:lnTo>
                        <a:lnTo>
                          <a:pt x="176" y="352"/>
                        </a:lnTo>
                        <a:lnTo>
                          <a:pt x="184" y="352"/>
                        </a:lnTo>
                        <a:lnTo>
                          <a:pt x="192" y="352"/>
                        </a:lnTo>
                        <a:lnTo>
                          <a:pt x="200" y="344"/>
                        </a:lnTo>
                        <a:lnTo>
                          <a:pt x="208" y="344"/>
                        </a:lnTo>
                        <a:lnTo>
                          <a:pt x="216" y="344"/>
                        </a:lnTo>
                        <a:lnTo>
                          <a:pt x="224" y="344"/>
                        </a:lnTo>
                        <a:lnTo>
                          <a:pt x="232" y="344"/>
                        </a:lnTo>
                        <a:lnTo>
                          <a:pt x="240" y="344"/>
                        </a:lnTo>
                        <a:lnTo>
                          <a:pt x="248" y="344"/>
                        </a:lnTo>
                        <a:lnTo>
                          <a:pt x="256" y="336"/>
                        </a:lnTo>
                        <a:lnTo>
                          <a:pt x="264" y="328"/>
                        </a:lnTo>
                        <a:lnTo>
                          <a:pt x="272" y="320"/>
                        </a:lnTo>
                        <a:lnTo>
                          <a:pt x="280" y="312"/>
                        </a:lnTo>
                        <a:lnTo>
                          <a:pt x="280" y="304"/>
                        </a:lnTo>
                        <a:lnTo>
                          <a:pt x="288" y="296"/>
                        </a:lnTo>
                        <a:lnTo>
                          <a:pt x="288" y="280"/>
                        </a:lnTo>
                        <a:lnTo>
                          <a:pt x="296" y="272"/>
                        </a:lnTo>
                        <a:lnTo>
                          <a:pt x="296" y="264"/>
                        </a:lnTo>
                        <a:lnTo>
                          <a:pt x="304" y="256"/>
                        </a:lnTo>
                        <a:lnTo>
                          <a:pt x="304" y="240"/>
                        </a:lnTo>
                        <a:lnTo>
                          <a:pt x="312" y="232"/>
                        </a:lnTo>
                        <a:lnTo>
                          <a:pt x="312" y="216"/>
                        </a:lnTo>
                        <a:lnTo>
                          <a:pt x="320" y="208"/>
                        </a:lnTo>
                        <a:lnTo>
                          <a:pt x="320" y="176"/>
                        </a:lnTo>
                        <a:lnTo>
                          <a:pt x="328" y="168"/>
                        </a:lnTo>
                        <a:lnTo>
                          <a:pt x="328" y="144"/>
                        </a:lnTo>
                        <a:lnTo>
                          <a:pt x="336" y="136"/>
                        </a:lnTo>
                        <a:lnTo>
                          <a:pt x="336" y="112"/>
                        </a:lnTo>
                        <a:lnTo>
                          <a:pt x="344" y="104"/>
                        </a:lnTo>
                        <a:lnTo>
                          <a:pt x="344" y="88"/>
                        </a:lnTo>
                        <a:lnTo>
                          <a:pt x="352" y="80"/>
                        </a:lnTo>
                        <a:lnTo>
                          <a:pt x="352" y="64"/>
                        </a:lnTo>
                        <a:lnTo>
                          <a:pt x="360" y="56"/>
                        </a:lnTo>
                        <a:lnTo>
                          <a:pt x="360" y="40"/>
                        </a:lnTo>
                        <a:lnTo>
                          <a:pt x="368" y="32"/>
                        </a:lnTo>
                        <a:lnTo>
                          <a:pt x="368" y="24"/>
                        </a:lnTo>
                        <a:lnTo>
                          <a:pt x="376" y="16"/>
                        </a:lnTo>
                        <a:lnTo>
                          <a:pt x="376" y="8"/>
                        </a:lnTo>
                        <a:lnTo>
                          <a:pt x="384" y="0"/>
                        </a:lnTo>
                        <a:lnTo>
                          <a:pt x="392" y="0"/>
                        </a:lnTo>
                        <a:lnTo>
                          <a:pt x="400" y="0"/>
                        </a:lnTo>
                        <a:lnTo>
                          <a:pt x="416" y="16"/>
                        </a:lnTo>
                        <a:lnTo>
                          <a:pt x="416" y="24"/>
                        </a:lnTo>
                        <a:lnTo>
                          <a:pt x="424" y="32"/>
                        </a:lnTo>
                        <a:lnTo>
                          <a:pt x="424" y="48"/>
                        </a:lnTo>
                        <a:lnTo>
                          <a:pt x="432" y="56"/>
                        </a:lnTo>
                        <a:lnTo>
                          <a:pt x="432" y="72"/>
                        </a:lnTo>
                        <a:lnTo>
                          <a:pt x="440" y="80"/>
                        </a:lnTo>
                        <a:lnTo>
                          <a:pt x="440" y="96"/>
                        </a:lnTo>
                        <a:lnTo>
                          <a:pt x="448" y="104"/>
                        </a:lnTo>
                        <a:lnTo>
                          <a:pt x="448" y="120"/>
                        </a:lnTo>
                        <a:lnTo>
                          <a:pt x="456" y="128"/>
                        </a:lnTo>
                        <a:lnTo>
                          <a:pt x="456" y="152"/>
                        </a:lnTo>
                        <a:lnTo>
                          <a:pt x="464" y="160"/>
                        </a:lnTo>
                        <a:lnTo>
                          <a:pt x="464" y="176"/>
                        </a:lnTo>
                        <a:lnTo>
                          <a:pt x="472" y="184"/>
                        </a:lnTo>
                        <a:lnTo>
                          <a:pt x="472" y="208"/>
                        </a:lnTo>
                        <a:lnTo>
                          <a:pt x="480" y="216"/>
                        </a:lnTo>
                        <a:lnTo>
                          <a:pt x="480" y="232"/>
                        </a:lnTo>
                        <a:lnTo>
                          <a:pt x="488" y="240"/>
                        </a:lnTo>
                        <a:lnTo>
                          <a:pt x="488" y="264"/>
                        </a:lnTo>
                        <a:lnTo>
                          <a:pt x="504" y="280"/>
                        </a:lnTo>
                        <a:lnTo>
                          <a:pt x="504" y="296"/>
                        </a:lnTo>
                        <a:lnTo>
                          <a:pt x="520" y="312"/>
                        </a:lnTo>
                        <a:lnTo>
                          <a:pt x="520" y="320"/>
                        </a:lnTo>
                        <a:lnTo>
                          <a:pt x="528" y="328"/>
                        </a:lnTo>
                        <a:lnTo>
                          <a:pt x="536" y="336"/>
                        </a:lnTo>
                        <a:lnTo>
                          <a:pt x="544" y="344"/>
                        </a:lnTo>
                        <a:lnTo>
                          <a:pt x="552" y="344"/>
                        </a:lnTo>
                        <a:lnTo>
                          <a:pt x="560" y="344"/>
                        </a:lnTo>
                        <a:lnTo>
                          <a:pt x="568" y="344"/>
                        </a:lnTo>
                        <a:lnTo>
                          <a:pt x="576" y="344"/>
                        </a:lnTo>
                        <a:lnTo>
                          <a:pt x="584" y="352"/>
                        </a:lnTo>
                        <a:lnTo>
                          <a:pt x="592" y="352"/>
                        </a:lnTo>
                        <a:lnTo>
                          <a:pt x="600" y="352"/>
                        </a:lnTo>
                        <a:lnTo>
                          <a:pt x="608" y="352"/>
                        </a:lnTo>
                        <a:lnTo>
                          <a:pt x="616" y="352"/>
                        </a:lnTo>
                        <a:lnTo>
                          <a:pt x="624" y="352"/>
                        </a:lnTo>
                        <a:lnTo>
                          <a:pt x="632" y="360"/>
                        </a:lnTo>
                        <a:lnTo>
                          <a:pt x="640" y="360"/>
                        </a:lnTo>
                        <a:lnTo>
                          <a:pt x="648" y="360"/>
                        </a:lnTo>
                        <a:lnTo>
                          <a:pt x="656" y="360"/>
                        </a:lnTo>
                        <a:lnTo>
                          <a:pt x="664" y="360"/>
                        </a:lnTo>
                        <a:lnTo>
                          <a:pt x="672" y="360"/>
                        </a:lnTo>
                        <a:lnTo>
                          <a:pt x="680" y="360"/>
                        </a:lnTo>
                        <a:lnTo>
                          <a:pt x="688" y="360"/>
                        </a:lnTo>
                        <a:lnTo>
                          <a:pt x="696" y="360"/>
                        </a:lnTo>
                        <a:lnTo>
                          <a:pt x="704" y="360"/>
                        </a:lnTo>
                        <a:lnTo>
                          <a:pt x="712" y="360"/>
                        </a:lnTo>
                        <a:lnTo>
                          <a:pt x="720" y="360"/>
                        </a:lnTo>
                        <a:lnTo>
                          <a:pt x="728" y="360"/>
                        </a:lnTo>
                        <a:lnTo>
                          <a:pt x="736" y="360"/>
                        </a:lnTo>
                        <a:lnTo>
                          <a:pt x="744" y="360"/>
                        </a:lnTo>
                        <a:lnTo>
                          <a:pt x="752" y="360"/>
                        </a:lnTo>
                        <a:lnTo>
                          <a:pt x="760" y="360"/>
                        </a:lnTo>
                        <a:lnTo>
                          <a:pt x="768" y="360"/>
                        </a:lnTo>
                        <a:lnTo>
                          <a:pt x="776" y="360"/>
                        </a:lnTo>
                        <a:lnTo>
                          <a:pt x="784" y="360"/>
                        </a:lnTo>
                        <a:lnTo>
                          <a:pt x="792" y="360"/>
                        </a:lnTo>
                        <a:lnTo>
                          <a:pt x="800" y="360"/>
                        </a:lnTo>
                        <a:lnTo>
                          <a:pt x="808" y="360"/>
                        </a:lnTo>
                        <a:lnTo>
                          <a:pt x="816" y="360"/>
                        </a:lnTo>
                        <a:lnTo>
                          <a:pt x="824" y="360"/>
                        </a:lnTo>
                        <a:lnTo>
                          <a:pt x="832" y="360"/>
                        </a:lnTo>
                        <a:lnTo>
                          <a:pt x="840" y="36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50"/>
                  <p:cNvSpPr>
                    <a:spLocks/>
                  </p:cNvSpPr>
                  <p:nvPr/>
                </p:nvSpPr>
                <p:spPr bwMode="auto">
                  <a:xfrm>
                    <a:off x="3252788" y="6116638"/>
                    <a:ext cx="1487488" cy="381000"/>
                  </a:xfrm>
                  <a:custGeom>
                    <a:avLst/>
                    <a:gdLst>
                      <a:gd name="T0" fmla="*/ 16 w 937"/>
                      <a:gd name="T1" fmla="*/ 240 h 240"/>
                      <a:gd name="T2" fmla="*/ 40 w 937"/>
                      <a:gd name="T3" fmla="*/ 240 h 240"/>
                      <a:gd name="T4" fmla="*/ 64 w 937"/>
                      <a:gd name="T5" fmla="*/ 240 h 240"/>
                      <a:gd name="T6" fmla="*/ 88 w 937"/>
                      <a:gd name="T7" fmla="*/ 240 h 240"/>
                      <a:gd name="T8" fmla="*/ 112 w 937"/>
                      <a:gd name="T9" fmla="*/ 240 h 240"/>
                      <a:gd name="T10" fmla="*/ 136 w 937"/>
                      <a:gd name="T11" fmla="*/ 232 h 240"/>
                      <a:gd name="T12" fmla="*/ 160 w 937"/>
                      <a:gd name="T13" fmla="*/ 232 h 240"/>
                      <a:gd name="T14" fmla="*/ 184 w 937"/>
                      <a:gd name="T15" fmla="*/ 232 h 240"/>
                      <a:gd name="T16" fmla="*/ 208 w 937"/>
                      <a:gd name="T17" fmla="*/ 224 h 240"/>
                      <a:gd name="T18" fmla="*/ 232 w 937"/>
                      <a:gd name="T19" fmla="*/ 216 h 240"/>
                      <a:gd name="T20" fmla="*/ 265 w 937"/>
                      <a:gd name="T21" fmla="*/ 176 h 240"/>
                      <a:gd name="T22" fmla="*/ 273 w 937"/>
                      <a:gd name="T23" fmla="*/ 144 h 240"/>
                      <a:gd name="T24" fmla="*/ 289 w 937"/>
                      <a:gd name="T25" fmla="*/ 112 h 240"/>
                      <a:gd name="T26" fmla="*/ 297 w 937"/>
                      <a:gd name="T27" fmla="*/ 72 h 240"/>
                      <a:gd name="T28" fmla="*/ 313 w 937"/>
                      <a:gd name="T29" fmla="*/ 48 h 240"/>
                      <a:gd name="T30" fmla="*/ 329 w 937"/>
                      <a:gd name="T31" fmla="*/ 8 h 240"/>
                      <a:gd name="T32" fmla="*/ 353 w 937"/>
                      <a:gd name="T33" fmla="*/ 8 h 240"/>
                      <a:gd name="T34" fmla="*/ 377 w 937"/>
                      <a:gd name="T35" fmla="*/ 32 h 240"/>
                      <a:gd name="T36" fmla="*/ 385 w 937"/>
                      <a:gd name="T37" fmla="*/ 56 h 240"/>
                      <a:gd name="T38" fmla="*/ 401 w 937"/>
                      <a:gd name="T39" fmla="*/ 88 h 240"/>
                      <a:gd name="T40" fmla="*/ 417 w 937"/>
                      <a:gd name="T41" fmla="*/ 136 h 240"/>
                      <a:gd name="T42" fmla="*/ 441 w 937"/>
                      <a:gd name="T43" fmla="*/ 176 h 240"/>
                      <a:gd name="T44" fmla="*/ 465 w 937"/>
                      <a:gd name="T45" fmla="*/ 208 h 240"/>
                      <a:gd name="T46" fmla="*/ 489 w 937"/>
                      <a:gd name="T47" fmla="*/ 216 h 240"/>
                      <a:gd name="T48" fmla="*/ 513 w 937"/>
                      <a:gd name="T49" fmla="*/ 232 h 240"/>
                      <a:gd name="T50" fmla="*/ 537 w 937"/>
                      <a:gd name="T51" fmla="*/ 232 h 240"/>
                      <a:gd name="T52" fmla="*/ 561 w 937"/>
                      <a:gd name="T53" fmla="*/ 240 h 240"/>
                      <a:gd name="T54" fmla="*/ 585 w 937"/>
                      <a:gd name="T55" fmla="*/ 240 h 240"/>
                      <a:gd name="T56" fmla="*/ 609 w 937"/>
                      <a:gd name="T57" fmla="*/ 240 h 240"/>
                      <a:gd name="T58" fmla="*/ 633 w 937"/>
                      <a:gd name="T59" fmla="*/ 240 h 240"/>
                      <a:gd name="T60" fmla="*/ 657 w 937"/>
                      <a:gd name="T61" fmla="*/ 240 h 240"/>
                      <a:gd name="T62" fmla="*/ 681 w 937"/>
                      <a:gd name="T63" fmla="*/ 240 h 240"/>
                      <a:gd name="T64" fmla="*/ 705 w 937"/>
                      <a:gd name="T65" fmla="*/ 240 h 240"/>
                      <a:gd name="T66" fmla="*/ 729 w 937"/>
                      <a:gd name="T67" fmla="*/ 240 h 240"/>
                      <a:gd name="T68" fmla="*/ 753 w 937"/>
                      <a:gd name="T69" fmla="*/ 240 h 240"/>
                      <a:gd name="T70" fmla="*/ 777 w 937"/>
                      <a:gd name="T71" fmla="*/ 240 h 240"/>
                      <a:gd name="T72" fmla="*/ 801 w 937"/>
                      <a:gd name="T73" fmla="*/ 240 h 240"/>
                      <a:gd name="T74" fmla="*/ 825 w 937"/>
                      <a:gd name="T75" fmla="*/ 240 h 240"/>
                      <a:gd name="T76" fmla="*/ 849 w 937"/>
                      <a:gd name="T77" fmla="*/ 240 h 240"/>
                      <a:gd name="T78" fmla="*/ 873 w 937"/>
                      <a:gd name="T79" fmla="*/ 240 h 240"/>
                      <a:gd name="T80" fmla="*/ 897 w 937"/>
                      <a:gd name="T81" fmla="*/ 240 h 240"/>
                      <a:gd name="T82" fmla="*/ 921 w 937"/>
                      <a:gd name="T83"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7" h="240">
                        <a:moveTo>
                          <a:pt x="0" y="240"/>
                        </a:moveTo>
                        <a:lnTo>
                          <a:pt x="8" y="240"/>
                        </a:lnTo>
                        <a:lnTo>
                          <a:pt x="16" y="240"/>
                        </a:lnTo>
                        <a:lnTo>
                          <a:pt x="24" y="240"/>
                        </a:lnTo>
                        <a:lnTo>
                          <a:pt x="32" y="240"/>
                        </a:lnTo>
                        <a:lnTo>
                          <a:pt x="40" y="240"/>
                        </a:lnTo>
                        <a:lnTo>
                          <a:pt x="48" y="240"/>
                        </a:lnTo>
                        <a:lnTo>
                          <a:pt x="56" y="240"/>
                        </a:lnTo>
                        <a:lnTo>
                          <a:pt x="64" y="240"/>
                        </a:lnTo>
                        <a:lnTo>
                          <a:pt x="72" y="240"/>
                        </a:lnTo>
                        <a:lnTo>
                          <a:pt x="80" y="240"/>
                        </a:lnTo>
                        <a:lnTo>
                          <a:pt x="88" y="240"/>
                        </a:lnTo>
                        <a:lnTo>
                          <a:pt x="96" y="240"/>
                        </a:lnTo>
                        <a:lnTo>
                          <a:pt x="104" y="240"/>
                        </a:lnTo>
                        <a:lnTo>
                          <a:pt x="112" y="240"/>
                        </a:lnTo>
                        <a:lnTo>
                          <a:pt x="120" y="240"/>
                        </a:lnTo>
                        <a:lnTo>
                          <a:pt x="128" y="240"/>
                        </a:lnTo>
                        <a:lnTo>
                          <a:pt x="136" y="232"/>
                        </a:lnTo>
                        <a:lnTo>
                          <a:pt x="144" y="232"/>
                        </a:lnTo>
                        <a:lnTo>
                          <a:pt x="152" y="232"/>
                        </a:lnTo>
                        <a:lnTo>
                          <a:pt x="160" y="232"/>
                        </a:lnTo>
                        <a:lnTo>
                          <a:pt x="168" y="232"/>
                        </a:lnTo>
                        <a:lnTo>
                          <a:pt x="176" y="232"/>
                        </a:lnTo>
                        <a:lnTo>
                          <a:pt x="184" y="232"/>
                        </a:lnTo>
                        <a:lnTo>
                          <a:pt x="192" y="224"/>
                        </a:lnTo>
                        <a:lnTo>
                          <a:pt x="200" y="224"/>
                        </a:lnTo>
                        <a:lnTo>
                          <a:pt x="208" y="224"/>
                        </a:lnTo>
                        <a:lnTo>
                          <a:pt x="216" y="224"/>
                        </a:lnTo>
                        <a:lnTo>
                          <a:pt x="224" y="216"/>
                        </a:lnTo>
                        <a:lnTo>
                          <a:pt x="232" y="216"/>
                        </a:lnTo>
                        <a:lnTo>
                          <a:pt x="248" y="200"/>
                        </a:lnTo>
                        <a:lnTo>
                          <a:pt x="248" y="192"/>
                        </a:lnTo>
                        <a:lnTo>
                          <a:pt x="265" y="176"/>
                        </a:lnTo>
                        <a:lnTo>
                          <a:pt x="265" y="160"/>
                        </a:lnTo>
                        <a:lnTo>
                          <a:pt x="273" y="152"/>
                        </a:lnTo>
                        <a:lnTo>
                          <a:pt x="273" y="144"/>
                        </a:lnTo>
                        <a:lnTo>
                          <a:pt x="281" y="136"/>
                        </a:lnTo>
                        <a:lnTo>
                          <a:pt x="281" y="120"/>
                        </a:lnTo>
                        <a:lnTo>
                          <a:pt x="289" y="112"/>
                        </a:lnTo>
                        <a:lnTo>
                          <a:pt x="289" y="96"/>
                        </a:lnTo>
                        <a:lnTo>
                          <a:pt x="297" y="88"/>
                        </a:lnTo>
                        <a:lnTo>
                          <a:pt x="297" y="72"/>
                        </a:lnTo>
                        <a:lnTo>
                          <a:pt x="305" y="64"/>
                        </a:lnTo>
                        <a:lnTo>
                          <a:pt x="305" y="56"/>
                        </a:lnTo>
                        <a:lnTo>
                          <a:pt x="313" y="48"/>
                        </a:lnTo>
                        <a:lnTo>
                          <a:pt x="313" y="32"/>
                        </a:lnTo>
                        <a:lnTo>
                          <a:pt x="329" y="16"/>
                        </a:lnTo>
                        <a:lnTo>
                          <a:pt x="329" y="8"/>
                        </a:lnTo>
                        <a:lnTo>
                          <a:pt x="337" y="0"/>
                        </a:lnTo>
                        <a:lnTo>
                          <a:pt x="345" y="0"/>
                        </a:lnTo>
                        <a:lnTo>
                          <a:pt x="353" y="8"/>
                        </a:lnTo>
                        <a:lnTo>
                          <a:pt x="361" y="16"/>
                        </a:lnTo>
                        <a:lnTo>
                          <a:pt x="369" y="24"/>
                        </a:lnTo>
                        <a:lnTo>
                          <a:pt x="377" y="32"/>
                        </a:lnTo>
                        <a:lnTo>
                          <a:pt x="377" y="40"/>
                        </a:lnTo>
                        <a:lnTo>
                          <a:pt x="385" y="48"/>
                        </a:lnTo>
                        <a:lnTo>
                          <a:pt x="385" y="56"/>
                        </a:lnTo>
                        <a:lnTo>
                          <a:pt x="393" y="64"/>
                        </a:lnTo>
                        <a:lnTo>
                          <a:pt x="393" y="80"/>
                        </a:lnTo>
                        <a:lnTo>
                          <a:pt x="401" y="88"/>
                        </a:lnTo>
                        <a:lnTo>
                          <a:pt x="401" y="104"/>
                        </a:lnTo>
                        <a:lnTo>
                          <a:pt x="417" y="120"/>
                        </a:lnTo>
                        <a:lnTo>
                          <a:pt x="417" y="136"/>
                        </a:lnTo>
                        <a:lnTo>
                          <a:pt x="433" y="152"/>
                        </a:lnTo>
                        <a:lnTo>
                          <a:pt x="433" y="168"/>
                        </a:lnTo>
                        <a:lnTo>
                          <a:pt x="441" y="176"/>
                        </a:lnTo>
                        <a:lnTo>
                          <a:pt x="457" y="192"/>
                        </a:lnTo>
                        <a:lnTo>
                          <a:pt x="457" y="200"/>
                        </a:lnTo>
                        <a:lnTo>
                          <a:pt x="465" y="208"/>
                        </a:lnTo>
                        <a:lnTo>
                          <a:pt x="473" y="208"/>
                        </a:lnTo>
                        <a:lnTo>
                          <a:pt x="481" y="216"/>
                        </a:lnTo>
                        <a:lnTo>
                          <a:pt x="489" y="216"/>
                        </a:lnTo>
                        <a:lnTo>
                          <a:pt x="497" y="224"/>
                        </a:lnTo>
                        <a:lnTo>
                          <a:pt x="505" y="224"/>
                        </a:lnTo>
                        <a:lnTo>
                          <a:pt x="513" y="232"/>
                        </a:lnTo>
                        <a:lnTo>
                          <a:pt x="521" y="232"/>
                        </a:lnTo>
                        <a:lnTo>
                          <a:pt x="529" y="232"/>
                        </a:lnTo>
                        <a:lnTo>
                          <a:pt x="537" y="232"/>
                        </a:lnTo>
                        <a:lnTo>
                          <a:pt x="545" y="232"/>
                        </a:lnTo>
                        <a:lnTo>
                          <a:pt x="553" y="240"/>
                        </a:lnTo>
                        <a:lnTo>
                          <a:pt x="561" y="240"/>
                        </a:lnTo>
                        <a:lnTo>
                          <a:pt x="569" y="240"/>
                        </a:lnTo>
                        <a:lnTo>
                          <a:pt x="577" y="240"/>
                        </a:lnTo>
                        <a:lnTo>
                          <a:pt x="585" y="240"/>
                        </a:lnTo>
                        <a:lnTo>
                          <a:pt x="593" y="240"/>
                        </a:lnTo>
                        <a:lnTo>
                          <a:pt x="601" y="240"/>
                        </a:lnTo>
                        <a:lnTo>
                          <a:pt x="609" y="240"/>
                        </a:lnTo>
                        <a:lnTo>
                          <a:pt x="617" y="240"/>
                        </a:lnTo>
                        <a:lnTo>
                          <a:pt x="625" y="240"/>
                        </a:lnTo>
                        <a:lnTo>
                          <a:pt x="633" y="240"/>
                        </a:lnTo>
                        <a:lnTo>
                          <a:pt x="641" y="240"/>
                        </a:lnTo>
                        <a:lnTo>
                          <a:pt x="649" y="240"/>
                        </a:lnTo>
                        <a:lnTo>
                          <a:pt x="657" y="240"/>
                        </a:lnTo>
                        <a:lnTo>
                          <a:pt x="665" y="240"/>
                        </a:lnTo>
                        <a:lnTo>
                          <a:pt x="673" y="240"/>
                        </a:lnTo>
                        <a:lnTo>
                          <a:pt x="681" y="240"/>
                        </a:lnTo>
                        <a:lnTo>
                          <a:pt x="689" y="240"/>
                        </a:lnTo>
                        <a:lnTo>
                          <a:pt x="697" y="240"/>
                        </a:lnTo>
                        <a:lnTo>
                          <a:pt x="705" y="240"/>
                        </a:lnTo>
                        <a:lnTo>
                          <a:pt x="713" y="240"/>
                        </a:lnTo>
                        <a:lnTo>
                          <a:pt x="721" y="240"/>
                        </a:lnTo>
                        <a:lnTo>
                          <a:pt x="729" y="240"/>
                        </a:lnTo>
                        <a:lnTo>
                          <a:pt x="737" y="240"/>
                        </a:lnTo>
                        <a:lnTo>
                          <a:pt x="745" y="240"/>
                        </a:lnTo>
                        <a:lnTo>
                          <a:pt x="753" y="240"/>
                        </a:lnTo>
                        <a:lnTo>
                          <a:pt x="761" y="240"/>
                        </a:lnTo>
                        <a:lnTo>
                          <a:pt x="769" y="240"/>
                        </a:lnTo>
                        <a:lnTo>
                          <a:pt x="777" y="240"/>
                        </a:lnTo>
                        <a:lnTo>
                          <a:pt x="785" y="240"/>
                        </a:lnTo>
                        <a:lnTo>
                          <a:pt x="793" y="240"/>
                        </a:lnTo>
                        <a:lnTo>
                          <a:pt x="801" y="240"/>
                        </a:lnTo>
                        <a:lnTo>
                          <a:pt x="809" y="240"/>
                        </a:lnTo>
                        <a:lnTo>
                          <a:pt x="817" y="240"/>
                        </a:lnTo>
                        <a:lnTo>
                          <a:pt x="825" y="240"/>
                        </a:lnTo>
                        <a:lnTo>
                          <a:pt x="833" y="240"/>
                        </a:lnTo>
                        <a:lnTo>
                          <a:pt x="841" y="240"/>
                        </a:lnTo>
                        <a:lnTo>
                          <a:pt x="849" y="240"/>
                        </a:lnTo>
                        <a:lnTo>
                          <a:pt x="857" y="240"/>
                        </a:lnTo>
                        <a:lnTo>
                          <a:pt x="865" y="240"/>
                        </a:lnTo>
                        <a:lnTo>
                          <a:pt x="873" y="240"/>
                        </a:lnTo>
                        <a:lnTo>
                          <a:pt x="881" y="240"/>
                        </a:lnTo>
                        <a:lnTo>
                          <a:pt x="889" y="240"/>
                        </a:lnTo>
                        <a:lnTo>
                          <a:pt x="897" y="240"/>
                        </a:lnTo>
                        <a:lnTo>
                          <a:pt x="905" y="240"/>
                        </a:lnTo>
                        <a:lnTo>
                          <a:pt x="913" y="240"/>
                        </a:lnTo>
                        <a:lnTo>
                          <a:pt x="921" y="240"/>
                        </a:lnTo>
                        <a:lnTo>
                          <a:pt x="929" y="240"/>
                        </a:lnTo>
                        <a:lnTo>
                          <a:pt x="937" y="24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51"/>
                  <p:cNvSpPr>
                    <a:spLocks/>
                  </p:cNvSpPr>
                  <p:nvPr/>
                </p:nvSpPr>
                <p:spPr bwMode="auto">
                  <a:xfrm>
                    <a:off x="4740275" y="6446838"/>
                    <a:ext cx="1614488" cy="50800"/>
                  </a:xfrm>
                  <a:custGeom>
                    <a:avLst/>
                    <a:gdLst>
                      <a:gd name="T0" fmla="*/ 16 w 1017"/>
                      <a:gd name="T1" fmla="*/ 32 h 32"/>
                      <a:gd name="T2" fmla="*/ 40 w 1017"/>
                      <a:gd name="T3" fmla="*/ 32 h 32"/>
                      <a:gd name="T4" fmla="*/ 64 w 1017"/>
                      <a:gd name="T5" fmla="*/ 24 h 32"/>
                      <a:gd name="T6" fmla="*/ 88 w 1017"/>
                      <a:gd name="T7" fmla="*/ 24 h 32"/>
                      <a:gd name="T8" fmla="*/ 112 w 1017"/>
                      <a:gd name="T9" fmla="*/ 16 h 32"/>
                      <a:gd name="T10" fmla="*/ 136 w 1017"/>
                      <a:gd name="T11" fmla="*/ 16 h 32"/>
                      <a:gd name="T12" fmla="*/ 160 w 1017"/>
                      <a:gd name="T13" fmla="*/ 16 h 32"/>
                      <a:gd name="T14" fmla="*/ 184 w 1017"/>
                      <a:gd name="T15" fmla="*/ 8 h 32"/>
                      <a:gd name="T16" fmla="*/ 208 w 1017"/>
                      <a:gd name="T17" fmla="*/ 0 h 32"/>
                      <a:gd name="T18" fmla="*/ 232 w 1017"/>
                      <a:gd name="T19" fmla="*/ 0 h 32"/>
                      <a:gd name="T20" fmla="*/ 256 w 1017"/>
                      <a:gd name="T21" fmla="*/ 0 h 32"/>
                      <a:gd name="T22" fmla="*/ 280 w 1017"/>
                      <a:gd name="T23" fmla="*/ 8 h 32"/>
                      <a:gd name="T24" fmla="*/ 304 w 1017"/>
                      <a:gd name="T25" fmla="*/ 16 h 32"/>
                      <a:gd name="T26" fmla="*/ 328 w 1017"/>
                      <a:gd name="T27" fmla="*/ 24 h 32"/>
                      <a:gd name="T28" fmla="*/ 352 w 1017"/>
                      <a:gd name="T29" fmla="*/ 32 h 32"/>
                      <a:gd name="T30" fmla="*/ 376 w 1017"/>
                      <a:gd name="T31" fmla="*/ 32 h 32"/>
                      <a:gd name="T32" fmla="*/ 400 w 1017"/>
                      <a:gd name="T33" fmla="*/ 32 h 32"/>
                      <a:gd name="T34" fmla="*/ 424 w 1017"/>
                      <a:gd name="T35" fmla="*/ 32 h 32"/>
                      <a:gd name="T36" fmla="*/ 449 w 1017"/>
                      <a:gd name="T37" fmla="*/ 32 h 32"/>
                      <a:gd name="T38" fmla="*/ 473 w 1017"/>
                      <a:gd name="T39" fmla="*/ 32 h 32"/>
                      <a:gd name="T40" fmla="*/ 497 w 1017"/>
                      <a:gd name="T41" fmla="*/ 32 h 32"/>
                      <a:gd name="T42" fmla="*/ 521 w 1017"/>
                      <a:gd name="T43" fmla="*/ 32 h 32"/>
                      <a:gd name="T44" fmla="*/ 545 w 1017"/>
                      <a:gd name="T45" fmla="*/ 32 h 32"/>
                      <a:gd name="T46" fmla="*/ 569 w 1017"/>
                      <a:gd name="T47" fmla="*/ 32 h 32"/>
                      <a:gd name="T48" fmla="*/ 593 w 1017"/>
                      <a:gd name="T49" fmla="*/ 32 h 32"/>
                      <a:gd name="T50" fmla="*/ 617 w 1017"/>
                      <a:gd name="T51" fmla="*/ 32 h 32"/>
                      <a:gd name="T52" fmla="*/ 641 w 1017"/>
                      <a:gd name="T53" fmla="*/ 32 h 32"/>
                      <a:gd name="T54" fmla="*/ 665 w 1017"/>
                      <a:gd name="T55" fmla="*/ 32 h 32"/>
                      <a:gd name="T56" fmla="*/ 689 w 1017"/>
                      <a:gd name="T57" fmla="*/ 32 h 32"/>
                      <a:gd name="T58" fmla="*/ 713 w 1017"/>
                      <a:gd name="T59" fmla="*/ 32 h 32"/>
                      <a:gd name="T60" fmla="*/ 737 w 1017"/>
                      <a:gd name="T61" fmla="*/ 32 h 32"/>
                      <a:gd name="T62" fmla="*/ 761 w 1017"/>
                      <a:gd name="T63" fmla="*/ 32 h 32"/>
                      <a:gd name="T64" fmla="*/ 785 w 1017"/>
                      <a:gd name="T65" fmla="*/ 32 h 32"/>
                      <a:gd name="T66" fmla="*/ 809 w 1017"/>
                      <a:gd name="T67" fmla="*/ 32 h 32"/>
                      <a:gd name="T68" fmla="*/ 833 w 1017"/>
                      <a:gd name="T69" fmla="*/ 32 h 32"/>
                      <a:gd name="T70" fmla="*/ 857 w 1017"/>
                      <a:gd name="T71" fmla="*/ 24 h 32"/>
                      <a:gd name="T72" fmla="*/ 881 w 1017"/>
                      <a:gd name="T73" fmla="*/ 24 h 32"/>
                      <a:gd name="T74" fmla="*/ 905 w 1017"/>
                      <a:gd name="T75" fmla="*/ 16 h 32"/>
                      <a:gd name="T76" fmla="*/ 929 w 1017"/>
                      <a:gd name="T77" fmla="*/ 16 h 32"/>
                      <a:gd name="T78" fmla="*/ 953 w 1017"/>
                      <a:gd name="T79" fmla="*/ 16 h 32"/>
                      <a:gd name="T80" fmla="*/ 977 w 1017"/>
                      <a:gd name="T81" fmla="*/ 16 h 32"/>
                      <a:gd name="T82" fmla="*/ 1001 w 1017"/>
                      <a:gd name="T8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7" h="32">
                        <a:moveTo>
                          <a:pt x="0" y="32"/>
                        </a:moveTo>
                        <a:lnTo>
                          <a:pt x="8" y="32"/>
                        </a:lnTo>
                        <a:lnTo>
                          <a:pt x="16" y="32"/>
                        </a:lnTo>
                        <a:lnTo>
                          <a:pt x="24" y="32"/>
                        </a:lnTo>
                        <a:lnTo>
                          <a:pt x="32" y="32"/>
                        </a:lnTo>
                        <a:lnTo>
                          <a:pt x="40" y="32"/>
                        </a:lnTo>
                        <a:lnTo>
                          <a:pt x="48" y="24"/>
                        </a:lnTo>
                        <a:lnTo>
                          <a:pt x="56" y="24"/>
                        </a:lnTo>
                        <a:lnTo>
                          <a:pt x="64" y="24"/>
                        </a:lnTo>
                        <a:lnTo>
                          <a:pt x="72" y="24"/>
                        </a:lnTo>
                        <a:lnTo>
                          <a:pt x="80" y="24"/>
                        </a:lnTo>
                        <a:lnTo>
                          <a:pt x="88" y="24"/>
                        </a:lnTo>
                        <a:lnTo>
                          <a:pt x="96" y="16"/>
                        </a:lnTo>
                        <a:lnTo>
                          <a:pt x="104" y="16"/>
                        </a:lnTo>
                        <a:lnTo>
                          <a:pt x="112" y="16"/>
                        </a:lnTo>
                        <a:lnTo>
                          <a:pt x="120" y="16"/>
                        </a:lnTo>
                        <a:lnTo>
                          <a:pt x="128" y="16"/>
                        </a:lnTo>
                        <a:lnTo>
                          <a:pt x="136" y="16"/>
                        </a:lnTo>
                        <a:lnTo>
                          <a:pt x="144" y="16"/>
                        </a:lnTo>
                        <a:lnTo>
                          <a:pt x="152" y="16"/>
                        </a:lnTo>
                        <a:lnTo>
                          <a:pt x="160" y="16"/>
                        </a:lnTo>
                        <a:lnTo>
                          <a:pt x="168" y="16"/>
                        </a:lnTo>
                        <a:lnTo>
                          <a:pt x="176" y="8"/>
                        </a:lnTo>
                        <a:lnTo>
                          <a:pt x="184" y="8"/>
                        </a:lnTo>
                        <a:lnTo>
                          <a:pt x="192" y="8"/>
                        </a:lnTo>
                        <a:lnTo>
                          <a:pt x="200" y="8"/>
                        </a:lnTo>
                        <a:lnTo>
                          <a:pt x="208" y="0"/>
                        </a:lnTo>
                        <a:lnTo>
                          <a:pt x="216" y="0"/>
                        </a:lnTo>
                        <a:lnTo>
                          <a:pt x="224" y="0"/>
                        </a:lnTo>
                        <a:lnTo>
                          <a:pt x="232" y="0"/>
                        </a:lnTo>
                        <a:lnTo>
                          <a:pt x="240" y="0"/>
                        </a:lnTo>
                        <a:lnTo>
                          <a:pt x="248" y="0"/>
                        </a:lnTo>
                        <a:lnTo>
                          <a:pt x="256" y="0"/>
                        </a:lnTo>
                        <a:lnTo>
                          <a:pt x="264" y="0"/>
                        </a:lnTo>
                        <a:lnTo>
                          <a:pt x="272" y="0"/>
                        </a:lnTo>
                        <a:lnTo>
                          <a:pt x="280" y="8"/>
                        </a:lnTo>
                        <a:lnTo>
                          <a:pt x="288" y="8"/>
                        </a:lnTo>
                        <a:lnTo>
                          <a:pt x="296" y="8"/>
                        </a:lnTo>
                        <a:lnTo>
                          <a:pt x="304" y="16"/>
                        </a:lnTo>
                        <a:lnTo>
                          <a:pt x="312" y="16"/>
                        </a:lnTo>
                        <a:lnTo>
                          <a:pt x="320" y="24"/>
                        </a:lnTo>
                        <a:lnTo>
                          <a:pt x="328" y="24"/>
                        </a:lnTo>
                        <a:lnTo>
                          <a:pt x="336" y="24"/>
                        </a:lnTo>
                        <a:lnTo>
                          <a:pt x="344" y="32"/>
                        </a:lnTo>
                        <a:lnTo>
                          <a:pt x="352" y="32"/>
                        </a:lnTo>
                        <a:lnTo>
                          <a:pt x="360" y="32"/>
                        </a:lnTo>
                        <a:lnTo>
                          <a:pt x="368" y="32"/>
                        </a:lnTo>
                        <a:lnTo>
                          <a:pt x="376" y="32"/>
                        </a:lnTo>
                        <a:lnTo>
                          <a:pt x="384" y="32"/>
                        </a:lnTo>
                        <a:lnTo>
                          <a:pt x="392" y="32"/>
                        </a:lnTo>
                        <a:lnTo>
                          <a:pt x="400" y="32"/>
                        </a:lnTo>
                        <a:lnTo>
                          <a:pt x="408" y="32"/>
                        </a:lnTo>
                        <a:lnTo>
                          <a:pt x="416" y="32"/>
                        </a:lnTo>
                        <a:lnTo>
                          <a:pt x="424" y="32"/>
                        </a:lnTo>
                        <a:lnTo>
                          <a:pt x="432" y="32"/>
                        </a:lnTo>
                        <a:lnTo>
                          <a:pt x="441" y="32"/>
                        </a:lnTo>
                        <a:lnTo>
                          <a:pt x="449" y="32"/>
                        </a:lnTo>
                        <a:lnTo>
                          <a:pt x="457" y="32"/>
                        </a:lnTo>
                        <a:lnTo>
                          <a:pt x="465" y="32"/>
                        </a:lnTo>
                        <a:lnTo>
                          <a:pt x="473" y="32"/>
                        </a:lnTo>
                        <a:lnTo>
                          <a:pt x="481" y="32"/>
                        </a:lnTo>
                        <a:lnTo>
                          <a:pt x="489" y="32"/>
                        </a:lnTo>
                        <a:lnTo>
                          <a:pt x="497" y="32"/>
                        </a:lnTo>
                        <a:lnTo>
                          <a:pt x="505" y="32"/>
                        </a:lnTo>
                        <a:lnTo>
                          <a:pt x="513" y="32"/>
                        </a:lnTo>
                        <a:lnTo>
                          <a:pt x="521" y="32"/>
                        </a:lnTo>
                        <a:lnTo>
                          <a:pt x="529" y="32"/>
                        </a:lnTo>
                        <a:lnTo>
                          <a:pt x="537" y="32"/>
                        </a:lnTo>
                        <a:lnTo>
                          <a:pt x="545" y="32"/>
                        </a:lnTo>
                        <a:lnTo>
                          <a:pt x="553" y="32"/>
                        </a:lnTo>
                        <a:lnTo>
                          <a:pt x="561" y="32"/>
                        </a:lnTo>
                        <a:lnTo>
                          <a:pt x="569" y="32"/>
                        </a:lnTo>
                        <a:lnTo>
                          <a:pt x="577" y="32"/>
                        </a:lnTo>
                        <a:lnTo>
                          <a:pt x="585" y="32"/>
                        </a:lnTo>
                        <a:lnTo>
                          <a:pt x="593" y="32"/>
                        </a:lnTo>
                        <a:lnTo>
                          <a:pt x="601" y="32"/>
                        </a:lnTo>
                        <a:lnTo>
                          <a:pt x="609" y="32"/>
                        </a:lnTo>
                        <a:lnTo>
                          <a:pt x="617" y="32"/>
                        </a:lnTo>
                        <a:lnTo>
                          <a:pt x="625" y="32"/>
                        </a:lnTo>
                        <a:lnTo>
                          <a:pt x="633" y="32"/>
                        </a:lnTo>
                        <a:lnTo>
                          <a:pt x="641" y="32"/>
                        </a:lnTo>
                        <a:lnTo>
                          <a:pt x="649" y="32"/>
                        </a:lnTo>
                        <a:lnTo>
                          <a:pt x="657" y="32"/>
                        </a:lnTo>
                        <a:lnTo>
                          <a:pt x="665" y="32"/>
                        </a:lnTo>
                        <a:lnTo>
                          <a:pt x="673" y="32"/>
                        </a:lnTo>
                        <a:lnTo>
                          <a:pt x="681" y="32"/>
                        </a:lnTo>
                        <a:lnTo>
                          <a:pt x="689" y="32"/>
                        </a:lnTo>
                        <a:lnTo>
                          <a:pt x="697" y="32"/>
                        </a:lnTo>
                        <a:lnTo>
                          <a:pt x="705" y="32"/>
                        </a:lnTo>
                        <a:lnTo>
                          <a:pt x="713" y="32"/>
                        </a:lnTo>
                        <a:lnTo>
                          <a:pt x="721" y="32"/>
                        </a:lnTo>
                        <a:lnTo>
                          <a:pt x="729" y="32"/>
                        </a:lnTo>
                        <a:lnTo>
                          <a:pt x="737" y="32"/>
                        </a:lnTo>
                        <a:lnTo>
                          <a:pt x="745" y="32"/>
                        </a:lnTo>
                        <a:lnTo>
                          <a:pt x="753" y="32"/>
                        </a:lnTo>
                        <a:lnTo>
                          <a:pt x="761" y="32"/>
                        </a:lnTo>
                        <a:lnTo>
                          <a:pt x="769" y="32"/>
                        </a:lnTo>
                        <a:lnTo>
                          <a:pt x="777" y="32"/>
                        </a:lnTo>
                        <a:lnTo>
                          <a:pt x="785" y="32"/>
                        </a:lnTo>
                        <a:lnTo>
                          <a:pt x="793" y="32"/>
                        </a:lnTo>
                        <a:lnTo>
                          <a:pt x="801" y="32"/>
                        </a:lnTo>
                        <a:lnTo>
                          <a:pt x="809" y="32"/>
                        </a:lnTo>
                        <a:lnTo>
                          <a:pt x="817" y="32"/>
                        </a:lnTo>
                        <a:lnTo>
                          <a:pt x="825" y="32"/>
                        </a:lnTo>
                        <a:lnTo>
                          <a:pt x="833" y="32"/>
                        </a:lnTo>
                        <a:lnTo>
                          <a:pt x="841" y="32"/>
                        </a:lnTo>
                        <a:lnTo>
                          <a:pt x="849" y="32"/>
                        </a:lnTo>
                        <a:lnTo>
                          <a:pt x="857" y="24"/>
                        </a:lnTo>
                        <a:lnTo>
                          <a:pt x="865" y="24"/>
                        </a:lnTo>
                        <a:lnTo>
                          <a:pt x="873" y="24"/>
                        </a:lnTo>
                        <a:lnTo>
                          <a:pt x="881" y="24"/>
                        </a:lnTo>
                        <a:lnTo>
                          <a:pt x="889" y="16"/>
                        </a:lnTo>
                        <a:lnTo>
                          <a:pt x="897" y="16"/>
                        </a:lnTo>
                        <a:lnTo>
                          <a:pt x="905" y="16"/>
                        </a:lnTo>
                        <a:lnTo>
                          <a:pt x="913" y="16"/>
                        </a:lnTo>
                        <a:lnTo>
                          <a:pt x="921" y="16"/>
                        </a:lnTo>
                        <a:lnTo>
                          <a:pt x="929" y="16"/>
                        </a:lnTo>
                        <a:lnTo>
                          <a:pt x="937" y="16"/>
                        </a:lnTo>
                        <a:lnTo>
                          <a:pt x="945" y="16"/>
                        </a:lnTo>
                        <a:lnTo>
                          <a:pt x="953" y="16"/>
                        </a:lnTo>
                        <a:lnTo>
                          <a:pt x="961" y="16"/>
                        </a:lnTo>
                        <a:lnTo>
                          <a:pt x="969" y="16"/>
                        </a:lnTo>
                        <a:lnTo>
                          <a:pt x="977" y="16"/>
                        </a:lnTo>
                        <a:lnTo>
                          <a:pt x="985" y="8"/>
                        </a:lnTo>
                        <a:lnTo>
                          <a:pt x="993" y="8"/>
                        </a:lnTo>
                        <a:lnTo>
                          <a:pt x="1001" y="8"/>
                        </a:lnTo>
                        <a:lnTo>
                          <a:pt x="1009" y="8"/>
                        </a:lnTo>
                        <a:lnTo>
                          <a:pt x="1017" y="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52"/>
                  <p:cNvSpPr>
                    <a:spLocks/>
                  </p:cNvSpPr>
                  <p:nvPr/>
                </p:nvSpPr>
                <p:spPr bwMode="auto">
                  <a:xfrm>
                    <a:off x="6354763" y="6446838"/>
                    <a:ext cx="1081088" cy="50800"/>
                  </a:xfrm>
                  <a:custGeom>
                    <a:avLst/>
                    <a:gdLst>
                      <a:gd name="T0" fmla="*/ 8 w 681"/>
                      <a:gd name="T1" fmla="*/ 0 h 32"/>
                      <a:gd name="T2" fmla="*/ 24 w 681"/>
                      <a:gd name="T3" fmla="*/ 0 h 32"/>
                      <a:gd name="T4" fmla="*/ 40 w 681"/>
                      <a:gd name="T5" fmla="*/ 8 h 32"/>
                      <a:gd name="T6" fmla="*/ 56 w 681"/>
                      <a:gd name="T7" fmla="*/ 8 h 32"/>
                      <a:gd name="T8" fmla="*/ 72 w 681"/>
                      <a:gd name="T9" fmla="*/ 16 h 32"/>
                      <a:gd name="T10" fmla="*/ 88 w 681"/>
                      <a:gd name="T11" fmla="*/ 24 h 32"/>
                      <a:gd name="T12" fmla="*/ 104 w 681"/>
                      <a:gd name="T13" fmla="*/ 24 h 32"/>
                      <a:gd name="T14" fmla="*/ 120 w 681"/>
                      <a:gd name="T15" fmla="*/ 24 h 32"/>
                      <a:gd name="T16" fmla="*/ 136 w 681"/>
                      <a:gd name="T17" fmla="*/ 32 h 32"/>
                      <a:gd name="T18" fmla="*/ 152 w 681"/>
                      <a:gd name="T19" fmla="*/ 32 h 32"/>
                      <a:gd name="T20" fmla="*/ 168 w 681"/>
                      <a:gd name="T21" fmla="*/ 32 h 32"/>
                      <a:gd name="T22" fmla="*/ 184 w 681"/>
                      <a:gd name="T23" fmla="*/ 32 h 32"/>
                      <a:gd name="T24" fmla="*/ 200 w 681"/>
                      <a:gd name="T25" fmla="*/ 32 h 32"/>
                      <a:gd name="T26" fmla="*/ 216 w 681"/>
                      <a:gd name="T27" fmla="*/ 32 h 32"/>
                      <a:gd name="T28" fmla="*/ 232 w 681"/>
                      <a:gd name="T29" fmla="*/ 32 h 32"/>
                      <a:gd name="T30" fmla="*/ 248 w 681"/>
                      <a:gd name="T31" fmla="*/ 32 h 32"/>
                      <a:gd name="T32" fmla="*/ 264 w 681"/>
                      <a:gd name="T33" fmla="*/ 32 h 32"/>
                      <a:gd name="T34" fmla="*/ 280 w 681"/>
                      <a:gd name="T35" fmla="*/ 32 h 32"/>
                      <a:gd name="T36" fmla="*/ 296 w 681"/>
                      <a:gd name="T37" fmla="*/ 32 h 32"/>
                      <a:gd name="T38" fmla="*/ 312 w 681"/>
                      <a:gd name="T39" fmla="*/ 32 h 32"/>
                      <a:gd name="T40" fmla="*/ 328 w 681"/>
                      <a:gd name="T41" fmla="*/ 32 h 32"/>
                      <a:gd name="T42" fmla="*/ 344 w 681"/>
                      <a:gd name="T43" fmla="*/ 32 h 32"/>
                      <a:gd name="T44" fmla="*/ 360 w 681"/>
                      <a:gd name="T45" fmla="*/ 32 h 32"/>
                      <a:gd name="T46" fmla="*/ 376 w 681"/>
                      <a:gd name="T47" fmla="*/ 32 h 32"/>
                      <a:gd name="T48" fmla="*/ 392 w 681"/>
                      <a:gd name="T49" fmla="*/ 32 h 32"/>
                      <a:gd name="T50" fmla="*/ 408 w 681"/>
                      <a:gd name="T51" fmla="*/ 32 h 32"/>
                      <a:gd name="T52" fmla="*/ 424 w 681"/>
                      <a:gd name="T53" fmla="*/ 32 h 32"/>
                      <a:gd name="T54" fmla="*/ 440 w 681"/>
                      <a:gd name="T55" fmla="*/ 32 h 32"/>
                      <a:gd name="T56" fmla="*/ 456 w 681"/>
                      <a:gd name="T57" fmla="*/ 32 h 32"/>
                      <a:gd name="T58" fmla="*/ 472 w 681"/>
                      <a:gd name="T59" fmla="*/ 32 h 32"/>
                      <a:gd name="T60" fmla="*/ 488 w 681"/>
                      <a:gd name="T61" fmla="*/ 32 h 32"/>
                      <a:gd name="T62" fmla="*/ 504 w 681"/>
                      <a:gd name="T63" fmla="*/ 32 h 32"/>
                      <a:gd name="T64" fmla="*/ 520 w 681"/>
                      <a:gd name="T65" fmla="*/ 32 h 32"/>
                      <a:gd name="T66" fmla="*/ 536 w 681"/>
                      <a:gd name="T67" fmla="*/ 32 h 32"/>
                      <a:gd name="T68" fmla="*/ 553 w 681"/>
                      <a:gd name="T69" fmla="*/ 32 h 32"/>
                      <a:gd name="T70" fmla="*/ 569 w 681"/>
                      <a:gd name="T71" fmla="*/ 32 h 32"/>
                      <a:gd name="T72" fmla="*/ 585 w 681"/>
                      <a:gd name="T73" fmla="*/ 32 h 32"/>
                      <a:gd name="T74" fmla="*/ 601 w 681"/>
                      <a:gd name="T75" fmla="*/ 32 h 32"/>
                      <a:gd name="T76" fmla="*/ 617 w 681"/>
                      <a:gd name="T77" fmla="*/ 32 h 32"/>
                      <a:gd name="T78" fmla="*/ 633 w 681"/>
                      <a:gd name="T79" fmla="*/ 32 h 32"/>
                      <a:gd name="T80" fmla="*/ 649 w 681"/>
                      <a:gd name="T81" fmla="*/ 32 h 32"/>
                      <a:gd name="T82" fmla="*/ 665 w 681"/>
                      <a:gd name="T83" fmla="*/ 24 h 32"/>
                      <a:gd name="T84" fmla="*/ 681 w 681"/>
                      <a:gd name="T85"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1" h="32">
                        <a:moveTo>
                          <a:pt x="0" y="8"/>
                        </a:moveTo>
                        <a:lnTo>
                          <a:pt x="8" y="0"/>
                        </a:lnTo>
                        <a:lnTo>
                          <a:pt x="16" y="0"/>
                        </a:lnTo>
                        <a:lnTo>
                          <a:pt x="24" y="0"/>
                        </a:lnTo>
                        <a:lnTo>
                          <a:pt x="32" y="0"/>
                        </a:lnTo>
                        <a:lnTo>
                          <a:pt x="40" y="8"/>
                        </a:lnTo>
                        <a:lnTo>
                          <a:pt x="48" y="8"/>
                        </a:lnTo>
                        <a:lnTo>
                          <a:pt x="56" y="8"/>
                        </a:lnTo>
                        <a:lnTo>
                          <a:pt x="64" y="16"/>
                        </a:lnTo>
                        <a:lnTo>
                          <a:pt x="72" y="16"/>
                        </a:lnTo>
                        <a:lnTo>
                          <a:pt x="80" y="16"/>
                        </a:lnTo>
                        <a:lnTo>
                          <a:pt x="88" y="24"/>
                        </a:lnTo>
                        <a:lnTo>
                          <a:pt x="96" y="24"/>
                        </a:lnTo>
                        <a:lnTo>
                          <a:pt x="104" y="24"/>
                        </a:lnTo>
                        <a:lnTo>
                          <a:pt x="112" y="24"/>
                        </a:lnTo>
                        <a:lnTo>
                          <a:pt x="120" y="24"/>
                        </a:lnTo>
                        <a:lnTo>
                          <a:pt x="128" y="32"/>
                        </a:lnTo>
                        <a:lnTo>
                          <a:pt x="136" y="32"/>
                        </a:lnTo>
                        <a:lnTo>
                          <a:pt x="144" y="32"/>
                        </a:lnTo>
                        <a:lnTo>
                          <a:pt x="152" y="32"/>
                        </a:lnTo>
                        <a:lnTo>
                          <a:pt x="160" y="32"/>
                        </a:lnTo>
                        <a:lnTo>
                          <a:pt x="168" y="32"/>
                        </a:lnTo>
                        <a:lnTo>
                          <a:pt x="176" y="32"/>
                        </a:lnTo>
                        <a:lnTo>
                          <a:pt x="184" y="32"/>
                        </a:lnTo>
                        <a:lnTo>
                          <a:pt x="192" y="32"/>
                        </a:lnTo>
                        <a:lnTo>
                          <a:pt x="200" y="32"/>
                        </a:lnTo>
                        <a:lnTo>
                          <a:pt x="208" y="32"/>
                        </a:lnTo>
                        <a:lnTo>
                          <a:pt x="216" y="32"/>
                        </a:lnTo>
                        <a:lnTo>
                          <a:pt x="224" y="32"/>
                        </a:lnTo>
                        <a:lnTo>
                          <a:pt x="232" y="32"/>
                        </a:lnTo>
                        <a:lnTo>
                          <a:pt x="240" y="32"/>
                        </a:lnTo>
                        <a:lnTo>
                          <a:pt x="248" y="32"/>
                        </a:lnTo>
                        <a:lnTo>
                          <a:pt x="256" y="32"/>
                        </a:lnTo>
                        <a:lnTo>
                          <a:pt x="264" y="32"/>
                        </a:lnTo>
                        <a:lnTo>
                          <a:pt x="272" y="32"/>
                        </a:lnTo>
                        <a:lnTo>
                          <a:pt x="280" y="32"/>
                        </a:lnTo>
                        <a:lnTo>
                          <a:pt x="288" y="32"/>
                        </a:lnTo>
                        <a:lnTo>
                          <a:pt x="296" y="32"/>
                        </a:lnTo>
                        <a:lnTo>
                          <a:pt x="304" y="32"/>
                        </a:lnTo>
                        <a:lnTo>
                          <a:pt x="312" y="32"/>
                        </a:lnTo>
                        <a:lnTo>
                          <a:pt x="320" y="32"/>
                        </a:lnTo>
                        <a:lnTo>
                          <a:pt x="328" y="32"/>
                        </a:lnTo>
                        <a:lnTo>
                          <a:pt x="336" y="32"/>
                        </a:lnTo>
                        <a:lnTo>
                          <a:pt x="344" y="32"/>
                        </a:lnTo>
                        <a:lnTo>
                          <a:pt x="352" y="32"/>
                        </a:lnTo>
                        <a:lnTo>
                          <a:pt x="360" y="32"/>
                        </a:lnTo>
                        <a:lnTo>
                          <a:pt x="368" y="32"/>
                        </a:lnTo>
                        <a:lnTo>
                          <a:pt x="376" y="32"/>
                        </a:lnTo>
                        <a:lnTo>
                          <a:pt x="384" y="32"/>
                        </a:lnTo>
                        <a:lnTo>
                          <a:pt x="392" y="32"/>
                        </a:lnTo>
                        <a:lnTo>
                          <a:pt x="400" y="32"/>
                        </a:lnTo>
                        <a:lnTo>
                          <a:pt x="408" y="32"/>
                        </a:lnTo>
                        <a:lnTo>
                          <a:pt x="416" y="32"/>
                        </a:lnTo>
                        <a:lnTo>
                          <a:pt x="424" y="32"/>
                        </a:lnTo>
                        <a:lnTo>
                          <a:pt x="432" y="32"/>
                        </a:lnTo>
                        <a:lnTo>
                          <a:pt x="440" y="32"/>
                        </a:lnTo>
                        <a:lnTo>
                          <a:pt x="448" y="32"/>
                        </a:lnTo>
                        <a:lnTo>
                          <a:pt x="456" y="32"/>
                        </a:lnTo>
                        <a:lnTo>
                          <a:pt x="464" y="32"/>
                        </a:lnTo>
                        <a:lnTo>
                          <a:pt x="472" y="32"/>
                        </a:lnTo>
                        <a:lnTo>
                          <a:pt x="480" y="32"/>
                        </a:lnTo>
                        <a:lnTo>
                          <a:pt x="488" y="32"/>
                        </a:lnTo>
                        <a:lnTo>
                          <a:pt x="496" y="32"/>
                        </a:lnTo>
                        <a:lnTo>
                          <a:pt x="504" y="32"/>
                        </a:lnTo>
                        <a:lnTo>
                          <a:pt x="512" y="32"/>
                        </a:lnTo>
                        <a:lnTo>
                          <a:pt x="520" y="32"/>
                        </a:lnTo>
                        <a:lnTo>
                          <a:pt x="528" y="32"/>
                        </a:lnTo>
                        <a:lnTo>
                          <a:pt x="536" y="32"/>
                        </a:lnTo>
                        <a:lnTo>
                          <a:pt x="545" y="32"/>
                        </a:lnTo>
                        <a:lnTo>
                          <a:pt x="553" y="32"/>
                        </a:lnTo>
                        <a:lnTo>
                          <a:pt x="561" y="32"/>
                        </a:lnTo>
                        <a:lnTo>
                          <a:pt x="569" y="32"/>
                        </a:lnTo>
                        <a:lnTo>
                          <a:pt x="577" y="32"/>
                        </a:lnTo>
                        <a:lnTo>
                          <a:pt x="585" y="32"/>
                        </a:lnTo>
                        <a:lnTo>
                          <a:pt x="593" y="32"/>
                        </a:lnTo>
                        <a:lnTo>
                          <a:pt x="601" y="32"/>
                        </a:lnTo>
                        <a:lnTo>
                          <a:pt x="609" y="32"/>
                        </a:lnTo>
                        <a:lnTo>
                          <a:pt x="617" y="32"/>
                        </a:lnTo>
                        <a:lnTo>
                          <a:pt x="625" y="32"/>
                        </a:lnTo>
                        <a:lnTo>
                          <a:pt x="633" y="32"/>
                        </a:lnTo>
                        <a:lnTo>
                          <a:pt x="641" y="32"/>
                        </a:lnTo>
                        <a:lnTo>
                          <a:pt x="649" y="32"/>
                        </a:lnTo>
                        <a:lnTo>
                          <a:pt x="657" y="24"/>
                        </a:lnTo>
                        <a:lnTo>
                          <a:pt x="665" y="24"/>
                        </a:lnTo>
                        <a:lnTo>
                          <a:pt x="673" y="24"/>
                        </a:lnTo>
                        <a:lnTo>
                          <a:pt x="681" y="2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12" name="Group 111"/>
              <p:cNvGrpSpPr/>
              <p:nvPr/>
            </p:nvGrpSpPr>
            <p:grpSpPr>
              <a:xfrm>
                <a:off x="4876800" y="3130511"/>
                <a:ext cx="1676400" cy="321559"/>
                <a:chOff x="4991100" y="3124200"/>
                <a:chExt cx="1449388" cy="203200"/>
              </a:xfrm>
            </p:grpSpPr>
            <p:sp>
              <p:nvSpPr>
                <p:cNvPr id="116" name="Freeform 57"/>
                <p:cNvSpPr>
                  <a:spLocks/>
                </p:cNvSpPr>
                <p:nvPr/>
              </p:nvSpPr>
              <p:spPr bwMode="auto">
                <a:xfrm>
                  <a:off x="4991100" y="3166934"/>
                  <a:ext cx="1360488" cy="139700"/>
                </a:xfrm>
                <a:custGeom>
                  <a:avLst/>
                  <a:gdLst>
                    <a:gd name="T0" fmla="*/ 16 w 857"/>
                    <a:gd name="T1" fmla="*/ 72 h 88"/>
                    <a:gd name="T2" fmla="*/ 24 w 857"/>
                    <a:gd name="T3" fmla="*/ 56 h 88"/>
                    <a:gd name="T4" fmla="*/ 40 w 857"/>
                    <a:gd name="T5" fmla="*/ 40 h 88"/>
                    <a:gd name="T6" fmla="*/ 56 w 857"/>
                    <a:gd name="T7" fmla="*/ 72 h 88"/>
                    <a:gd name="T8" fmla="*/ 72 w 857"/>
                    <a:gd name="T9" fmla="*/ 88 h 88"/>
                    <a:gd name="T10" fmla="*/ 88 w 857"/>
                    <a:gd name="T11" fmla="*/ 64 h 88"/>
                    <a:gd name="T12" fmla="*/ 96 w 857"/>
                    <a:gd name="T13" fmla="*/ 64 h 88"/>
                    <a:gd name="T14" fmla="*/ 112 w 857"/>
                    <a:gd name="T15" fmla="*/ 80 h 88"/>
                    <a:gd name="T16" fmla="*/ 136 w 857"/>
                    <a:gd name="T17" fmla="*/ 64 h 88"/>
                    <a:gd name="T18" fmla="*/ 144 w 857"/>
                    <a:gd name="T19" fmla="*/ 24 h 88"/>
                    <a:gd name="T20" fmla="*/ 152 w 857"/>
                    <a:gd name="T21" fmla="*/ 0 h 88"/>
                    <a:gd name="T22" fmla="*/ 176 w 857"/>
                    <a:gd name="T23" fmla="*/ 24 h 88"/>
                    <a:gd name="T24" fmla="*/ 176 w 857"/>
                    <a:gd name="T25" fmla="*/ 16 h 88"/>
                    <a:gd name="T26" fmla="*/ 192 w 857"/>
                    <a:gd name="T27" fmla="*/ 56 h 88"/>
                    <a:gd name="T28" fmla="*/ 200 w 857"/>
                    <a:gd name="T29" fmla="*/ 80 h 88"/>
                    <a:gd name="T30" fmla="*/ 216 w 857"/>
                    <a:gd name="T31" fmla="*/ 80 h 88"/>
                    <a:gd name="T32" fmla="*/ 232 w 857"/>
                    <a:gd name="T33" fmla="*/ 72 h 88"/>
                    <a:gd name="T34" fmla="*/ 248 w 857"/>
                    <a:gd name="T35" fmla="*/ 80 h 88"/>
                    <a:gd name="T36" fmla="*/ 272 w 857"/>
                    <a:gd name="T37" fmla="*/ 72 h 88"/>
                    <a:gd name="T38" fmla="*/ 280 w 857"/>
                    <a:gd name="T39" fmla="*/ 48 h 88"/>
                    <a:gd name="T40" fmla="*/ 288 w 857"/>
                    <a:gd name="T41" fmla="*/ 16 h 88"/>
                    <a:gd name="T42" fmla="*/ 296 w 857"/>
                    <a:gd name="T43" fmla="*/ 40 h 88"/>
                    <a:gd name="T44" fmla="*/ 312 w 857"/>
                    <a:gd name="T45" fmla="*/ 64 h 88"/>
                    <a:gd name="T46" fmla="*/ 336 w 857"/>
                    <a:gd name="T47" fmla="*/ 80 h 88"/>
                    <a:gd name="T48" fmla="*/ 344 w 857"/>
                    <a:gd name="T49" fmla="*/ 80 h 88"/>
                    <a:gd name="T50" fmla="*/ 368 w 857"/>
                    <a:gd name="T51" fmla="*/ 64 h 88"/>
                    <a:gd name="T52" fmla="*/ 368 w 857"/>
                    <a:gd name="T53" fmla="*/ 72 h 88"/>
                    <a:gd name="T54" fmla="*/ 384 w 857"/>
                    <a:gd name="T55" fmla="*/ 72 h 88"/>
                    <a:gd name="T56" fmla="*/ 400 w 857"/>
                    <a:gd name="T57" fmla="*/ 72 h 88"/>
                    <a:gd name="T58" fmla="*/ 416 w 857"/>
                    <a:gd name="T59" fmla="*/ 72 h 88"/>
                    <a:gd name="T60" fmla="*/ 440 w 857"/>
                    <a:gd name="T61" fmla="*/ 48 h 88"/>
                    <a:gd name="T62" fmla="*/ 449 w 857"/>
                    <a:gd name="T63" fmla="*/ 48 h 88"/>
                    <a:gd name="T64" fmla="*/ 465 w 857"/>
                    <a:gd name="T65" fmla="*/ 56 h 88"/>
                    <a:gd name="T66" fmla="*/ 473 w 857"/>
                    <a:gd name="T67" fmla="*/ 40 h 88"/>
                    <a:gd name="T68" fmla="*/ 489 w 857"/>
                    <a:gd name="T69" fmla="*/ 16 h 88"/>
                    <a:gd name="T70" fmla="*/ 489 w 857"/>
                    <a:gd name="T71" fmla="*/ 40 h 88"/>
                    <a:gd name="T72" fmla="*/ 505 w 857"/>
                    <a:gd name="T73" fmla="*/ 56 h 88"/>
                    <a:gd name="T74" fmla="*/ 513 w 857"/>
                    <a:gd name="T75" fmla="*/ 64 h 88"/>
                    <a:gd name="T76" fmla="*/ 529 w 857"/>
                    <a:gd name="T77" fmla="*/ 64 h 88"/>
                    <a:gd name="T78" fmla="*/ 545 w 857"/>
                    <a:gd name="T79" fmla="*/ 64 h 88"/>
                    <a:gd name="T80" fmla="*/ 561 w 857"/>
                    <a:gd name="T81" fmla="*/ 72 h 88"/>
                    <a:gd name="T82" fmla="*/ 577 w 857"/>
                    <a:gd name="T83" fmla="*/ 64 h 88"/>
                    <a:gd name="T84" fmla="*/ 585 w 857"/>
                    <a:gd name="T85" fmla="*/ 64 h 88"/>
                    <a:gd name="T86" fmla="*/ 601 w 857"/>
                    <a:gd name="T87" fmla="*/ 64 h 88"/>
                    <a:gd name="T88" fmla="*/ 609 w 857"/>
                    <a:gd name="T89" fmla="*/ 72 h 88"/>
                    <a:gd name="T90" fmla="*/ 625 w 857"/>
                    <a:gd name="T91" fmla="*/ 64 h 88"/>
                    <a:gd name="T92" fmla="*/ 641 w 857"/>
                    <a:gd name="T93" fmla="*/ 56 h 88"/>
                    <a:gd name="T94" fmla="*/ 657 w 857"/>
                    <a:gd name="T95" fmla="*/ 56 h 88"/>
                    <a:gd name="T96" fmla="*/ 665 w 857"/>
                    <a:gd name="T97" fmla="*/ 72 h 88"/>
                    <a:gd name="T98" fmla="*/ 689 w 857"/>
                    <a:gd name="T99" fmla="*/ 88 h 88"/>
                    <a:gd name="T100" fmla="*/ 689 w 857"/>
                    <a:gd name="T101" fmla="*/ 88 h 88"/>
                    <a:gd name="T102" fmla="*/ 713 w 857"/>
                    <a:gd name="T103" fmla="*/ 64 h 88"/>
                    <a:gd name="T104" fmla="*/ 713 w 857"/>
                    <a:gd name="T105" fmla="*/ 64 h 88"/>
                    <a:gd name="T106" fmla="*/ 721 w 857"/>
                    <a:gd name="T107" fmla="*/ 64 h 88"/>
                    <a:gd name="T108" fmla="*/ 745 w 857"/>
                    <a:gd name="T109" fmla="*/ 48 h 88"/>
                    <a:gd name="T110" fmla="*/ 745 w 857"/>
                    <a:gd name="T111" fmla="*/ 56 h 88"/>
                    <a:gd name="T112" fmla="*/ 761 w 857"/>
                    <a:gd name="T113" fmla="*/ 72 h 88"/>
                    <a:gd name="T114" fmla="*/ 777 w 857"/>
                    <a:gd name="T115" fmla="*/ 56 h 88"/>
                    <a:gd name="T116" fmla="*/ 785 w 857"/>
                    <a:gd name="T117" fmla="*/ 56 h 88"/>
                    <a:gd name="T118" fmla="*/ 801 w 857"/>
                    <a:gd name="T119" fmla="*/ 56 h 88"/>
                    <a:gd name="T120" fmla="*/ 809 w 857"/>
                    <a:gd name="T121" fmla="*/ 56 h 88"/>
                    <a:gd name="T122" fmla="*/ 825 w 857"/>
                    <a:gd name="T123" fmla="*/ 56 h 88"/>
                    <a:gd name="T124" fmla="*/ 841 w 857"/>
                    <a:gd name="T125" fmla="*/ 6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7" h="88">
                      <a:moveTo>
                        <a:pt x="0" y="72"/>
                      </a:moveTo>
                      <a:lnTo>
                        <a:pt x="16" y="72"/>
                      </a:lnTo>
                      <a:lnTo>
                        <a:pt x="16" y="64"/>
                      </a:lnTo>
                      <a:lnTo>
                        <a:pt x="24" y="56"/>
                      </a:lnTo>
                      <a:lnTo>
                        <a:pt x="32" y="48"/>
                      </a:lnTo>
                      <a:lnTo>
                        <a:pt x="40" y="40"/>
                      </a:lnTo>
                      <a:lnTo>
                        <a:pt x="56" y="56"/>
                      </a:lnTo>
                      <a:lnTo>
                        <a:pt x="56" y="72"/>
                      </a:lnTo>
                      <a:lnTo>
                        <a:pt x="64" y="80"/>
                      </a:lnTo>
                      <a:lnTo>
                        <a:pt x="72" y="88"/>
                      </a:lnTo>
                      <a:lnTo>
                        <a:pt x="88" y="72"/>
                      </a:lnTo>
                      <a:lnTo>
                        <a:pt x="88" y="64"/>
                      </a:lnTo>
                      <a:lnTo>
                        <a:pt x="88" y="72"/>
                      </a:lnTo>
                      <a:lnTo>
                        <a:pt x="96" y="64"/>
                      </a:lnTo>
                      <a:lnTo>
                        <a:pt x="104" y="72"/>
                      </a:lnTo>
                      <a:lnTo>
                        <a:pt x="112" y="80"/>
                      </a:lnTo>
                      <a:lnTo>
                        <a:pt x="120" y="80"/>
                      </a:lnTo>
                      <a:lnTo>
                        <a:pt x="136" y="64"/>
                      </a:lnTo>
                      <a:lnTo>
                        <a:pt x="136" y="32"/>
                      </a:lnTo>
                      <a:lnTo>
                        <a:pt x="144" y="24"/>
                      </a:lnTo>
                      <a:lnTo>
                        <a:pt x="144" y="0"/>
                      </a:lnTo>
                      <a:lnTo>
                        <a:pt x="152" y="0"/>
                      </a:lnTo>
                      <a:lnTo>
                        <a:pt x="160" y="8"/>
                      </a:lnTo>
                      <a:lnTo>
                        <a:pt x="176" y="24"/>
                      </a:lnTo>
                      <a:lnTo>
                        <a:pt x="168" y="24"/>
                      </a:lnTo>
                      <a:lnTo>
                        <a:pt x="176" y="16"/>
                      </a:lnTo>
                      <a:lnTo>
                        <a:pt x="192" y="32"/>
                      </a:lnTo>
                      <a:lnTo>
                        <a:pt x="192" y="56"/>
                      </a:lnTo>
                      <a:lnTo>
                        <a:pt x="200" y="64"/>
                      </a:lnTo>
                      <a:lnTo>
                        <a:pt x="200" y="80"/>
                      </a:lnTo>
                      <a:lnTo>
                        <a:pt x="208" y="88"/>
                      </a:lnTo>
                      <a:lnTo>
                        <a:pt x="216" y="80"/>
                      </a:lnTo>
                      <a:lnTo>
                        <a:pt x="224" y="72"/>
                      </a:lnTo>
                      <a:lnTo>
                        <a:pt x="232" y="72"/>
                      </a:lnTo>
                      <a:lnTo>
                        <a:pt x="240" y="72"/>
                      </a:lnTo>
                      <a:lnTo>
                        <a:pt x="248" y="80"/>
                      </a:lnTo>
                      <a:lnTo>
                        <a:pt x="264" y="80"/>
                      </a:lnTo>
                      <a:lnTo>
                        <a:pt x="272" y="72"/>
                      </a:lnTo>
                      <a:lnTo>
                        <a:pt x="272" y="56"/>
                      </a:lnTo>
                      <a:lnTo>
                        <a:pt x="280" y="48"/>
                      </a:lnTo>
                      <a:lnTo>
                        <a:pt x="280" y="24"/>
                      </a:lnTo>
                      <a:lnTo>
                        <a:pt x="288" y="16"/>
                      </a:lnTo>
                      <a:lnTo>
                        <a:pt x="296" y="24"/>
                      </a:lnTo>
                      <a:lnTo>
                        <a:pt x="296" y="40"/>
                      </a:lnTo>
                      <a:lnTo>
                        <a:pt x="312" y="56"/>
                      </a:lnTo>
                      <a:lnTo>
                        <a:pt x="312" y="64"/>
                      </a:lnTo>
                      <a:lnTo>
                        <a:pt x="320" y="64"/>
                      </a:lnTo>
                      <a:lnTo>
                        <a:pt x="336" y="80"/>
                      </a:lnTo>
                      <a:lnTo>
                        <a:pt x="336" y="88"/>
                      </a:lnTo>
                      <a:lnTo>
                        <a:pt x="344" y="80"/>
                      </a:lnTo>
                      <a:lnTo>
                        <a:pt x="352" y="80"/>
                      </a:lnTo>
                      <a:lnTo>
                        <a:pt x="368" y="64"/>
                      </a:lnTo>
                      <a:lnTo>
                        <a:pt x="360" y="64"/>
                      </a:lnTo>
                      <a:lnTo>
                        <a:pt x="368" y="72"/>
                      </a:lnTo>
                      <a:lnTo>
                        <a:pt x="376" y="72"/>
                      </a:lnTo>
                      <a:lnTo>
                        <a:pt x="384" y="72"/>
                      </a:lnTo>
                      <a:lnTo>
                        <a:pt x="392" y="72"/>
                      </a:lnTo>
                      <a:lnTo>
                        <a:pt x="400" y="72"/>
                      </a:lnTo>
                      <a:lnTo>
                        <a:pt x="408" y="80"/>
                      </a:lnTo>
                      <a:lnTo>
                        <a:pt x="416" y="72"/>
                      </a:lnTo>
                      <a:lnTo>
                        <a:pt x="424" y="64"/>
                      </a:lnTo>
                      <a:lnTo>
                        <a:pt x="440" y="48"/>
                      </a:lnTo>
                      <a:lnTo>
                        <a:pt x="440" y="40"/>
                      </a:lnTo>
                      <a:lnTo>
                        <a:pt x="449" y="48"/>
                      </a:lnTo>
                      <a:lnTo>
                        <a:pt x="457" y="48"/>
                      </a:lnTo>
                      <a:lnTo>
                        <a:pt x="465" y="56"/>
                      </a:lnTo>
                      <a:lnTo>
                        <a:pt x="465" y="48"/>
                      </a:lnTo>
                      <a:lnTo>
                        <a:pt x="473" y="40"/>
                      </a:lnTo>
                      <a:lnTo>
                        <a:pt x="473" y="32"/>
                      </a:lnTo>
                      <a:lnTo>
                        <a:pt x="489" y="16"/>
                      </a:lnTo>
                      <a:lnTo>
                        <a:pt x="481" y="16"/>
                      </a:lnTo>
                      <a:lnTo>
                        <a:pt x="489" y="40"/>
                      </a:lnTo>
                      <a:lnTo>
                        <a:pt x="497" y="48"/>
                      </a:lnTo>
                      <a:lnTo>
                        <a:pt x="505" y="56"/>
                      </a:lnTo>
                      <a:lnTo>
                        <a:pt x="505" y="72"/>
                      </a:lnTo>
                      <a:lnTo>
                        <a:pt x="513" y="64"/>
                      </a:lnTo>
                      <a:lnTo>
                        <a:pt x="521" y="72"/>
                      </a:lnTo>
                      <a:lnTo>
                        <a:pt x="529" y="64"/>
                      </a:lnTo>
                      <a:lnTo>
                        <a:pt x="537" y="56"/>
                      </a:lnTo>
                      <a:lnTo>
                        <a:pt x="545" y="64"/>
                      </a:lnTo>
                      <a:lnTo>
                        <a:pt x="553" y="64"/>
                      </a:lnTo>
                      <a:lnTo>
                        <a:pt x="561" y="72"/>
                      </a:lnTo>
                      <a:lnTo>
                        <a:pt x="577" y="72"/>
                      </a:lnTo>
                      <a:lnTo>
                        <a:pt x="577" y="64"/>
                      </a:lnTo>
                      <a:lnTo>
                        <a:pt x="593" y="64"/>
                      </a:lnTo>
                      <a:lnTo>
                        <a:pt x="585" y="64"/>
                      </a:lnTo>
                      <a:lnTo>
                        <a:pt x="593" y="56"/>
                      </a:lnTo>
                      <a:lnTo>
                        <a:pt x="601" y="64"/>
                      </a:lnTo>
                      <a:lnTo>
                        <a:pt x="601" y="80"/>
                      </a:lnTo>
                      <a:lnTo>
                        <a:pt x="609" y="72"/>
                      </a:lnTo>
                      <a:lnTo>
                        <a:pt x="617" y="72"/>
                      </a:lnTo>
                      <a:lnTo>
                        <a:pt x="625" y="64"/>
                      </a:lnTo>
                      <a:lnTo>
                        <a:pt x="633" y="56"/>
                      </a:lnTo>
                      <a:lnTo>
                        <a:pt x="641" y="56"/>
                      </a:lnTo>
                      <a:lnTo>
                        <a:pt x="649" y="56"/>
                      </a:lnTo>
                      <a:lnTo>
                        <a:pt x="657" y="56"/>
                      </a:lnTo>
                      <a:lnTo>
                        <a:pt x="673" y="72"/>
                      </a:lnTo>
                      <a:lnTo>
                        <a:pt x="665" y="72"/>
                      </a:lnTo>
                      <a:lnTo>
                        <a:pt x="673" y="72"/>
                      </a:lnTo>
                      <a:lnTo>
                        <a:pt x="689" y="88"/>
                      </a:lnTo>
                      <a:lnTo>
                        <a:pt x="681" y="88"/>
                      </a:lnTo>
                      <a:lnTo>
                        <a:pt x="689" y="88"/>
                      </a:lnTo>
                      <a:lnTo>
                        <a:pt x="697" y="80"/>
                      </a:lnTo>
                      <a:lnTo>
                        <a:pt x="713" y="64"/>
                      </a:lnTo>
                      <a:lnTo>
                        <a:pt x="705" y="64"/>
                      </a:lnTo>
                      <a:lnTo>
                        <a:pt x="713" y="64"/>
                      </a:lnTo>
                      <a:lnTo>
                        <a:pt x="729" y="64"/>
                      </a:lnTo>
                      <a:lnTo>
                        <a:pt x="721" y="64"/>
                      </a:lnTo>
                      <a:lnTo>
                        <a:pt x="729" y="64"/>
                      </a:lnTo>
                      <a:lnTo>
                        <a:pt x="745" y="48"/>
                      </a:lnTo>
                      <a:lnTo>
                        <a:pt x="737" y="48"/>
                      </a:lnTo>
                      <a:lnTo>
                        <a:pt x="745" y="56"/>
                      </a:lnTo>
                      <a:lnTo>
                        <a:pt x="761" y="56"/>
                      </a:lnTo>
                      <a:lnTo>
                        <a:pt x="761" y="72"/>
                      </a:lnTo>
                      <a:lnTo>
                        <a:pt x="769" y="64"/>
                      </a:lnTo>
                      <a:lnTo>
                        <a:pt x="777" y="56"/>
                      </a:lnTo>
                      <a:lnTo>
                        <a:pt x="793" y="56"/>
                      </a:lnTo>
                      <a:lnTo>
                        <a:pt x="785" y="56"/>
                      </a:lnTo>
                      <a:lnTo>
                        <a:pt x="793" y="56"/>
                      </a:lnTo>
                      <a:lnTo>
                        <a:pt x="801" y="56"/>
                      </a:lnTo>
                      <a:lnTo>
                        <a:pt x="817" y="56"/>
                      </a:lnTo>
                      <a:lnTo>
                        <a:pt x="809" y="56"/>
                      </a:lnTo>
                      <a:lnTo>
                        <a:pt x="817" y="64"/>
                      </a:lnTo>
                      <a:lnTo>
                        <a:pt x="825" y="56"/>
                      </a:lnTo>
                      <a:lnTo>
                        <a:pt x="833" y="56"/>
                      </a:lnTo>
                      <a:lnTo>
                        <a:pt x="841" y="64"/>
                      </a:lnTo>
                      <a:lnTo>
                        <a:pt x="857" y="6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58"/>
                <p:cNvSpPr>
                  <a:spLocks/>
                </p:cNvSpPr>
                <p:nvPr/>
              </p:nvSpPr>
              <p:spPr bwMode="auto">
                <a:xfrm>
                  <a:off x="6351588" y="3124200"/>
                  <a:ext cx="88900" cy="203200"/>
                </a:xfrm>
                <a:custGeom>
                  <a:avLst/>
                  <a:gdLst>
                    <a:gd name="T0" fmla="*/ 0 w 56"/>
                    <a:gd name="T1" fmla="*/ 128 h 128"/>
                    <a:gd name="T2" fmla="*/ 0 w 56"/>
                    <a:gd name="T3" fmla="*/ 104 h 128"/>
                    <a:gd name="T4" fmla="*/ 8 w 56"/>
                    <a:gd name="T5" fmla="*/ 96 h 128"/>
                    <a:gd name="T6" fmla="*/ 8 w 56"/>
                    <a:gd name="T7" fmla="*/ 72 h 128"/>
                    <a:gd name="T8" fmla="*/ 16 w 56"/>
                    <a:gd name="T9" fmla="*/ 64 h 128"/>
                    <a:gd name="T10" fmla="*/ 16 w 56"/>
                    <a:gd name="T11" fmla="*/ 8 h 128"/>
                    <a:gd name="T12" fmla="*/ 24 w 56"/>
                    <a:gd name="T13" fmla="*/ 0 h 128"/>
                    <a:gd name="T14" fmla="*/ 24 w 56"/>
                    <a:gd name="T15" fmla="*/ 16 h 128"/>
                    <a:gd name="T16" fmla="*/ 32 w 56"/>
                    <a:gd name="T17" fmla="*/ 24 h 128"/>
                    <a:gd name="T18" fmla="*/ 32 w 56"/>
                    <a:gd name="T19" fmla="*/ 40 h 128"/>
                    <a:gd name="T20" fmla="*/ 40 w 56"/>
                    <a:gd name="T21" fmla="*/ 48 h 128"/>
                    <a:gd name="T22" fmla="*/ 40 w 56"/>
                    <a:gd name="T23" fmla="*/ 80 h 128"/>
                    <a:gd name="T24" fmla="*/ 48 w 56"/>
                    <a:gd name="T25" fmla="*/ 88 h 128"/>
                    <a:gd name="T26" fmla="*/ 48 w 56"/>
                    <a:gd name="T27" fmla="*/ 104 h 128"/>
                    <a:gd name="T28" fmla="*/ 56 w 56"/>
                    <a:gd name="T29"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28">
                      <a:moveTo>
                        <a:pt x="0" y="128"/>
                      </a:moveTo>
                      <a:lnTo>
                        <a:pt x="0" y="104"/>
                      </a:lnTo>
                      <a:lnTo>
                        <a:pt x="8" y="96"/>
                      </a:lnTo>
                      <a:lnTo>
                        <a:pt x="8" y="72"/>
                      </a:lnTo>
                      <a:lnTo>
                        <a:pt x="16" y="64"/>
                      </a:lnTo>
                      <a:lnTo>
                        <a:pt x="16" y="8"/>
                      </a:lnTo>
                      <a:lnTo>
                        <a:pt x="24" y="0"/>
                      </a:lnTo>
                      <a:lnTo>
                        <a:pt x="24" y="16"/>
                      </a:lnTo>
                      <a:lnTo>
                        <a:pt x="32" y="24"/>
                      </a:lnTo>
                      <a:lnTo>
                        <a:pt x="32" y="40"/>
                      </a:lnTo>
                      <a:lnTo>
                        <a:pt x="40" y="48"/>
                      </a:lnTo>
                      <a:lnTo>
                        <a:pt x="40" y="80"/>
                      </a:lnTo>
                      <a:lnTo>
                        <a:pt x="48" y="88"/>
                      </a:lnTo>
                      <a:lnTo>
                        <a:pt x="48" y="104"/>
                      </a:lnTo>
                      <a:lnTo>
                        <a:pt x="56" y="10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3" name="Group 112"/>
              <p:cNvGrpSpPr/>
              <p:nvPr/>
            </p:nvGrpSpPr>
            <p:grpSpPr>
              <a:xfrm>
                <a:off x="4876800" y="2743200"/>
                <a:ext cx="1676400" cy="404504"/>
                <a:chOff x="4991100" y="4278313"/>
                <a:chExt cx="1449388" cy="330200"/>
              </a:xfrm>
            </p:grpSpPr>
            <p:sp>
              <p:nvSpPr>
                <p:cNvPr id="114" name="Freeform 59"/>
                <p:cNvSpPr>
                  <a:spLocks/>
                </p:cNvSpPr>
                <p:nvPr/>
              </p:nvSpPr>
              <p:spPr bwMode="auto">
                <a:xfrm>
                  <a:off x="4991100" y="4278313"/>
                  <a:ext cx="1169988" cy="317500"/>
                </a:xfrm>
                <a:custGeom>
                  <a:avLst/>
                  <a:gdLst>
                    <a:gd name="T0" fmla="*/ 0 w 737"/>
                    <a:gd name="T1" fmla="*/ 88 h 200"/>
                    <a:gd name="T2" fmla="*/ 16 w 737"/>
                    <a:gd name="T3" fmla="*/ 80 h 200"/>
                    <a:gd name="T4" fmla="*/ 24 w 737"/>
                    <a:gd name="T5" fmla="*/ 96 h 200"/>
                    <a:gd name="T6" fmla="*/ 32 w 737"/>
                    <a:gd name="T7" fmla="*/ 96 h 200"/>
                    <a:gd name="T8" fmla="*/ 48 w 737"/>
                    <a:gd name="T9" fmla="*/ 80 h 200"/>
                    <a:gd name="T10" fmla="*/ 56 w 737"/>
                    <a:gd name="T11" fmla="*/ 80 h 200"/>
                    <a:gd name="T12" fmla="*/ 64 w 737"/>
                    <a:gd name="T13" fmla="*/ 96 h 200"/>
                    <a:gd name="T14" fmla="*/ 72 w 737"/>
                    <a:gd name="T15" fmla="*/ 128 h 200"/>
                    <a:gd name="T16" fmla="*/ 88 w 737"/>
                    <a:gd name="T17" fmla="*/ 112 h 200"/>
                    <a:gd name="T18" fmla="*/ 104 w 737"/>
                    <a:gd name="T19" fmla="*/ 152 h 200"/>
                    <a:gd name="T20" fmla="*/ 128 w 737"/>
                    <a:gd name="T21" fmla="*/ 168 h 200"/>
                    <a:gd name="T22" fmla="*/ 136 w 737"/>
                    <a:gd name="T23" fmla="*/ 112 h 200"/>
                    <a:gd name="T24" fmla="*/ 152 w 737"/>
                    <a:gd name="T25" fmla="*/ 56 h 200"/>
                    <a:gd name="T26" fmla="*/ 168 w 737"/>
                    <a:gd name="T27" fmla="*/ 56 h 200"/>
                    <a:gd name="T28" fmla="*/ 184 w 737"/>
                    <a:gd name="T29" fmla="*/ 72 h 200"/>
                    <a:gd name="T30" fmla="*/ 200 w 737"/>
                    <a:gd name="T31" fmla="*/ 104 h 200"/>
                    <a:gd name="T32" fmla="*/ 208 w 737"/>
                    <a:gd name="T33" fmla="*/ 104 h 200"/>
                    <a:gd name="T34" fmla="*/ 224 w 737"/>
                    <a:gd name="T35" fmla="*/ 24 h 200"/>
                    <a:gd name="T36" fmla="*/ 240 w 737"/>
                    <a:gd name="T37" fmla="*/ 64 h 200"/>
                    <a:gd name="T38" fmla="*/ 256 w 737"/>
                    <a:gd name="T39" fmla="*/ 112 h 200"/>
                    <a:gd name="T40" fmla="*/ 264 w 737"/>
                    <a:gd name="T41" fmla="*/ 104 h 200"/>
                    <a:gd name="T42" fmla="*/ 280 w 737"/>
                    <a:gd name="T43" fmla="*/ 136 h 200"/>
                    <a:gd name="T44" fmla="*/ 312 w 737"/>
                    <a:gd name="T45" fmla="*/ 152 h 200"/>
                    <a:gd name="T46" fmla="*/ 320 w 737"/>
                    <a:gd name="T47" fmla="*/ 144 h 200"/>
                    <a:gd name="T48" fmla="*/ 336 w 737"/>
                    <a:gd name="T49" fmla="*/ 152 h 200"/>
                    <a:gd name="T50" fmla="*/ 360 w 737"/>
                    <a:gd name="T51" fmla="*/ 152 h 200"/>
                    <a:gd name="T52" fmla="*/ 384 w 737"/>
                    <a:gd name="T53" fmla="*/ 184 h 200"/>
                    <a:gd name="T54" fmla="*/ 408 w 737"/>
                    <a:gd name="T55" fmla="*/ 184 h 200"/>
                    <a:gd name="T56" fmla="*/ 432 w 737"/>
                    <a:gd name="T57" fmla="*/ 192 h 200"/>
                    <a:gd name="T58" fmla="*/ 449 w 737"/>
                    <a:gd name="T59" fmla="*/ 192 h 200"/>
                    <a:gd name="T60" fmla="*/ 473 w 737"/>
                    <a:gd name="T61" fmla="*/ 184 h 200"/>
                    <a:gd name="T62" fmla="*/ 497 w 737"/>
                    <a:gd name="T63" fmla="*/ 184 h 200"/>
                    <a:gd name="T64" fmla="*/ 521 w 737"/>
                    <a:gd name="T65" fmla="*/ 184 h 200"/>
                    <a:gd name="T66" fmla="*/ 545 w 737"/>
                    <a:gd name="T67" fmla="*/ 160 h 200"/>
                    <a:gd name="T68" fmla="*/ 569 w 737"/>
                    <a:gd name="T69" fmla="*/ 168 h 200"/>
                    <a:gd name="T70" fmla="*/ 593 w 737"/>
                    <a:gd name="T71" fmla="*/ 144 h 200"/>
                    <a:gd name="T72" fmla="*/ 609 w 737"/>
                    <a:gd name="T73" fmla="*/ 136 h 200"/>
                    <a:gd name="T74" fmla="*/ 625 w 737"/>
                    <a:gd name="T75" fmla="*/ 160 h 200"/>
                    <a:gd name="T76" fmla="*/ 649 w 737"/>
                    <a:gd name="T77" fmla="*/ 176 h 200"/>
                    <a:gd name="T78" fmla="*/ 673 w 737"/>
                    <a:gd name="T79" fmla="*/ 192 h 200"/>
                    <a:gd name="T80" fmla="*/ 697 w 737"/>
                    <a:gd name="T81" fmla="*/ 200 h 200"/>
                    <a:gd name="T82" fmla="*/ 721 w 737"/>
                    <a:gd name="T83"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7" h="200">
                      <a:moveTo>
                        <a:pt x="0" y="88"/>
                      </a:moveTo>
                      <a:lnTo>
                        <a:pt x="0" y="80"/>
                      </a:lnTo>
                      <a:lnTo>
                        <a:pt x="0" y="88"/>
                      </a:lnTo>
                      <a:lnTo>
                        <a:pt x="16" y="72"/>
                      </a:lnTo>
                      <a:lnTo>
                        <a:pt x="8" y="72"/>
                      </a:lnTo>
                      <a:lnTo>
                        <a:pt x="16" y="80"/>
                      </a:lnTo>
                      <a:lnTo>
                        <a:pt x="24" y="88"/>
                      </a:lnTo>
                      <a:lnTo>
                        <a:pt x="24" y="104"/>
                      </a:lnTo>
                      <a:lnTo>
                        <a:pt x="24" y="96"/>
                      </a:lnTo>
                      <a:lnTo>
                        <a:pt x="32" y="88"/>
                      </a:lnTo>
                      <a:lnTo>
                        <a:pt x="32" y="112"/>
                      </a:lnTo>
                      <a:lnTo>
                        <a:pt x="32" y="96"/>
                      </a:lnTo>
                      <a:lnTo>
                        <a:pt x="40" y="104"/>
                      </a:lnTo>
                      <a:lnTo>
                        <a:pt x="40" y="88"/>
                      </a:lnTo>
                      <a:lnTo>
                        <a:pt x="48" y="80"/>
                      </a:lnTo>
                      <a:lnTo>
                        <a:pt x="48" y="64"/>
                      </a:lnTo>
                      <a:lnTo>
                        <a:pt x="48" y="72"/>
                      </a:lnTo>
                      <a:lnTo>
                        <a:pt x="56" y="80"/>
                      </a:lnTo>
                      <a:lnTo>
                        <a:pt x="56" y="72"/>
                      </a:lnTo>
                      <a:lnTo>
                        <a:pt x="56" y="88"/>
                      </a:lnTo>
                      <a:lnTo>
                        <a:pt x="64" y="96"/>
                      </a:lnTo>
                      <a:lnTo>
                        <a:pt x="64" y="104"/>
                      </a:lnTo>
                      <a:lnTo>
                        <a:pt x="72" y="112"/>
                      </a:lnTo>
                      <a:lnTo>
                        <a:pt x="72" y="128"/>
                      </a:lnTo>
                      <a:lnTo>
                        <a:pt x="88" y="112"/>
                      </a:lnTo>
                      <a:lnTo>
                        <a:pt x="80" y="112"/>
                      </a:lnTo>
                      <a:lnTo>
                        <a:pt x="88" y="112"/>
                      </a:lnTo>
                      <a:lnTo>
                        <a:pt x="96" y="120"/>
                      </a:lnTo>
                      <a:lnTo>
                        <a:pt x="104" y="128"/>
                      </a:lnTo>
                      <a:lnTo>
                        <a:pt x="104" y="152"/>
                      </a:lnTo>
                      <a:lnTo>
                        <a:pt x="120" y="168"/>
                      </a:lnTo>
                      <a:lnTo>
                        <a:pt x="120" y="176"/>
                      </a:lnTo>
                      <a:lnTo>
                        <a:pt x="128" y="168"/>
                      </a:lnTo>
                      <a:lnTo>
                        <a:pt x="128" y="152"/>
                      </a:lnTo>
                      <a:lnTo>
                        <a:pt x="136" y="144"/>
                      </a:lnTo>
                      <a:lnTo>
                        <a:pt x="136" y="112"/>
                      </a:lnTo>
                      <a:lnTo>
                        <a:pt x="144" y="104"/>
                      </a:lnTo>
                      <a:lnTo>
                        <a:pt x="144" y="64"/>
                      </a:lnTo>
                      <a:lnTo>
                        <a:pt x="152" y="56"/>
                      </a:lnTo>
                      <a:lnTo>
                        <a:pt x="152" y="16"/>
                      </a:lnTo>
                      <a:lnTo>
                        <a:pt x="168" y="32"/>
                      </a:lnTo>
                      <a:lnTo>
                        <a:pt x="168" y="56"/>
                      </a:lnTo>
                      <a:lnTo>
                        <a:pt x="176" y="64"/>
                      </a:lnTo>
                      <a:lnTo>
                        <a:pt x="176" y="80"/>
                      </a:lnTo>
                      <a:lnTo>
                        <a:pt x="184" y="72"/>
                      </a:lnTo>
                      <a:lnTo>
                        <a:pt x="184" y="88"/>
                      </a:lnTo>
                      <a:lnTo>
                        <a:pt x="192" y="96"/>
                      </a:lnTo>
                      <a:lnTo>
                        <a:pt x="200" y="104"/>
                      </a:lnTo>
                      <a:lnTo>
                        <a:pt x="200" y="120"/>
                      </a:lnTo>
                      <a:lnTo>
                        <a:pt x="200" y="112"/>
                      </a:lnTo>
                      <a:lnTo>
                        <a:pt x="208" y="104"/>
                      </a:lnTo>
                      <a:lnTo>
                        <a:pt x="216" y="96"/>
                      </a:lnTo>
                      <a:lnTo>
                        <a:pt x="216" y="32"/>
                      </a:lnTo>
                      <a:lnTo>
                        <a:pt x="224" y="24"/>
                      </a:lnTo>
                      <a:lnTo>
                        <a:pt x="224" y="0"/>
                      </a:lnTo>
                      <a:lnTo>
                        <a:pt x="240" y="0"/>
                      </a:lnTo>
                      <a:lnTo>
                        <a:pt x="240" y="64"/>
                      </a:lnTo>
                      <a:lnTo>
                        <a:pt x="248" y="72"/>
                      </a:lnTo>
                      <a:lnTo>
                        <a:pt x="248" y="104"/>
                      </a:lnTo>
                      <a:lnTo>
                        <a:pt x="256" y="112"/>
                      </a:lnTo>
                      <a:lnTo>
                        <a:pt x="256" y="128"/>
                      </a:lnTo>
                      <a:lnTo>
                        <a:pt x="256" y="112"/>
                      </a:lnTo>
                      <a:lnTo>
                        <a:pt x="264" y="104"/>
                      </a:lnTo>
                      <a:lnTo>
                        <a:pt x="264" y="120"/>
                      </a:lnTo>
                      <a:lnTo>
                        <a:pt x="272" y="128"/>
                      </a:lnTo>
                      <a:lnTo>
                        <a:pt x="280" y="136"/>
                      </a:lnTo>
                      <a:lnTo>
                        <a:pt x="288" y="144"/>
                      </a:lnTo>
                      <a:lnTo>
                        <a:pt x="296" y="152"/>
                      </a:lnTo>
                      <a:lnTo>
                        <a:pt x="312" y="152"/>
                      </a:lnTo>
                      <a:lnTo>
                        <a:pt x="312" y="160"/>
                      </a:lnTo>
                      <a:lnTo>
                        <a:pt x="320" y="152"/>
                      </a:lnTo>
                      <a:lnTo>
                        <a:pt x="320" y="144"/>
                      </a:lnTo>
                      <a:lnTo>
                        <a:pt x="320" y="152"/>
                      </a:lnTo>
                      <a:lnTo>
                        <a:pt x="328" y="160"/>
                      </a:lnTo>
                      <a:lnTo>
                        <a:pt x="336" y="152"/>
                      </a:lnTo>
                      <a:lnTo>
                        <a:pt x="352" y="152"/>
                      </a:lnTo>
                      <a:lnTo>
                        <a:pt x="352" y="144"/>
                      </a:lnTo>
                      <a:lnTo>
                        <a:pt x="360" y="152"/>
                      </a:lnTo>
                      <a:lnTo>
                        <a:pt x="376" y="168"/>
                      </a:lnTo>
                      <a:lnTo>
                        <a:pt x="376" y="184"/>
                      </a:lnTo>
                      <a:lnTo>
                        <a:pt x="384" y="184"/>
                      </a:lnTo>
                      <a:lnTo>
                        <a:pt x="392" y="184"/>
                      </a:lnTo>
                      <a:lnTo>
                        <a:pt x="400" y="184"/>
                      </a:lnTo>
                      <a:lnTo>
                        <a:pt x="408" y="184"/>
                      </a:lnTo>
                      <a:lnTo>
                        <a:pt x="416" y="184"/>
                      </a:lnTo>
                      <a:lnTo>
                        <a:pt x="424" y="192"/>
                      </a:lnTo>
                      <a:lnTo>
                        <a:pt x="432" y="192"/>
                      </a:lnTo>
                      <a:lnTo>
                        <a:pt x="449" y="192"/>
                      </a:lnTo>
                      <a:lnTo>
                        <a:pt x="440" y="192"/>
                      </a:lnTo>
                      <a:lnTo>
                        <a:pt x="449" y="192"/>
                      </a:lnTo>
                      <a:lnTo>
                        <a:pt x="457" y="184"/>
                      </a:lnTo>
                      <a:lnTo>
                        <a:pt x="465" y="184"/>
                      </a:lnTo>
                      <a:lnTo>
                        <a:pt x="473" y="184"/>
                      </a:lnTo>
                      <a:lnTo>
                        <a:pt x="481" y="176"/>
                      </a:lnTo>
                      <a:lnTo>
                        <a:pt x="489" y="184"/>
                      </a:lnTo>
                      <a:lnTo>
                        <a:pt x="497" y="184"/>
                      </a:lnTo>
                      <a:lnTo>
                        <a:pt x="505" y="184"/>
                      </a:lnTo>
                      <a:lnTo>
                        <a:pt x="513" y="184"/>
                      </a:lnTo>
                      <a:lnTo>
                        <a:pt x="521" y="184"/>
                      </a:lnTo>
                      <a:lnTo>
                        <a:pt x="537" y="168"/>
                      </a:lnTo>
                      <a:lnTo>
                        <a:pt x="537" y="160"/>
                      </a:lnTo>
                      <a:lnTo>
                        <a:pt x="545" y="160"/>
                      </a:lnTo>
                      <a:lnTo>
                        <a:pt x="561" y="160"/>
                      </a:lnTo>
                      <a:lnTo>
                        <a:pt x="561" y="168"/>
                      </a:lnTo>
                      <a:lnTo>
                        <a:pt x="569" y="168"/>
                      </a:lnTo>
                      <a:lnTo>
                        <a:pt x="577" y="168"/>
                      </a:lnTo>
                      <a:lnTo>
                        <a:pt x="593" y="152"/>
                      </a:lnTo>
                      <a:lnTo>
                        <a:pt x="593" y="144"/>
                      </a:lnTo>
                      <a:lnTo>
                        <a:pt x="609" y="128"/>
                      </a:lnTo>
                      <a:lnTo>
                        <a:pt x="609" y="120"/>
                      </a:lnTo>
                      <a:lnTo>
                        <a:pt x="609" y="136"/>
                      </a:lnTo>
                      <a:lnTo>
                        <a:pt x="617" y="144"/>
                      </a:lnTo>
                      <a:lnTo>
                        <a:pt x="633" y="160"/>
                      </a:lnTo>
                      <a:lnTo>
                        <a:pt x="625" y="160"/>
                      </a:lnTo>
                      <a:lnTo>
                        <a:pt x="633" y="152"/>
                      </a:lnTo>
                      <a:lnTo>
                        <a:pt x="649" y="168"/>
                      </a:lnTo>
                      <a:lnTo>
                        <a:pt x="649" y="176"/>
                      </a:lnTo>
                      <a:lnTo>
                        <a:pt x="657" y="184"/>
                      </a:lnTo>
                      <a:lnTo>
                        <a:pt x="665" y="184"/>
                      </a:lnTo>
                      <a:lnTo>
                        <a:pt x="673" y="192"/>
                      </a:lnTo>
                      <a:lnTo>
                        <a:pt x="681" y="200"/>
                      </a:lnTo>
                      <a:lnTo>
                        <a:pt x="689" y="200"/>
                      </a:lnTo>
                      <a:lnTo>
                        <a:pt x="697" y="200"/>
                      </a:lnTo>
                      <a:lnTo>
                        <a:pt x="705" y="200"/>
                      </a:lnTo>
                      <a:lnTo>
                        <a:pt x="713" y="200"/>
                      </a:lnTo>
                      <a:lnTo>
                        <a:pt x="721" y="192"/>
                      </a:lnTo>
                      <a:lnTo>
                        <a:pt x="729" y="192"/>
                      </a:lnTo>
                      <a:lnTo>
                        <a:pt x="737" y="192"/>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60"/>
                <p:cNvSpPr>
                  <a:spLocks/>
                </p:cNvSpPr>
                <p:nvPr/>
              </p:nvSpPr>
              <p:spPr bwMode="auto">
                <a:xfrm>
                  <a:off x="6161088" y="4583113"/>
                  <a:ext cx="279400" cy="25400"/>
                </a:xfrm>
                <a:custGeom>
                  <a:avLst/>
                  <a:gdLst>
                    <a:gd name="T0" fmla="*/ 0 w 176"/>
                    <a:gd name="T1" fmla="*/ 0 h 16"/>
                    <a:gd name="T2" fmla="*/ 8 w 176"/>
                    <a:gd name="T3" fmla="*/ 8 h 16"/>
                    <a:gd name="T4" fmla="*/ 16 w 176"/>
                    <a:gd name="T5" fmla="*/ 8 h 16"/>
                    <a:gd name="T6" fmla="*/ 24 w 176"/>
                    <a:gd name="T7" fmla="*/ 0 h 16"/>
                    <a:gd name="T8" fmla="*/ 32 w 176"/>
                    <a:gd name="T9" fmla="*/ 0 h 16"/>
                    <a:gd name="T10" fmla="*/ 40 w 176"/>
                    <a:gd name="T11" fmla="*/ 0 h 16"/>
                    <a:gd name="T12" fmla="*/ 48 w 176"/>
                    <a:gd name="T13" fmla="*/ 0 h 16"/>
                    <a:gd name="T14" fmla="*/ 56 w 176"/>
                    <a:gd name="T15" fmla="*/ 0 h 16"/>
                    <a:gd name="T16" fmla="*/ 64 w 176"/>
                    <a:gd name="T17" fmla="*/ 0 h 16"/>
                    <a:gd name="T18" fmla="*/ 72 w 176"/>
                    <a:gd name="T19" fmla="*/ 8 h 16"/>
                    <a:gd name="T20" fmla="*/ 80 w 176"/>
                    <a:gd name="T21" fmla="*/ 8 h 16"/>
                    <a:gd name="T22" fmla="*/ 88 w 176"/>
                    <a:gd name="T23" fmla="*/ 16 h 16"/>
                    <a:gd name="T24" fmla="*/ 96 w 176"/>
                    <a:gd name="T25" fmla="*/ 16 h 16"/>
                    <a:gd name="T26" fmla="*/ 104 w 176"/>
                    <a:gd name="T27" fmla="*/ 8 h 16"/>
                    <a:gd name="T28" fmla="*/ 104 w 176"/>
                    <a:gd name="T29" fmla="*/ 16 h 16"/>
                    <a:gd name="T30" fmla="*/ 104 w 176"/>
                    <a:gd name="T31" fmla="*/ 8 h 16"/>
                    <a:gd name="T32" fmla="*/ 112 w 176"/>
                    <a:gd name="T33" fmla="*/ 8 h 16"/>
                    <a:gd name="T34" fmla="*/ 120 w 176"/>
                    <a:gd name="T35" fmla="*/ 8 h 16"/>
                    <a:gd name="T36" fmla="*/ 128 w 176"/>
                    <a:gd name="T37" fmla="*/ 8 h 16"/>
                    <a:gd name="T38" fmla="*/ 136 w 176"/>
                    <a:gd name="T39" fmla="*/ 0 h 16"/>
                    <a:gd name="T40" fmla="*/ 152 w 176"/>
                    <a:gd name="T41" fmla="*/ 0 h 16"/>
                    <a:gd name="T42" fmla="*/ 144 w 176"/>
                    <a:gd name="T43" fmla="*/ 0 h 16"/>
                    <a:gd name="T44" fmla="*/ 152 w 176"/>
                    <a:gd name="T45" fmla="*/ 0 h 16"/>
                    <a:gd name="T46" fmla="*/ 160 w 176"/>
                    <a:gd name="T47" fmla="*/ 0 h 16"/>
                    <a:gd name="T48" fmla="*/ 168 w 176"/>
                    <a:gd name="T49" fmla="*/ 8 h 16"/>
                    <a:gd name="T50" fmla="*/ 176 w 176"/>
                    <a:gd name="T5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6" h="16">
                      <a:moveTo>
                        <a:pt x="0" y="0"/>
                      </a:moveTo>
                      <a:lnTo>
                        <a:pt x="8" y="8"/>
                      </a:lnTo>
                      <a:lnTo>
                        <a:pt x="16" y="8"/>
                      </a:lnTo>
                      <a:lnTo>
                        <a:pt x="24" y="0"/>
                      </a:lnTo>
                      <a:lnTo>
                        <a:pt x="32" y="0"/>
                      </a:lnTo>
                      <a:lnTo>
                        <a:pt x="40" y="0"/>
                      </a:lnTo>
                      <a:lnTo>
                        <a:pt x="48" y="0"/>
                      </a:lnTo>
                      <a:lnTo>
                        <a:pt x="56" y="0"/>
                      </a:lnTo>
                      <a:lnTo>
                        <a:pt x="64" y="0"/>
                      </a:lnTo>
                      <a:lnTo>
                        <a:pt x="72" y="8"/>
                      </a:lnTo>
                      <a:lnTo>
                        <a:pt x="80" y="8"/>
                      </a:lnTo>
                      <a:lnTo>
                        <a:pt x="88" y="16"/>
                      </a:lnTo>
                      <a:lnTo>
                        <a:pt x="96" y="16"/>
                      </a:lnTo>
                      <a:lnTo>
                        <a:pt x="104" y="8"/>
                      </a:lnTo>
                      <a:lnTo>
                        <a:pt x="104" y="16"/>
                      </a:lnTo>
                      <a:lnTo>
                        <a:pt x="104" y="8"/>
                      </a:lnTo>
                      <a:lnTo>
                        <a:pt x="112" y="8"/>
                      </a:lnTo>
                      <a:lnTo>
                        <a:pt x="120" y="8"/>
                      </a:lnTo>
                      <a:lnTo>
                        <a:pt x="128" y="8"/>
                      </a:lnTo>
                      <a:lnTo>
                        <a:pt x="136" y="0"/>
                      </a:lnTo>
                      <a:lnTo>
                        <a:pt x="152" y="0"/>
                      </a:lnTo>
                      <a:lnTo>
                        <a:pt x="144" y="0"/>
                      </a:lnTo>
                      <a:lnTo>
                        <a:pt x="152" y="0"/>
                      </a:lnTo>
                      <a:lnTo>
                        <a:pt x="160" y="0"/>
                      </a:lnTo>
                      <a:lnTo>
                        <a:pt x="168" y="8"/>
                      </a:lnTo>
                      <a:lnTo>
                        <a:pt x="176" y="8"/>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25" name="Group 124"/>
            <p:cNvGrpSpPr/>
            <p:nvPr/>
          </p:nvGrpSpPr>
          <p:grpSpPr>
            <a:xfrm>
              <a:off x="5239512" y="3581400"/>
              <a:ext cx="1905000" cy="228600"/>
              <a:chOff x="1812925" y="5422900"/>
              <a:chExt cx="6006771" cy="423041"/>
            </a:xfrm>
          </p:grpSpPr>
          <p:sp>
            <p:nvSpPr>
              <p:cNvPr id="126" name="Rectangle 21"/>
              <p:cNvSpPr>
                <a:spLocks noChangeArrowheads="1"/>
              </p:cNvSpPr>
              <p:nvPr/>
            </p:nvSpPr>
            <p:spPr bwMode="auto">
              <a:xfrm>
                <a:off x="1812925" y="5546724"/>
                <a:ext cx="404568" cy="29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Helvetica" charset="0"/>
                    <a:cs typeface="Arial" pitchFamily="34" charset="0"/>
                  </a:rPr>
                  <a:t>200</a:t>
                </a:r>
                <a:endParaRPr kumimoji="0" lang="en-US" sz="600" b="0" i="0" u="none" strike="noStrike" cap="none" normalizeH="0" baseline="0" smtClean="0">
                  <a:ln>
                    <a:noFill/>
                  </a:ln>
                  <a:solidFill>
                    <a:schemeClr val="tx1"/>
                  </a:solidFill>
                  <a:effectLst/>
                  <a:latin typeface="Arial" pitchFamily="34" charset="0"/>
                  <a:cs typeface="Arial" pitchFamily="34" charset="0"/>
                </a:endParaRPr>
              </a:p>
            </p:txBody>
          </p:sp>
          <p:sp>
            <p:nvSpPr>
              <p:cNvPr id="127" name="Rectangle 33"/>
              <p:cNvSpPr>
                <a:spLocks noChangeArrowheads="1"/>
              </p:cNvSpPr>
              <p:nvPr/>
            </p:nvSpPr>
            <p:spPr bwMode="auto">
              <a:xfrm>
                <a:off x="4203700" y="5546724"/>
                <a:ext cx="539420" cy="29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Helvetica" charset="0"/>
                    <a:cs typeface="Arial" pitchFamily="34" charset="0"/>
                  </a:rPr>
                  <a:t>1000</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8" name="Rectangle 48"/>
              <p:cNvSpPr>
                <a:spLocks noChangeArrowheads="1"/>
              </p:cNvSpPr>
              <p:nvPr/>
            </p:nvSpPr>
            <p:spPr bwMode="auto">
              <a:xfrm>
                <a:off x="7280276" y="5546724"/>
                <a:ext cx="539420" cy="29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Helvetica" charset="0"/>
                    <a:cs typeface="Arial" pitchFamily="34" charset="0"/>
                  </a:rPr>
                  <a:t>2000</a:t>
                </a:r>
                <a:endParaRPr kumimoji="0" lang="en-US" sz="600" b="0" i="0" u="none" strike="noStrike" cap="none" normalizeH="0" baseline="0" smtClean="0">
                  <a:ln>
                    <a:noFill/>
                  </a:ln>
                  <a:solidFill>
                    <a:schemeClr val="tx1"/>
                  </a:solidFill>
                  <a:effectLst/>
                  <a:latin typeface="Arial" pitchFamily="34" charset="0"/>
                  <a:cs typeface="Arial" pitchFamily="34" charset="0"/>
                </a:endParaRPr>
              </a:p>
            </p:txBody>
          </p:sp>
          <p:sp>
            <p:nvSpPr>
              <p:cNvPr id="129" name="Line 14"/>
              <p:cNvSpPr>
                <a:spLocks noChangeShapeType="1"/>
              </p:cNvSpPr>
              <p:nvPr/>
            </p:nvSpPr>
            <p:spPr bwMode="auto">
              <a:xfrm>
                <a:off x="1941513" y="5486400"/>
                <a:ext cx="55165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30" name="Line 17"/>
              <p:cNvSpPr>
                <a:spLocks noChangeShapeType="1"/>
              </p:cNvSpPr>
              <p:nvPr/>
            </p:nvSpPr>
            <p:spPr bwMode="auto">
              <a:xfrm>
                <a:off x="1941513" y="5486400"/>
                <a:ext cx="55165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31" name="Line 19"/>
              <p:cNvSpPr>
                <a:spLocks noChangeShapeType="1"/>
              </p:cNvSpPr>
              <p:nvPr/>
            </p:nvSpPr>
            <p:spPr bwMode="auto">
              <a:xfrm flipV="1">
                <a:off x="1941513" y="5422900"/>
                <a:ext cx="0" cy="63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32" name="Line 31"/>
              <p:cNvSpPr>
                <a:spLocks noChangeShapeType="1"/>
              </p:cNvSpPr>
              <p:nvPr/>
            </p:nvSpPr>
            <p:spPr bwMode="auto">
              <a:xfrm flipV="1">
                <a:off x="4381500" y="5422900"/>
                <a:ext cx="0" cy="63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33" name="Line 46"/>
              <p:cNvSpPr>
                <a:spLocks noChangeShapeType="1"/>
              </p:cNvSpPr>
              <p:nvPr/>
            </p:nvSpPr>
            <p:spPr bwMode="auto">
              <a:xfrm flipV="1">
                <a:off x="7458075" y="5422900"/>
                <a:ext cx="0" cy="63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34" name="Line 49"/>
              <p:cNvSpPr>
                <a:spLocks noChangeShapeType="1"/>
              </p:cNvSpPr>
              <p:nvPr/>
            </p:nvSpPr>
            <p:spPr bwMode="auto">
              <a:xfrm>
                <a:off x="1941513" y="5486400"/>
                <a:ext cx="508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35" name="Line 50"/>
              <p:cNvSpPr>
                <a:spLocks noChangeShapeType="1"/>
              </p:cNvSpPr>
              <p:nvPr/>
            </p:nvSpPr>
            <p:spPr bwMode="auto">
              <a:xfrm flipH="1">
                <a:off x="7394575" y="5486400"/>
                <a:ext cx="635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36" name="Line 67"/>
              <p:cNvSpPr>
                <a:spLocks noChangeShapeType="1"/>
              </p:cNvSpPr>
              <p:nvPr/>
            </p:nvSpPr>
            <p:spPr bwMode="auto">
              <a:xfrm>
                <a:off x="1941513" y="5486400"/>
                <a:ext cx="55165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grpSp>
      </p:grpSp>
    </p:spTree>
    <p:extLst>
      <p:ext uri="{BB962C8B-B14F-4D97-AF65-F5344CB8AC3E}">
        <p14:creationId xmlns:p14="http://schemas.microsoft.com/office/powerpoint/2010/main" val="40370287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19201"/>
            <a:ext cx="5638800" cy="461665"/>
          </a:xfrm>
          <a:prstGeom prst="rect">
            <a:avLst/>
          </a:prstGeom>
        </p:spPr>
        <p:txBody>
          <a:bodyPr wrap="square">
            <a:spAutoFit/>
          </a:bodyPr>
          <a:lstStyle/>
          <a:p>
            <a:pPr marL="342900" lvl="1" indent="-342900">
              <a:buFont typeface="Arial" pitchFamily="34" charset="0"/>
              <a:buChar char="•"/>
            </a:pPr>
            <a:r>
              <a:rPr lang="en-US" sz="2400" dirty="0" smtClean="0"/>
              <a:t>Comparison to rival methods</a:t>
            </a:r>
            <a:endParaRPr lang="en-US" sz="2400" dirty="0"/>
          </a:p>
        </p:txBody>
      </p:sp>
      <p:grpSp>
        <p:nvGrpSpPr>
          <p:cNvPr id="155" name="Group 154"/>
          <p:cNvGrpSpPr/>
          <p:nvPr/>
        </p:nvGrpSpPr>
        <p:grpSpPr>
          <a:xfrm>
            <a:off x="1295400" y="2057400"/>
            <a:ext cx="6380220" cy="2717629"/>
            <a:chOff x="1499158" y="2961897"/>
            <a:chExt cx="3266063" cy="1509070"/>
          </a:xfrm>
        </p:grpSpPr>
        <p:grpSp>
          <p:nvGrpSpPr>
            <p:cNvPr id="156" name="Group 155"/>
            <p:cNvGrpSpPr/>
            <p:nvPr/>
          </p:nvGrpSpPr>
          <p:grpSpPr>
            <a:xfrm>
              <a:off x="1499158" y="2961897"/>
              <a:ext cx="3266063" cy="1509070"/>
              <a:chOff x="1499158" y="2961897"/>
              <a:chExt cx="3266063" cy="1509070"/>
            </a:xfrm>
          </p:grpSpPr>
          <p:sp>
            <p:nvSpPr>
              <p:cNvPr id="160" name="Line 164"/>
              <p:cNvSpPr>
                <a:spLocks noChangeShapeType="1"/>
              </p:cNvSpPr>
              <p:nvPr/>
            </p:nvSpPr>
            <p:spPr bwMode="auto">
              <a:xfrm>
                <a:off x="1831975" y="4151313"/>
                <a:ext cx="25765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66"/>
              <p:cNvSpPr>
                <a:spLocks noChangeShapeType="1"/>
              </p:cNvSpPr>
              <p:nvPr/>
            </p:nvSpPr>
            <p:spPr bwMode="auto">
              <a:xfrm flipV="1">
                <a:off x="1752600" y="3081338"/>
                <a:ext cx="0" cy="104298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168"/>
              <p:cNvSpPr>
                <a:spLocks noChangeShapeType="1"/>
              </p:cNvSpPr>
              <p:nvPr/>
            </p:nvSpPr>
            <p:spPr bwMode="auto">
              <a:xfrm flipV="1">
                <a:off x="1752600" y="3081338"/>
                <a:ext cx="0" cy="104298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169"/>
              <p:cNvSpPr>
                <a:spLocks noChangeShapeType="1"/>
              </p:cNvSpPr>
              <p:nvPr/>
            </p:nvSpPr>
            <p:spPr bwMode="auto">
              <a:xfrm flipV="1">
                <a:off x="1752600" y="4098925"/>
                <a:ext cx="0" cy="254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70"/>
              <p:cNvSpPr>
                <a:spLocks noChangeShapeType="1"/>
              </p:cNvSpPr>
              <p:nvPr/>
            </p:nvSpPr>
            <p:spPr bwMode="auto">
              <a:xfrm>
                <a:off x="1752600" y="3081338"/>
                <a:ext cx="0" cy="2063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71"/>
              <p:cNvSpPr>
                <a:spLocks noChangeArrowheads="1"/>
              </p:cNvSpPr>
              <p:nvPr/>
            </p:nvSpPr>
            <p:spPr bwMode="auto">
              <a:xfrm>
                <a:off x="1816100" y="4191000"/>
                <a:ext cx="36106" cy="8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cs typeface="Arial" pitchFamily="34" charset="0"/>
                  </a:rPr>
                  <a:t>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6" name="Line 172"/>
              <p:cNvSpPr>
                <a:spLocks noChangeShapeType="1"/>
              </p:cNvSpPr>
              <p:nvPr/>
            </p:nvSpPr>
            <p:spPr bwMode="auto">
              <a:xfrm flipV="1">
                <a:off x="2154238" y="4125913"/>
                <a:ext cx="0" cy="254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74"/>
              <p:cNvSpPr>
                <a:spLocks noChangeArrowheads="1"/>
              </p:cNvSpPr>
              <p:nvPr/>
            </p:nvSpPr>
            <p:spPr bwMode="auto">
              <a:xfrm>
                <a:off x="2116138" y="4191000"/>
                <a:ext cx="72211" cy="8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50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68" name="Line 175"/>
              <p:cNvSpPr>
                <a:spLocks noChangeShapeType="1"/>
              </p:cNvSpPr>
              <p:nvPr/>
            </p:nvSpPr>
            <p:spPr bwMode="auto">
              <a:xfrm flipV="1">
                <a:off x="2474913" y="4125913"/>
                <a:ext cx="0" cy="254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77"/>
              <p:cNvSpPr>
                <a:spLocks noChangeArrowheads="1"/>
              </p:cNvSpPr>
              <p:nvPr/>
            </p:nvSpPr>
            <p:spPr bwMode="auto">
              <a:xfrm>
                <a:off x="2422525" y="4191000"/>
                <a:ext cx="108317" cy="8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100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70" name="Line 178"/>
              <p:cNvSpPr>
                <a:spLocks noChangeShapeType="1"/>
              </p:cNvSpPr>
              <p:nvPr/>
            </p:nvSpPr>
            <p:spPr bwMode="auto">
              <a:xfrm flipV="1">
                <a:off x="2795588" y="4125913"/>
                <a:ext cx="0" cy="254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80"/>
              <p:cNvSpPr>
                <a:spLocks noChangeArrowheads="1"/>
              </p:cNvSpPr>
              <p:nvPr/>
            </p:nvSpPr>
            <p:spPr bwMode="auto">
              <a:xfrm>
                <a:off x="2743200" y="4191000"/>
                <a:ext cx="108317" cy="8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150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72" name="Line 181"/>
              <p:cNvSpPr>
                <a:spLocks noChangeShapeType="1"/>
              </p:cNvSpPr>
              <p:nvPr/>
            </p:nvSpPr>
            <p:spPr bwMode="auto">
              <a:xfrm flipV="1">
                <a:off x="3117850" y="4125913"/>
                <a:ext cx="0" cy="254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83"/>
              <p:cNvSpPr>
                <a:spLocks noChangeArrowheads="1"/>
              </p:cNvSpPr>
              <p:nvPr/>
            </p:nvSpPr>
            <p:spPr bwMode="auto">
              <a:xfrm>
                <a:off x="3065463" y="4191000"/>
                <a:ext cx="108317" cy="8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200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74" name="Line 184"/>
              <p:cNvSpPr>
                <a:spLocks noChangeShapeType="1"/>
              </p:cNvSpPr>
              <p:nvPr/>
            </p:nvSpPr>
            <p:spPr bwMode="auto">
              <a:xfrm flipV="1">
                <a:off x="3438525" y="4125913"/>
                <a:ext cx="0" cy="254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86"/>
              <p:cNvSpPr>
                <a:spLocks noChangeArrowheads="1"/>
              </p:cNvSpPr>
              <p:nvPr/>
            </p:nvSpPr>
            <p:spPr bwMode="auto">
              <a:xfrm>
                <a:off x="3386138" y="4191000"/>
                <a:ext cx="108317" cy="8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250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76" name="Line 187"/>
              <p:cNvSpPr>
                <a:spLocks noChangeShapeType="1"/>
              </p:cNvSpPr>
              <p:nvPr/>
            </p:nvSpPr>
            <p:spPr bwMode="auto">
              <a:xfrm flipV="1">
                <a:off x="3760788" y="4125913"/>
                <a:ext cx="0" cy="254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89"/>
              <p:cNvSpPr>
                <a:spLocks noChangeArrowheads="1"/>
              </p:cNvSpPr>
              <p:nvPr/>
            </p:nvSpPr>
            <p:spPr bwMode="auto">
              <a:xfrm>
                <a:off x="3706813" y="4191000"/>
                <a:ext cx="108317" cy="8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charset="0"/>
                    <a:cs typeface="Arial" pitchFamily="34" charset="0"/>
                  </a:rPr>
                  <a:t>300</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78" name="Line 190"/>
              <p:cNvSpPr>
                <a:spLocks noChangeShapeType="1"/>
              </p:cNvSpPr>
              <p:nvPr/>
            </p:nvSpPr>
            <p:spPr bwMode="auto">
              <a:xfrm flipV="1">
                <a:off x="4081463" y="4125913"/>
                <a:ext cx="0" cy="254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92"/>
              <p:cNvSpPr>
                <a:spLocks noChangeArrowheads="1"/>
              </p:cNvSpPr>
              <p:nvPr/>
            </p:nvSpPr>
            <p:spPr bwMode="auto">
              <a:xfrm>
                <a:off x="4029075" y="4191000"/>
                <a:ext cx="108317" cy="8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cs typeface="Arial" pitchFamily="34" charset="0"/>
                  </a:rPr>
                  <a:t>350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80" name="Line 193"/>
              <p:cNvSpPr>
                <a:spLocks noChangeShapeType="1"/>
              </p:cNvSpPr>
              <p:nvPr/>
            </p:nvSpPr>
            <p:spPr bwMode="auto">
              <a:xfrm flipV="1">
                <a:off x="4408488" y="4125913"/>
                <a:ext cx="0" cy="254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95"/>
              <p:cNvSpPr>
                <a:spLocks noChangeArrowheads="1"/>
              </p:cNvSpPr>
              <p:nvPr/>
            </p:nvSpPr>
            <p:spPr bwMode="auto">
              <a:xfrm>
                <a:off x="4356100" y="4191000"/>
                <a:ext cx="108317" cy="8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cs typeface="Arial" pitchFamily="34" charset="0"/>
                  </a:rPr>
                  <a:t>400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82" name="Line 196"/>
              <p:cNvSpPr>
                <a:spLocks noChangeShapeType="1"/>
              </p:cNvSpPr>
              <p:nvPr/>
            </p:nvSpPr>
            <p:spPr bwMode="auto">
              <a:xfrm>
                <a:off x="1752600" y="4124325"/>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Line 197"/>
              <p:cNvSpPr>
                <a:spLocks noChangeShapeType="1"/>
              </p:cNvSpPr>
              <p:nvPr/>
            </p:nvSpPr>
            <p:spPr bwMode="auto">
              <a:xfrm flipH="1">
                <a:off x="4381500" y="4151313"/>
                <a:ext cx="26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98"/>
              <p:cNvSpPr>
                <a:spLocks noChangeArrowheads="1"/>
              </p:cNvSpPr>
              <p:nvPr/>
            </p:nvSpPr>
            <p:spPr bwMode="auto">
              <a:xfrm>
                <a:off x="1634388" y="4092575"/>
                <a:ext cx="73852" cy="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0.7</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185" name="Line 199"/>
              <p:cNvSpPr>
                <a:spLocks noChangeShapeType="1"/>
              </p:cNvSpPr>
              <p:nvPr/>
            </p:nvSpPr>
            <p:spPr bwMode="auto">
              <a:xfrm>
                <a:off x="1752600" y="395128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Rectangle 201"/>
              <p:cNvSpPr>
                <a:spLocks noChangeArrowheads="1"/>
              </p:cNvSpPr>
              <p:nvPr/>
            </p:nvSpPr>
            <p:spPr bwMode="auto">
              <a:xfrm>
                <a:off x="1597875" y="3917950"/>
                <a:ext cx="103393" cy="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0.75</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187" name="Line 202"/>
              <p:cNvSpPr>
                <a:spLocks noChangeShapeType="1"/>
              </p:cNvSpPr>
              <p:nvPr/>
            </p:nvSpPr>
            <p:spPr bwMode="auto">
              <a:xfrm>
                <a:off x="1752600" y="3776663"/>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Rectangle 204"/>
              <p:cNvSpPr>
                <a:spLocks noChangeArrowheads="1"/>
              </p:cNvSpPr>
              <p:nvPr/>
            </p:nvSpPr>
            <p:spPr bwMode="auto">
              <a:xfrm>
                <a:off x="1634388" y="3744913"/>
                <a:ext cx="73852" cy="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0.8</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189" name="Line 205"/>
              <p:cNvSpPr>
                <a:spLocks noChangeShapeType="1"/>
              </p:cNvSpPr>
              <p:nvPr/>
            </p:nvSpPr>
            <p:spPr bwMode="auto">
              <a:xfrm>
                <a:off x="1752600" y="3603625"/>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Rectangle 207"/>
              <p:cNvSpPr>
                <a:spLocks noChangeArrowheads="1"/>
              </p:cNvSpPr>
              <p:nvPr/>
            </p:nvSpPr>
            <p:spPr bwMode="auto">
              <a:xfrm>
                <a:off x="1597875" y="3570288"/>
                <a:ext cx="103393" cy="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0.85</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191" name="Line 208"/>
              <p:cNvSpPr>
                <a:spLocks noChangeShapeType="1"/>
              </p:cNvSpPr>
              <p:nvPr/>
            </p:nvSpPr>
            <p:spPr bwMode="auto">
              <a:xfrm>
                <a:off x="1752600" y="3429000"/>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Rectangle 210"/>
              <p:cNvSpPr>
                <a:spLocks noChangeArrowheads="1"/>
              </p:cNvSpPr>
              <p:nvPr/>
            </p:nvSpPr>
            <p:spPr bwMode="auto">
              <a:xfrm>
                <a:off x="1634388" y="3395663"/>
                <a:ext cx="73852" cy="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0.9</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193" name="Line 211"/>
              <p:cNvSpPr>
                <a:spLocks noChangeShapeType="1"/>
              </p:cNvSpPr>
              <p:nvPr/>
            </p:nvSpPr>
            <p:spPr bwMode="auto">
              <a:xfrm>
                <a:off x="1752600" y="3254375"/>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Rectangle 213"/>
              <p:cNvSpPr>
                <a:spLocks noChangeArrowheads="1"/>
              </p:cNvSpPr>
              <p:nvPr/>
            </p:nvSpPr>
            <p:spPr bwMode="auto">
              <a:xfrm>
                <a:off x="1597875" y="3222625"/>
                <a:ext cx="103393" cy="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0.95</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5" name="Line 214"/>
              <p:cNvSpPr>
                <a:spLocks noChangeShapeType="1"/>
              </p:cNvSpPr>
              <p:nvPr/>
            </p:nvSpPr>
            <p:spPr bwMode="auto">
              <a:xfrm>
                <a:off x="1752600" y="308133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Rectangle 216"/>
              <p:cNvSpPr>
                <a:spLocks noChangeArrowheads="1"/>
              </p:cNvSpPr>
              <p:nvPr/>
            </p:nvSpPr>
            <p:spPr bwMode="auto">
              <a:xfrm>
                <a:off x="1693125" y="3048000"/>
                <a:ext cx="29541" cy="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1</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7" name="Line 220"/>
              <p:cNvSpPr>
                <a:spLocks noChangeShapeType="1"/>
              </p:cNvSpPr>
              <p:nvPr/>
            </p:nvSpPr>
            <p:spPr bwMode="auto">
              <a:xfrm flipV="1">
                <a:off x="1752600" y="3081338"/>
                <a:ext cx="0" cy="104298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8" name="Group 197"/>
              <p:cNvGrpSpPr/>
              <p:nvPr/>
            </p:nvGrpSpPr>
            <p:grpSpPr>
              <a:xfrm>
                <a:off x="1836738" y="3206750"/>
                <a:ext cx="2571750" cy="838200"/>
                <a:chOff x="1836738" y="3206750"/>
                <a:chExt cx="2571750" cy="838200"/>
              </a:xfrm>
            </p:grpSpPr>
            <p:sp>
              <p:nvSpPr>
                <p:cNvPr id="218" name="Freeform 221"/>
                <p:cNvSpPr>
                  <a:spLocks/>
                </p:cNvSpPr>
                <p:nvPr/>
              </p:nvSpPr>
              <p:spPr bwMode="auto">
                <a:xfrm>
                  <a:off x="1836738" y="3270250"/>
                  <a:ext cx="817563" cy="774700"/>
                </a:xfrm>
                <a:custGeom>
                  <a:avLst/>
                  <a:gdLst>
                    <a:gd name="T0" fmla="*/ 7 w 515"/>
                    <a:gd name="T1" fmla="*/ 316 h 488"/>
                    <a:gd name="T2" fmla="*/ 20 w 515"/>
                    <a:gd name="T3" fmla="*/ 246 h 488"/>
                    <a:gd name="T4" fmla="*/ 34 w 515"/>
                    <a:gd name="T5" fmla="*/ 203 h 488"/>
                    <a:gd name="T6" fmla="*/ 44 w 515"/>
                    <a:gd name="T7" fmla="*/ 166 h 488"/>
                    <a:gd name="T8" fmla="*/ 57 w 515"/>
                    <a:gd name="T9" fmla="*/ 136 h 488"/>
                    <a:gd name="T10" fmla="*/ 70 w 515"/>
                    <a:gd name="T11" fmla="*/ 117 h 488"/>
                    <a:gd name="T12" fmla="*/ 80 w 515"/>
                    <a:gd name="T13" fmla="*/ 103 h 488"/>
                    <a:gd name="T14" fmla="*/ 93 w 515"/>
                    <a:gd name="T15" fmla="*/ 87 h 488"/>
                    <a:gd name="T16" fmla="*/ 107 w 515"/>
                    <a:gd name="T17" fmla="*/ 73 h 488"/>
                    <a:gd name="T18" fmla="*/ 117 w 515"/>
                    <a:gd name="T19" fmla="*/ 63 h 488"/>
                    <a:gd name="T20" fmla="*/ 130 w 515"/>
                    <a:gd name="T21" fmla="*/ 60 h 488"/>
                    <a:gd name="T22" fmla="*/ 143 w 515"/>
                    <a:gd name="T23" fmla="*/ 57 h 488"/>
                    <a:gd name="T24" fmla="*/ 153 w 515"/>
                    <a:gd name="T25" fmla="*/ 53 h 488"/>
                    <a:gd name="T26" fmla="*/ 166 w 515"/>
                    <a:gd name="T27" fmla="*/ 50 h 488"/>
                    <a:gd name="T28" fmla="*/ 180 w 515"/>
                    <a:gd name="T29" fmla="*/ 50 h 488"/>
                    <a:gd name="T30" fmla="*/ 190 w 515"/>
                    <a:gd name="T31" fmla="*/ 47 h 488"/>
                    <a:gd name="T32" fmla="*/ 203 w 515"/>
                    <a:gd name="T33" fmla="*/ 40 h 488"/>
                    <a:gd name="T34" fmla="*/ 216 w 515"/>
                    <a:gd name="T35" fmla="*/ 37 h 488"/>
                    <a:gd name="T36" fmla="*/ 226 w 515"/>
                    <a:gd name="T37" fmla="*/ 34 h 488"/>
                    <a:gd name="T38" fmla="*/ 239 w 515"/>
                    <a:gd name="T39" fmla="*/ 27 h 488"/>
                    <a:gd name="T40" fmla="*/ 253 w 515"/>
                    <a:gd name="T41" fmla="*/ 27 h 488"/>
                    <a:gd name="T42" fmla="*/ 263 w 515"/>
                    <a:gd name="T43" fmla="*/ 24 h 488"/>
                    <a:gd name="T44" fmla="*/ 276 w 515"/>
                    <a:gd name="T45" fmla="*/ 20 h 488"/>
                    <a:gd name="T46" fmla="*/ 289 w 515"/>
                    <a:gd name="T47" fmla="*/ 20 h 488"/>
                    <a:gd name="T48" fmla="*/ 299 w 515"/>
                    <a:gd name="T49" fmla="*/ 17 h 488"/>
                    <a:gd name="T50" fmla="*/ 312 w 515"/>
                    <a:gd name="T51" fmla="*/ 14 h 488"/>
                    <a:gd name="T52" fmla="*/ 326 w 515"/>
                    <a:gd name="T53" fmla="*/ 17 h 488"/>
                    <a:gd name="T54" fmla="*/ 336 w 515"/>
                    <a:gd name="T55" fmla="*/ 17 h 488"/>
                    <a:gd name="T56" fmla="*/ 349 w 515"/>
                    <a:gd name="T57" fmla="*/ 17 h 488"/>
                    <a:gd name="T58" fmla="*/ 362 w 515"/>
                    <a:gd name="T59" fmla="*/ 14 h 488"/>
                    <a:gd name="T60" fmla="*/ 372 w 515"/>
                    <a:gd name="T61" fmla="*/ 14 h 488"/>
                    <a:gd name="T62" fmla="*/ 385 w 515"/>
                    <a:gd name="T63" fmla="*/ 14 h 488"/>
                    <a:gd name="T64" fmla="*/ 399 w 515"/>
                    <a:gd name="T65" fmla="*/ 10 h 488"/>
                    <a:gd name="T66" fmla="*/ 409 w 515"/>
                    <a:gd name="T67" fmla="*/ 7 h 488"/>
                    <a:gd name="T68" fmla="*/ 422 w 515"/>
                    <a:gd name="T69" fmla="*/ 7 h 488"/>
                    <a:gd name="T70" fmla="*/ 435 w 515"/>
                    <a:gd name="T71" fmla="*/ 4 h 488"/>
                    <a:gd name="T72" fmla="*/ 445 w 515"/>
                    <a:gd name="T73" fmla="*/ 4 h 488"/>
                    <a:gd name="T74" fmla="*/ 458 w 515"/>
                    <a:gd name="T75" fmla="*/ 4 h 488"/>
                    <a:gd name="T76" fmla="*/ 472 w 515"/>
                    <a:gd name="T77" fmla="*/ 0 h 488"/>
                    <a:gd name="T78" fmla="*/ 482 w 515"/>
                    <a:gd name="T79" fmla="*/ 0 h 488"/>
                    <a:gd name="T80" fmla="*/ 495 w 515"/>
                    <a:gd name="T81" fmla="*/ 0 h 488"/>
                    <a:gd name="T82" fmla="*/ 508 w 515"/>
                    <a:gd name="T83"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5" h="488">
                      <a:moveTo>
                        <a:pt x="0" y="488"/>
                      </a:moveTo>
                      <a:lnTo>
                        <a:pt x="4" y="352"/>
                      </a:lnTo>
                      <a:lnTo>
                        <a:pt x="7" y="316"/>
                      </a:lnTo>
                      <a:lnTo>
                        <a:pt x="10" y="286"/>
                      </a:lnTo>
                      <a:lnTo>
                        <a:pt x="17" y="263"/>
                      </a:lnTo>
                      <a:lnTo>
                        <a:pt x="20" y="246"/>
                      </a:lnTo>
                      <a:lnTo>
                        <a:pt x="24" y="233"/>
                      </a:lnTo>
                      <a:lnTo>
                        <a:pt x="27" y="216"/>
                      </a:lnTo>
                      <a:lnTo>
                        <a:pt x="34" y="203"/>
                      </a:lnTo>
                      <a:lnTo>
                        <a:pt x="37" y="190"/>
                      </a:lnTo>
                      <a:lnTo>
                        <a:pt x="40" y="176"/>
                      </a:lnTo>
                      <a:lnTo>
                        <a:pt x="44" y="166"/>
                      </a:lnTo>
                      <a:lnTo>
                        <a:pt x="47" y="160"/>
                      </a:lnTo>
                      <a:lnTo>
                        <a:pt x="54" y="146"/>
                      </a:lnTo>
                      <a:lnTo>
                        <a:pt x="57" y="136"/>
                      </a:lnTo>
                      <a:lnTo>
                        <a:pt x="60" y="130"/>
                      </a:lnTo>
                      <a:lnTo>
                        <a:pt x="63" y="127"/>
                      </a:lnTo>
                      <a:lnTo>
                        <a:pt x="70" y="117"/>
                      </a:lnTo>
                      <a:lnTo>
                        <a:pt x="73" y="113"/>
                      </a:lnTo>
                      <a:lnTo>
                        <a:pt x="77" y="110"/>
                      </a:lnTo>
                      <a:lnTo>
                        <a:pt x="80" y="103"/>
                      </a:lnTo>
                      <a:lnTo>
                        <a:pt x="83" y="100"/>
                      </a:lnTo>
                      <a:lnTo>
                        <a:pt x="90" y="93"/>
                      </a:lnTo>
                      <a:lnTo>
                        <a:pt x="93" y="87"/>
                      </a:lnTo>
                      <a:lnTo>
                        <a:pt x="97" y="80"/>
                      </a:lnTo>
                      <a:lnTo>
                        <a:pt x="100" y="77"/>
                      </a:lnTo>
                      <a:lnTo>
                        <a:pt x="107" y="73"/>
                      </a:lnTo>
                      <a:lnTo>
                        <a:pt x="110" y="73"/>
                      </a:lnTo>
                      <a:lnTo>
                        <a:pt x="113" y="67"/>
                      </a:lnTo>
                      <a:lnTo>
                        <a:pt x="117" y="63"/>
                      </a:lnTo>
                      <a:lnTo>
                        <a:pt x="120" y="63"/>
                      </a:lnTo>
                      <a:lnTo>
                        <a:pt x="127" y="60"/>
                      </a:lnTo>
                      <a:lnTo>
                        <a:pt x="130" y="60"/>
                      </a:lnTo>
                      <a:lnTo>
                        <a:pt x="133" y="57"/>
                      </a:lnTo>
                      <a:lnTo>
                        <a:pt x="136" y="57"/>
                      </a:lnTo>
                      <a:lnTo>
                        <a:pt x="143" y="57"/>
                      </a:lnTo>
                      <a:lnTo>
                        <a:pt x="146" y="57"/>
                      </a:lnTo>
                      <a:lnTo>
                        <a:pt x="150" y="53"/>
                      </a:lnTo>
                      <a:lnTo>
                        <a:pt x="153" y="53"/>
                      </a:lnTo>
                      <a:lnTo>
                        <a:pt x="156" y="50"/>
                      </a:lnTo>
                      <a:lnTo>
                        <a:pt x="163" y="50"/>
                      </a:lnTo>
                      <a:lnTo>
                        <a:pt x="166" y="50"/>
                      </a:lnTo>
                      <a:lnTo>
                        <a:pt x="170" y="50"/>
                      </a:lnTo>
                      <a:lnTo>
                        <a:pt x="173" y="50"/>
                      </a:lnTo>
                      <a:lnTo>
                        <a:pt x="180" y="50"/>
                      </a:lnTo>
                      <a:lnTo>
                        <a:pt x="183" y="47"/>
                      </a:lnTo>
                      <a:lnTo>
                        <a:pt x="186" y="47"/>
                      </a:lnTo>
                      <a:lnTo>
                        <a:pt x="190" y="47"/>
                      </a:lnTo>
                      <a:lnTo>
                        <a:pt x="193" y="43"/>
                      </a:lnTo>
                      <a:lnTo>
                        <a:pt x="200" y="40"/>
                      </a:lnTo>
                      <a:lnTo>
                        <a:pt x="203" y="40"/>
                      </a:lnTo>
                      <a:lnTo>
                        <a:pt x="206" y="37"/>
                      </a:lnTo>
                      <a:lnTo>
                        <a:pt x="209" y="37"/>
                      </a:lnTo>
                      <a:lnTo>
                        <a:pt x="216" y="37"/>
                      </a:lnTo>
                      <a:lnTo>
                        <a:pt x="219" y="34"/>
                      </a:lnTo>
                      <a:lnTo>
                        <a:pt x="223" y="34"/>
                      </a:lnTo>
                      <a:lnTo>
                        <a:pt x="226" y="34"/>
                      </a:lnTo>
                      <a:lnTo>
                        <a:pt x="229" y="30"/>
                      </a:lnTo>
                      <a:lnTo>
                        <a:pt x="236" y="30"/>
                      </a:lnTo>
                      <a:lnTo>
                        <a:pt x="239" y="27"/>
                      </a:lnTo>
                      <a:lnTo>
                        <a:pt x="243" y="27"/>
                      </a:lnTo>
                      <a:lnTo>
                        <a:pt x="246" y="27"/>
                      </a:lnTo>
                      <a:lnTo>
                        <a:pt x="253" y="27"/>
                      </a:lnTo>
                      <a:lnTo>
                        <a:pt x="256" y="24"/>
                      </a:lnTo>
                      <a:lnTo>
                        <a:pt x="259" y="24"/>
                      </a:lnTo>
                      <a:lnTo>
                        <a:pt x="263" y="24"/>
                      </a:lnTo>
                      <a:lnTo>
                        <a:pt x="266" y="24"/>
                      </a:lnTo>
                      <a:lnTo>
                        <a:pt x="273" y="20"/>
                      </a:lnTo>
                      <a:lnTo>
                        <a:pt x="276" y="20"/>
                      </a:lnTo>
                      <a:lnTo>
                        <a:pt x="279" y="20"/>
                      </a:lnTo>
                      <a:lnTo>
                        <a:pt x="282" y="20"/>
                      </a:lnTo>
                      <a:lnTo>
                        <a:pt x="289" y="20"/>
                      </a:lnTo>
                      <a:lnTo>
                        <a:pt x="292" y="17"/>
                      </a:lnTo>
                      <a:lnTo>
                        <a:pt x="296" y="17"/>
                      </a:lnTo>
                      <a:lnTo>
                        <a:pt x="299" y="17"/>
                      </a:lnTo>
                      <a:lnTo>
                        <a:pt x="302" y="14"/>
                      </a:lnTo>
                      <a:lnTo>
                        <a:pt x="309" y="14"/>
                      </a:lnTo>
                      <a:lnTo>
                        <a:pt x="312" y="14"/>
                      </a:lnTo>
                      <a:lnTo>
                        <a:pt x="316" y="14"/>
                      </a:lnTo>
                      <a:lnTo>
                        <a:pt x="319" y="17"/>
                      </a:lnTo>
                      <a:lnTo>
                        <a:pt x="326" y="17"/>
                      </a:lnTo>
                      <a:lnTo>
                        <a:pt x="329" y="17"/>
                      </a:lnTo>
                      <a:lnTo>
                        <a:pt x="332" y="17"/>
                      </a:lnTo>
                      <a:lnTo>
                        <a:pt x="336" y="17"/>
                      </a:lnTo>
                      <a:lnTo>
                        <a:pt x="339" y="17"/>
                      </a:lnTo>
                      <a:lnTo>
                        <a:pt x="346" y="17"/>
                      </a:lnTo>
                      <a:lnTo>
                        <a:pt x="349" y="17"/>
                      </a:lnTo>
                      <a:lnTo>
                        <a:pt x="352" y="14"/>
                      </a:lnTo>
                      <a:lnTo>
                        <a:pt x="356" y="14"/>
                      </a:lnTo>
                      <a:lnTo>
                        <a:pt x="362" y="14"/>
                      </a:lnTo>
                      <a:lnTo>
                        <a:pt x="365" y="14"/>
                      </a:lnTo>
                      <a:lnTo>
                        <a:pt x="369" y="14"/>
                      </a:lnTo>
                      <a:lnTo>
                        <a:pt x="372" y="14"/>
                      </a:lnTo>
                      <a:lnTo>
                        <a:pt x="375" y="14"/>
                      </a:lnTo>
                      <a:lnTo>
                        <a:pt x="382" y="14"/>
                      </a:lnTo>
                      <a:lnTo>
                        <a:pt x="385" y="14"/>
                      </a:lnTo>
                      <a:lnTo>
                        <a:pt x="389" y="14"/>
                      </a:lnTo>
                      <a:lnTo>
                        <a:pt x="392" y="10"/>
                      </a:lnTo>
                      <a:lnTo>
                        <a:pt x="399" y="10"/>
                      </a:lnTo>
                      <a:lnTo>
                        <a:pt x="402" y="7"/>
                      </a:lnTo>
                      <a:lnTo>
                        <a:pt x="405" y="7"/>
                      </a:lnTo>
                      <a:lnTo>
                        <a:pt x="409" y="7"/>
                      </a:lnTo>
                      <a:lnTo>
                        <a:pt x="412" y="7"/>
                      </a:lnTo>
                      <a:lnTo>
                        <a:pt x="419" y="7"/>
                      </a:lnTo>
                      <a:lnTo>
                        <a:pt x="422" y="7"/>
                      </a:lnTo>
                      <a:lnTo>
                        <a:pt x="425" y="7"/>
                      </a:lnTo>
                      <a:lnTo>
                        <a:pt x="429" y="4"/>
                      </a:lnTo>
                      <a:lnTo>
                        <a:pt x="435" y="4"/>
                      </a:lnTo>
                      <a:lnTo>
                        <a:pt x="438" y="4"/>
                      </a:lnTo>
                      <a:lnTo>
                        <a:pt x="442" y="4"/>
                      </a:lnTo>
                      <a:lnTo>
                        <a:pt x="445" y="4"/>
                      </a:lnTo>
                      <a:lnTo>
                        <a:pt x="448" y="4"/>
                      </a:lnTo>
                      <a:lnTo>
                        <a:pt x="455" y="4"/>
                      </a:lnTo>
                      <a:lnTo>
                        <a:pt x="458" y="4"/>
                      </a:lnTo>
                      <a:lnTo>
                        <a:pt x="462" y="4"/>
                      </a:lnTo>
                      <a:lnTo>
                        <a:pt x="465" y="0"/>
                      </a:lnTo>
                      <a:lnTo>
                        <a:pt x="472" y="0"/>
                      </a:lnTo>
                      <a:lnTo>
                        <a:pt x="475" y="0"/>
                      </a:lnTo>
                      <a:lnTo>
                        <a:pt x="478" y="0"/>
                      </a:lnTo>
                      <a:lnTo>
                        <a:pt x="482" y="0"/>
                      </a:lnTo>
                      <a:lnTo>
                        <a:pt x="485" y="0"/>
                      </a:lnTo>
                      <a:lnTo>
                        <a:pt x="492" y="0"/>
                      </a:lnTo>
                      <a:lnTo>
                        <a:pt x="495" y="0"/>
                      </a:lnTo>
                      <a:lnTo>
                        <a:pt x="498" y="0"/>
                      </a:lnTo>
                      <a:lnTo>
                        <a:pt x="502" y="0"/>
                      </a:lnTo>
                      <a:lnTo>
                        <a:pt x="508" y="0"/>
                      </a:lnTo>
                      <a:lnTo>
                        <a:pt x="511" y="0"/>
                      </a:lnTo>
                      <a:lnTo>
                        <a:pt x="515" y="0"/>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Freeform 222"/>
                <p:cNvSpPr>
                  <a:spLocks/>
                </p:cNvSpPr>
                <p:nvPr/>
              </p:nvSpPr>
              <p:spPr bwMode="auto">
                <a:xfrm>
                  <a:off x="2654300" y="3233738"/>
                  <a:ext cx="815975" cy="42862"/>
                </a:xfrm>
                <a:custGeom>
                  <a:avLst/>
                  <a:gdLst>
                    <a:gd name="T0" fmla="*/ 6 w 514"/>
                    <a:gd name="T1" fmla="*/ 27 h 27"/>
                    <a:gd name="T2" fmla="*/ 20 w 514"/>
                    <a:gd name="T3" fmla="*/ 27 h 27"/>
                    <a:gd name="T4" fmla="*/ 33 w 514"/>
                    <a:gd name="T5" fmla="*/ 27 h 27"/>
                    <a:gd name="T6" fmla="*/ 43 w 514"/>
                    <a:gd name="T7" fmla="*/ 27 h 27"/>
                    <a:gd name="T8" fmla="*/ 56 w 514"/>
                    <a:gd name="T9" fmla="*/ 27 h 27"/>
                    <a:gd name="T10" fmla="*/ 69 w 514"/>
                    <a:gd name="T11" fmla="*/ 27 h 27"/>
                    <a:gd name="T12" fmla="*/ 79 w 514"/>
                    <a:gd name="T13" fmla="*/ 27 h 27"/>
                    <a:gd name="T14" fmla="*/ 93 w 514"/>
                    <a:gd name="T15" fmla="*/ 23 h 27"/>
                    <a:gd name="T16" fmla="*/ 106 w 514"/>
                    <a:gd name="T17" fmla="*/ 23 h 27"/>
                    <a:gd name="T18" fmla="*/ 116 w 514"/>
                    <a:gd name="T19" fmla="*/ 23 h 27"/>
                    <a:gd name="T20" fmla="*/ 129 w 514"/>
                    <a:gd name="T21" fmla="*/ 23 h 27"/>
                    <a:gd name="T22" fmla="*/ 142 w 514"/>
                    <a:gd name="T23" fmla="*/ 23 h 27"/>
                    <a:gd name="T24" fmla="*/ 152 w 514"/>
                    <a:gd name="T25" fmla="*/ 20 h 27"/>
                    <a:gd name="T26" fmla="*/ 166 w 514"/>
                    <a:gd name="T27" fmla="*/ 23 h 27"/>
                    <a:gd name="T28" fmla="*/ 179 w 514"/>
                    <a:gd name="T29" fmla="*/ 23 h 27"/>
                    <a:gd name="T30" fmla="*/ 189 w 514"/>
                    <a:gd name="T31" fmla="*/ 23 h 27"/>
                    <a:gd name="T32" fmla="*/ 202 w 514"/>
                    <a:gd name="T33" fmla="*/ 23 h 27"/>
                    <a:gd name="T34" fmla="*/ 215 w 514"/>
                    <a:gd name="T35" fmla="*/ 23 h 27"/>
                    <a:gd name="T36" fmla="*/ 225 w 514"/>
                    <a:gd name="T37" fmla="*/ 23 h 27"/>
                    <a:gd name="T38" fmla="*/ 239 w 514"/>
                    <a:gd name="T39" fmla="*/ 23 h 27"/>
                    <a:gd name="T40" fmla="*/ 252 w 514"/>
                    <a:gd name="T41" fmla="*/ 27 h 27"/>
                    <a:gd name="T42" fmla="*/ 262 w 514"/>
                    <a:gd name="T43" fmla="*/ 27 h 27"/>
                    <a:gd name="T44" fmla="*/ 275 w 514"/>
                    <a:gd name="T45" fmla="*/ 27 h 27"/>
                    <a:gd name="T46" fmla="*/ 288 w 514"/>
                    <a:gd name="T47" fmla="*/ 27 h 27"/>
                    <a:gd name="T48" fmla="*/ 298 w 514"/>
                    <a:gd name="T49" fmla="*/ 27 h 27"/>
                    <a:gd name="T50" fmla="*/ 312 w 514"/>
                    <a:gd name="T51" fmla="*/ 27 h 27"/>
                    <a:gd name="T52" fmla="*/ 325 w 514"/>
                    <a:gd name="T53" fmla="*/ 27 h 27"/>
                    <a:gd name="T54" fmla="*/ 335 w 514"/>
                    <a:gd name="T55" fmla="*/ 20 h 27"/>
                    <a:gd name="T56" fmla="*/ 348 w 514"/>
                    <a:gd name="T57" fmla="*/ 17 h 27"/>
                    <a:gd name="T58" fmla="*/ 361 w 514"/>
                    <a:gd name="T59" fmla="*/ 17 h 27"/>
                    <a:gd name="T60" fmla="*/ 371 w 514"/>
                    <a:gd name="T61" fmla="*/ 17 h 27"/>
                    <a:gd name="T62" fmla="*/ 385 w 514"/>
                    <a:gd name="T63" fmla="*/ 13 h 27"/>
                    <a:gd name="T64" fmla="*/ 398 w 514"/>
                    <a:gd name="T65" fmla="*/ 13 h 27"/>
                    <a:gd name="T66" fmla="*/ 408 w 514"/>
                    <a:gd name="T67" fmla="*/ 13 h 27"/>
                    <a:gd name="T68" fmla="*/ 421 w 514"/>
                    <a:gd name="T69" fmla="*/ 13 h 27"/>
                    <a:gd name="T70" fmla="*/ 435 w 514"/>
                    <a:gd name="T71" fmla="*/ 10 h 27"/>
                    <a:gd name="T72" fmla="*/ 444 w 514"/>
                    <a:gd name="T73" fmla="*/ 3 h 27"/>
                    <a:gd name="T74" fmla="*/ 458 w 514"/>
                    <a:gd name="T75" fmla="*/ 3 h 27"/>
                    <a:gd name="T76" fmla="*/ 471 w 514"/>
                    <a:gd name="T77" fmla="*/ 3 h 27"/>
                    <a:gd name="T78" fmla="*/ 481 w 514"/>
                    <a:gd name="T79" fmla="*/ 0 h 27"/>
                    <a:gd name="T80" fmla="*/ 494 w 514"/>
                    <a:gd name="T81" fmla="*/ 0 h 27"/>
                    <a:gd name="T82" fmla="*/ 508 w 514"/>
                    <a:gd name="T8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4" h="27">
                      <a:moveTo>
                        <a:pt x="0" y="23"/>
                      </a:moveTo>
                      <a:lnTo>
                        <a:pt x="3" y="27"/>
                      </a:lnTo>
                      <a:lnTo>
                        <a:pt x="6" y="27"/>
                      </a:lnTo>
                      <a:lnTo>
                        <a:pt x="13" y="27"/>
                      </a:lnTo>
                      <a:lnTo>
                        <a:pt x="16" y="27"/>
                      </a:lnTo>
                      <a:lnTo>
                        <a:pt x="20" y="27"/>
                      </a:lnTo>
                      <a:lnTo>
                        <a:pt x="23" y="27"/>
                      </a:lnTo>
                      <a:lnTo>
                        <a:pt x="30" y="27"/>
                      </a:lnTo>
                      <a:lnTo>
                        <a:pt x="33" y="27"/>
                      </a:lnTo>
                      <a:lnTo>
                        <a:pt x="36" y="27"/>
                      </a:lnTo>
                      <a:lnTo>
                        <a:pt x="40" y="27"/>
                      </a:lnTo>
                      <a:lnTo>
                        <a:pt x="43" y="27"/>
                      </a:lnTo>
                      <a:lnTo>
                        <a:pt x="50" y="27"/>
                      </a:lnTo>
                      <a:lnTo>
                        <a:pt x="53" y="27"/>
                      </a:lnTo>
                      <a:lnTo>
                        <a:pt x="56" y="27"/>
                      </a:lnTo>
                      <a:lnTo>
                        <a:pt x="60" y="27"/>
                      </a:lnTo>
                      <a:lnTo>
                        <a:pt x="66" y="27"/>
                      </a:lnTo>
                      <a:lnTo>
                        <a:pt x="69" y="27"/>
                      </a:lnTo>
                      <a:lnTo>
                        <a:pt x="73" y="27"/>
                      </a:lnTo>
                      <a:lnTo>
                        <a:pt x="76" y="27"/>
                      </a:lnTo>
                      <a:lnTo>
                        <a:pt x="79" y="27"/>
                      </a:lnTo>
                      <a:lnTo>
                        <a:pt x="86" y="27"/>
                      </a:lnTo>
                      <a:lnTo>
                        <a:pt x="89" y="23"/>
                      </a:lnTo>
                      <a:lnTo>
                        <a:pt x="93" y="23"/>
                      </a:lnTo>
                      <a:lnTo>
                        <a:pt x="96" y="23"/>
                      </a:lnTo>
                      <a:lnTo>
                        <a:pt x="103" y="23"/>
                      </a:lnTo>
                      <a:lnTo>
                        <a:pt x="106" y="23"/>
                      </a:lnTo>
                      <a:lnTo>
                        <a:pt x="109" y="23"/>
                      </a:lnTo>
                      <a:lnTo>
                        <a:pt x="113" y="23"/>
                      </a:lnTo>
                      <a:lnTo>
                        <a:pt x="116" y="23"/>
                      </a:lnTo>
                      <a:lnTo>
                        <a:pt x="123" y="23"/>
                      </a:lnTo>
                      <a:lnTo>
                        <a:pt x="126" y="20"/>
                      </a:lnTo>
                      <a:lnTo>
                        <a:pt x="129" y="23"/>
                      </a:lnTo>
                      <a:lnTo>
                        <a:pt x="133" y="23"/>
                      </a:lnTo>
                      <a:lnTo>
                        <a:pt x="139" y="23"/>
                      </a:lnTo>
                      <a:lnTo>
                        <a:pt x="142" y="23"/>
                      </a:lnTo>
                      <a:lnTo>
                        <a:pt x="146" y="20"/>
                      </a:lnTo>
                      <a:lnTo>
                        <a:pt x="149" y="20"/>
                      </a:lnTo>
                      <a:lnTo>
                        <a:pt x="152" y="20"/>
                      </a:lnTo>
                      <a:lnTo>
                        <a:pt x="159" y="20"/>
                      </a:lnTo>
                      <a:lnTo>
                        <a:pt x="162" y="23"/>
                      </a:lnTo>
                      <a:lnTo>
                        <a:pt x="166" y="23"/>
                      </a:lnTo>
                      <a:lnTo>
                        <a:pt x="169" y="23"/>
                      </a:lnTo>
                      <a:lnTo>
                        <a:pt x="176" y="23"/>
                      </a:lnTo>
                      <a:lnTo>
                        <a:pt x="179" y="23"/>
                      </a:lnTo>
                      <a:lnTo>
                        <a:pt x="182" y="23"/>
                      </a:lnTo>
                      <a:lnTo>
                        <a:pt x="186" y="23"/>
                      </a:lnTo>
                      <a:lnTo>
                        <a:pt x="189" y="23"/>
                      </a:lnTo>
                      <a:lnTo>
                        <a:pt x="196" y="23"/>
                      </a:lnTo>
                      <a:lnTo>
                        <a:pt x="199" y="23"/>
                      </a:lnTo>
                      <a:lnTo>
                        <a:pt x="202" y="23"/>
                      </a:lnTo>
                      <a:lnTo>
                        <a:pt x="206" y="23"/>
                      </a:lnTo>
                      <a:lnTo>
                        <a:pt x="212" y="23"/>
                      </a:lnTo>
                      <a:lnTo>
                        <a:pt x="215" y="23"/>
                      </a:lnTo>
                      <a:lnTo>
                        <a:pt x="219" y="23"/>
                      </a:lnTo>
                      <a:lnTo>
                        <a:pt x="222" y="23"/>
                      </a:lnTo>
                      <a:lnTo>
                        <a:pt x="225" y="23"/>
                      </a:lnTo>
                      <a:lnTo>
                        <a:pt x="232" y="23"/>
                      </a:lnTo>
                      <a:lnTo>
                        <a:pt x="235" y="23"/>
                      </a:lnTo>
                      <a:lnTo>
                        <a:pt x="239" y="23"/>
                      </a:lnTo>
                      <a:lnTo>
                        <a:pt x="242" y="23"/>
                      </a:lnTo>
                      <a:lnTo>
                        <a:pt x="249" y="27"/>
                      </a:lnTo>
                      <a:lnTo>
                        <a:pt x="252" y="27"/>
                      </a:lnTo>
                      <a:lnTo>
                        <a:pt x="255" y="27"/>
                      </a:lnTo>
                      <a:lnTo>
                        <a:pt x="259" y="27"/>
                      </a:lnTo>
                      <a:lnTo>
                        <a:pt x="262" y="27"/>
                      </a:lnTo>
                      <a:lnTo>
                        <a:pt x="269" y="27"/>
                      </a:lnTo>
                      <a:lnTo>
                        <a:pt x="272" y="27"/>
                      </a:lnTo>
                      <a:lnTo>
                        <a:pt x="275" y="27"/>
                      </a:lnTo>
                      <a:lnTo>
                        <a:pt x="279" y="27"/>
                      </a:lnTo>
                      <a:lnTo>
                        <a:pt x="285" y="27"/>
                      </a:lnTo>
                      <a:lnTo>
                        <a:pt x="288" y="27"/>
                      </a:lnTo>
                      <a:lnTo>
                        <a:pt x="292" y="27"/>
                      </a:lnTo>
                      <a:lnTo>
                        <a:pt x="295" y="27"/>
                      </a:lnTo>
                      <a:lnTo>
                        <a:pt x="298" y="27"/>
                      </a:lnTo>
                      <a:lnTo>
                        <a:pt x="305" y="27"/>
                      </a:lnTo>
                      <a:lnTo>
                        <a:pt x="308" y="27"/>
                      </a:lnTo>
                      <a:lnTo>
                        <a:pt x="312" y="27"/>
                      </a:lnTo>
                      <a:lnTo>
                        <a:pt x="315" y="27"/>
                      </a:lnTo>
                      <a:lnTo>
                        <a:pt x="322" y="27"/>
                      </a:lnTo>
                      <a:lnTo>
                        <a:pt x="325" y="27"/>
                      </a:lnTo>
                      <a:lnTo>
                        <a:pt x="328" y="27"/>
                      </a:lnTo>
                      <a:lnTo>
                        <a:pt x="332" y="27"/>
                      </a:lnTo>
                      <a:lnTo>
                        <a:pt x="335" y="20"/>
                      </a:lnTo>
                      <a:lnTo>
                        <a:pt x="342" y="20"/>
                      </a:lnTo>
                      <a:lnTo>
                        <a:pt x="345" y="17"/>
                      </a:lnTo>
                      <a:lnTo>
                        <a:pt x="348" y="17"/>
                      </a:lnTo>
                      <a:lnTo>
                        <a:pt x="352" y="17"/>
                      </a:lnTo>
                      <a:lnTo>
                        <a:pt x="358" y="17"/>
                      </a:lnTo>
                      <a:lnTo>
                        <a:pt x="361" y="17"/>
                      </a:lnTo>
                      <a:lnTo>
                        <a:pt x="365" y="17"/>
                      </a:lnTo>
                      <a:lnTo>
                        <a:pt x="368" y="17"/>
                      </a:lnTo>
                      <a:lnTo>
                        <a:pt x="371" y="17"/>
                      </a:lnTo>
                      <a:lnTo>
                        <a:pt x="378" y="17"/>
                      </a:lnTo>
                      <a:lnTo>
                        <a:pt x="381" y="17"/>
                      </a:lnTo>
                      <a:lnTo>
                        <a:pt x="385" y="13"/>
                      </a:lnTo>
                      <a:lnTo>
                        <a:pt x="388" y="17"/>
                      </a:lnTo>
                      <a:lnTo>
                        <a:pt x="395" y="17"/>
                      </a:lnTo>
                      <a:lnTo>
                        <a:pt x="398" y="13"/>
                      </a:lnTo>
                      <a:lnTo>
                        <a:pt x="401" y="13"/>
                      </a:lnTo>
                      <a:lnTo>
                        <a:pt x="405" y="13"/>
                      </a:lnTo>
                      <a:lnTo>
                        <a:pt x="408" y="13"/>
                      </a:lnTo>
                      <a:lnTo>
                        <a:pt x="415" y="13"/>
                      </a:lnTo>
                      <a:lnTo>
                        <a:pt x="418" y="13"/>
                      </a:lnTo>
                      <a:lnTo>
                        <a:pt x="421" y="13"/>
                      </a:lnTo>
                      <a:lnTo>
                        <a:pt x="425" y="13"/>
                      </a:lnTo>
                      <a:lnTo>
                        <a:pt x="431" y="13"/>
                      </a:lnTo>
                      <a:lnTo>
                        <a:pt x="435" y="10"/>
                      </a:lnTo>
                      <a:lnTo>
                        <a:pt x="438" y="7"/>
                      </a:lnTo>
                      <a:lnTo>
                        <a:pt x="441" y="7"/>
                      </a:lnTo>
                      <a:lnTo>
                        <a:pt x="444" y="3"/>
                      </a:lnTo>
                      <a:lnTo>
                        <a:pt x="451" y="3"/>
                      </a:lnTo>
                      <a:lnTo>
                        <a:pt x="454" y="3"/>
                      </a:lnTo>
                      <a:lnTo>
                        <a:pt x="458" y="3"/>
                      </a:lnTo>
                      <a:lnTo>
                        <a:pt x="461" y="3"/>
                      </a:lnTo>
                      <a:lnTo>
                        <a:pt x="468" y="3"/>
                      </a:lnTo>
                      <a:lnTo>
                        <a:pt x="471" y="3"/>
                      </a:lnTo>
                      <a:lnTo>
                        <a:pt x="474" y="3"/>
                      </a:lnTo>
                      <a:lnTo>
                        <a:pt x="478" y="0"/>
                      </a:lnTo>
                      <a:lnTo>
                        <a:pt x="481" y="0"/>
                      </a:lnTo>
                      <a:lnTo>
                        <a:pt x="488" y="0"/>
                      </a:lnTo>
                      <a:lnTo>
                        <a:pt x="491" y="0"/>
                      </a:lnTo>
                      <a:lnTo>
                        <a:pt x="494" y="0"/>
                      </a:lnTo>
                      <a:lnTo>
                        <a:pt x="498" y="0"/>
                      </a:lnTo>
                      <a:lnTo>
                        <a:pt x="504" y="0"/>
                      </a:lnTo>
                      <a:lnTo>
                        <a:pt x="508" y="0"/>
                      </a:lnTo>
                      <a:lnTo>
                        <a:pt x="511" y="0"/>
                      </a:lnTo>
                      <a:lnTo>
                        <a:pt x="514" y="0"/>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Freeform 223"/>
                <p:cNvSpPr>
                  <a:spLocks/>
                </p:cNvSpPr>
                <p:nvPr/>
              </p:nvSpPr>
              <p:spPr bwMode="auto">
                <a:xfrm>
                  <a:off x="3470275" y="3217863"/>
                  <a:ext cx="817563" cy="15875"/>
                </a:xfrm>
                <a:custGeom>
                  <a:avLst/>
                  <a:gdLst>
                    <a:gd name="T0" fmla="*/ 10 w 515"/>
                    <a:gd name="T1" fmla="*/ 10 h 10"/>
                    <a:gd name="T2" fmla="*/ 20 w 515"/>
                    <a:gd name="T3" fmla="*/ 7 h 10"/>
                    <a:gd name="T4" fmla="*/ 33 w 515"/>
                    <a:gd name="T5" fmla="*/ 7 h 10"/>
                    <a:gd name="T6" fmla="*/ 47 w 515"/>
                    <a:gd name="T7" fmla="*/ 7 h 10"/>
                    <a:gd name="T8" fmla="*/ 57 w 515"/>
                    <a:gd name="T9" fmla="*/ 7 h 10"/>
                    <a:gd name="T10" fmla="*/ 70 w 515"/>
                    <a:gd name="T11" fmla="*/ 3 h 10"/>
                    <a:gd name="T12" fmla="*/ 83 w 515"/>
                    <a:gd name="T13" fmla="*/ 3 h 10"/>
                    <a:gd name="T14" fmla="*/ 93 w 515"/>
                    <a:gd name="T15" fmla="*/ 3 h 10"/>
                    <a:gd name="T16" fmla="*/ 106 w 515"/>
                    <a:gd name="T17" fmla="*/ 3 h 10"/>
                    <a:gd name="T18" fmla="*/ 120 w 515"/>
                    <a:gd name="T19" fmla="*/ 3 h 10"/>
                    <a:gd name="T20" fmla="*/ 130 w 515"/>
                    <a:gd name="T21" fmla="*/ 3 h 10"/>
                    <a:gd name="T22" fmla="*/ 143 w 515"/>
                    <a:gd name="T23" fmla="*/ 3 h 10"/>
                    <a:gd name="T24" fmla="*/ 156 w 515"/>
                    <a:gd name="T25" fmla="*/ 3 h 10"/>
                    <a:gd name="T26" fmla="*/ 166 w 515"/>
                    <a:gd name="T27" fmla="*/ 3 h 10"/>
                    <a:gd name="T28" fmla="*/ 179 w 515"/>
                    <a:gd name="T29" fmla="*/ 3 h 10"/>
                    <a:gd name="T30" fmla="*/ 193 w 515"/>
                    <a:gd name="T31" fmla="*/ 3 h 10"/>
                    <a:gd name="T32" fmla="*/ 203 w 515"/>
                    <a:gd name="T33" fmla="*/ 3 h 10"/>
                    <a:gd name="T34" fmla="*/ 216 w 515"/>
                    <a:gd name="T35" fmla="*/ 0 h 10"/>
                    <a:gd name="T36" fmla="*/ 229 w 515"/>
                    <a:gd name="T37" fmla="*/ 0 h 10"/>
                    <a:gd name="T38" fmla="*/ 239 w 515"/>
                    <a:gd name="T39" fmla="*/ 0 h 10"/>
                    <a:gd name="T40" fmla="*/ 252 w 515"/>
                    <a:gd name="T41" fmla="*/ 10 h 10"/>
                    <a:gd name="T42" fmla="*/ 266 w 515"/>
                    <a:gd name="T43" fmla="*/ 10 h 10"/>
                    <a:gd name="T44" fmla="*/ 276 w 515"/>
                    <a:gd name="T45" fmla="*/ 10 h 10"/>
                    <a:gd name="T46" fmla="*/ 289 w 515"/>
                    <a:gd name="T47" fmla="*/ 10 h 10"/>
                    <a:gd name="T48" fmla="*/ 302 w 515"/>
                    <a:gd name="T49" fmla="*/ 3 h 10"/>
                    <a:gd name="T50" fmla="*/ 312 w 515"/>
                    <a:gd name="T51" fmla="*/ 7 h 10"/>
                    <a:gd name="T52" fmla="*/ 325 w 515"/>
                    <a:gd name="T53" fmla="*/ 7 h 10"/>
                    <a:gd name="T54" fmla="*/ 339 w 515"/>
                    <a:gd name="T55" fmla="*/ 7 h 10"/>
                    <a:gd name="T56" fmla="*/ 349 w 515"/>
                    <a:gd name="T57" fmla="*/ 7 h 10"/>
                    <a:gd name="T58" fmla="*/ 362 w 515"/>
                    <a:gd name="T59" fmla="*/ 7 h 10"/>
                    <a:gd name="T60" fmla="*/ 375 w 515"/>
                    <a:gd name="T61" fmla="*/ 7 h 10"/>
                    <a:gd name="T62" fmla="*/ 385 w 515"/>
                    <a:gd name="T63" fmla="*/ 7 h 10"/>
                    <a:gd name="T64" fmla="*/ 398 w 515"/>
                    <a:gd name="T65" fmla="*/ 7 h 10"/>
                    <a:gd name="T66" fmla="*/ 412 w 515"/>
                    <a:gd name="T67" fmla="*/ 7 h 10"/>
                    <a:gd name="T68" fmla="*/ 422 w 515"/>
                    <a:gd name="T69" fmla="*/ 7 h 10"/>
                    <a:gd name="T70" fmla="*/ 435 w 515"/>
                    <a:gd name="T71" fmla="*/ 7 h 10"/>
                    <a:gd name="T72" fmla="*/ 448 w 515"/>
                    <a:gd name="T73" fmla="*/ 7 h 10"/>
                    <a:gd name="T74" fmla="*/ 458 w 515"/>
                    <a:gd name="T75" fmla="*/ 3 h 10"/>
                    <a:gd name="T76" fmla="*/ 471 w 515"/>
                    <a:gd name="T77" fmla="*/ 3 h 10"/>
                    <a:gd name="T78" fmla="*/ 485 w 515"/>
                    <a:gd name="T79" fmla="*/ 3 h 10"/>
                    <a:gd name="T80" fmla="*/ 495 w 515"/>
                    <a:gd name="T81" fmla="*/ 3 h 10"/>
                    <a:gd name="T82" fmla="*/ 508 w 515"/>
                    <a:gd name="T8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5" h="10">
                      <a:moveTo>
                        <a:pt x="0" y="10"/>
                      </a:moveTo>
                      <a:lnTo>
                        <a:pt x="3" y="10"/>
                      </a:lnTo>
                      <a:lnTo>
                        <a:pt x="10" y="10"/>
                      </a:lnTo>
                      <a:lnTo>
                        <a:pt x="13" y="10"/>
                      </a:lnTo>
                      <a:lnTo>
                        <a:pt x="17" y="10"/>
                      </a:lnTo>
                      <a:lnTo>
                        <a:pt x="20" y="7"/>
                      </a:lnTo>
                      <a:lnTo>
                        <a:pt x="27" y="7"/>
                      </a:lnTo>
                      <a:lnTo>
                        <a:pt x="30" y="7"/>
                      </a:lnTo>
                      <a:lnTo>
                        <a:pt x="33" y="7"/>
                      </a:lnTo>
                      <a:lnTo>
                        <a:pt x="37" y="7"/>
                      </a:lnTo>
                      <a:lnTo>
                        <a:pt x="40" y="7"/>
                      </a:lnTo>
                      <a:lnTo>
                        <a:pt x="47" y="7"/>
                      </a:lnTo>
                      <a:lnTo>
                        <a:pt x="50" y="7"/>
                      </a:lnTo>
                      <a:lnTo>
                        <a:pt x="53" y="7"/>
                      </a:lnTo>
                      <a:lnTo>
                        <a:pt x="57" y="7"/>
                      </a:lnTo>
                      <a:lnTo>
                        <a:pt x="63" y="3"/>
                      </a:lnTo>
                      <a:lnTo>
                        <a:pt x="67" y="3"/>
                      </a:lnTo>
                      <a:lnTo>
                        <a:pt x="70" y="3"/>
                      </a:lnTo>
                      <a:lnTo>
                        <a:pt x="73" y="3"/>
                      </a:lnTo>
                      <a:lnTo>
                        <a:pt x="76" y="3"/>
                      </a:lnTo>
                      <a:lnTo>
                        <a:pt x="83" y="3"/>
                      </a:lnTo>
                      <a:lnTo>
                        <a:pt x="86" y="3"/>
                      </a:lnTo>
                      <a:lnTo>
                        <a:pt x="90" y="3"/>
                      </a:lnTo>
                      <a:lnTo>
                        <a:pt x="93" y="3"/>
                      </a:lnTo>
                      <a:lnTo>
                        <a:pt x="100" y="3"/>
                      </a:lnTo>
                      <a:lnTo>
                        <a:pt x="103" y="3"/>
                      </a:lnTo>
                      <a:lnTo>
                        <a:pt x="106" y="3"/>
                      </a:lnTo>
                      <a:lnTo>
                        <a:pt x="110" y="3"/>
                      </a:lnTo>
                      <a:lnTo>
                        <a:pt x="113" y="3"/>
                      </a:lnTo>
                      <a:lnTo>
                        <a:pt x="120" y="3"/>
                      </a:lnTo>
                      <a:lnTo>
                        <a:pt x="123" y="3"/>
                      </a:lnTo>
                      <a:lnTo>
                        <a:pt x="126" y="3"/>
                      </a:lnTo>
                      <a:lnTo>
                        <a:pt x="130" y="3"/>
                      </a:lnTo>
                      <a:lnTo>
                        <a:pt x="136" y="3"/>
                      </a:lnTo>
                      <a:lnTo>
                        <a:pt x="140" y="3"/>
                      </a:lnTo>
                      <a:lnTo>
                        <a:pt x="143" y="3"/>
                      </a:lnTo>
                      <a:lnTo>
                        <a:pt x="146" y="3"/>
                      </a:lnTo>
                      <a:lnTo>
                        <a:pt x="149" y="7"/>
                      </a:lnTo>
                      <a:lnTo>
                        <a:pt x="156" y="3"/>
                      </a:lnTo>
                      <a:lnTo>
                        <a:pt x="159" y="3"/>
                      </a:lnTo>
                      <a:lnTo>
                        <a:pt x="163" y="3"/>
                      </a:lnTo>
                      <a:lnTo>
                        <a:pt x="166" y="3"/>
                      </a:lnTo>
                      <a:lnTo>
                        <a:pt x="173" y="3"/>
                      </a:lnTo>
                      <a:lnTo>
                        <a:pt x="176" y="3"/>
                      </a:lnTo>
                      <a:lnTo>
                        <a:pt x="179" y="3"/>
                      </a:lnTo>
                      <a:lnTo>
                        <a:pt x="183" y="3"/>
                      </a:lnTo>
                      <a:lnTo>
                        <a:pt x="186" y="3"/>
                      </a:lnTo>
                      <a:lnTo>
                        <a:pt x="193" y="3"/>
                      </a:lnTo>
                      <a:lnTo>
                        <a:pt x="196" y="3"/>
                      </a:lnTo>
                      <a:lnTo>
                        <a:pt x="199" y="3"/>
                      </a:lnTo>
                      <a:lnTo>
                        <a:pt x="203" y="3"/>
                      </a:lnTo>
                      <a:lnTo>
                        <a:pt x="209" y="3"/>
                      </a:lnTo>
                      <a:lnTo>
                        <a:pt x="213" y="3"/>
                      </a:lnTo>
                      <a:lnTo>
                        <a:pt x="216" y="0"/>
                      </a:lnTo>
                      <a:lnTo>
                        <a:pt x="219" y="0"/>
                      </a:lnTo>
                      <a:lnTo>
                        <a:pt x="222" y="0"/>
                      </a:lnTo>
                      <a:lnTo>
                        <a:pt x="229" y="0"/>
                      </a:lnTo>
                      <a:lnTo>
                        <a:pt x="232" y="0"/>
                      </a:lnTo>
                      <a:lnTo>
                        <a:pt x="236" y="0"/>
                      </a:lnTo>
                      <a:lnTo>
                        <a:pt x="239" y="0"/>
                      </a:lnTo>
                      <a:lnTo>
                        <a:pt x="246" y="7"/>
                      </a:lnTo>
                      <a:lnTo>
                        <a:pt x="249" y="10"/>
                      </a:lnTo>
                      <a:lnTo>
                        <a:pt x="252" y="10"/>
                      </a:lnTo>
                      <a:lnTo>
                        <a:pt x="256" y="10"/>
                      </a:lnTo>
                      <a:lnTo>
                        <a:pt x="259" y="10"/>
                      </a:lnTo>
                      <a:lnTo>
                        <a:pt x="266" y="10"/>
                      </a:lnTo>
                      <a:lnTo>
                        <a:pt x="269" y="10"/>
                      </a:lnTo>
                      <a:lnTo>
                        <a:pt x="272" y="10"/>
                      </a:lnTo>
                      <a:lnTo>
                        <a:pt x="276" y="10"/>
                      </a:lnTo>
                      <a:lnTo>
                        <a:pt x="282" y="10"/>
                      </a:lnTo>
                      <a:lnTo>
                        <a:pt x="286" y="10"/>
                      </a:lnTo>
                      <a:lnTo>
                        <a:pt x="289" y="10"/>
                      </a:lnTo>
                      <a:lnTo>
                        <a:pt x="292" y="7"/>
                      </a:lnTo>
                      <a:lnTo>
                        <a:pt x="295" y="3"/>
                      </a:lnTo>
                      <a:lnTo>
                        <a:pt x="302" y="3"/>
                      </a:lnTo>
                      <a:lnTo>
                        <a:pt x="305" y="3"/>
                      </a:lnTo>
                      <a:lnTo>
                        <a:pt x="309" y="7"/>
                      </a:lnTo>
                      <a:lnTo>
                        <a:pt x="312" y="7"/>
                      </a:lnTo>
                      <a:lnTo>
                        <a:pt x="319" y="7"/>
                      </a:lnTo>
                      <a:lnTo>
                        <a:pt x="322" y="7"/>
                      </a:lnTo>
                      <a:lnTo>
                        <a:pt x="325" y="7"/>
                      </a:lnTo>
                      <a:lnTo>
                        <a:pt x="329" y="7"/>
                      </a:lnTo>
                      <a:lnTo>
                        <a:pt x="332" y="7"/>
                      </a:lnTo>
                      <a:lnTo>
                        <a:pt x="339" y="7"/>
                      </a:lnTo>
                      <a:lnTo>
                        <a:pt x="342" y="7"/>
                      </a:lnTo>
                      <a:lnTo>
                        <a:pt x="345" y="7"/>
                      </a:lnTo>
                      <a:lnTo>
                        <a:pt x="349" y="7"/>
                      </a:lnTo>
                      <a:lnTo>
                        <a:pt x="355" y="7"/>
                      </a:lnTo>
                      <a:lnTo>
                        <a:pt x="359" y="7"/>
                      </a:lnTo>
                      <a:lnTo>
                        <a:pt x="362" y="7"/>
                      </a:lnTo>
                      <a:lnTo>
                        <a:pt x="365" y="7"/>
                      </a:lnTo>
                      <a:lnTo>
                        <a:pt x="368" y="7"/>
                      </a:lnTo>
                      <a:lnTo>
                        <a:pt x="375" y="7"/>
                      </a:lnTo>
                      <a:lnTo>
                        <a:pt x="378" y="7"/>
                      </a:lnTo>
                      <a:lnTo>
                        <a:pt x="382" y="7"/>
                      </a:lnTo>
                      <a:lnTo>
                        <a:pt x="385" y="7"/>
                      </a:lnTo>
                      <a:lnTo>
                        <a:pt x="392" y="7"/>
                      </a:lnTo>
                      <a:lnTo>
                        <a:pt x="395" y="7"/>
                      </a:lnTo>
                      <a:lnTo>
                        <a:pt x="398" y="7"/>
                      </a:lnTo>
                      <a:lnTo>
                        <a:pt x="402" y="7"/>
                      </a:lnTo>
                      <a:lnTo>
                        <a:pt x="405" y="7"/>
                      </a:lnTo>
                      <a:lnTo>
                        <a:pt x="412" y="7"/>
                      </a:lnTo>
                      <a:lnTo>
                        <a:pt x="415" y="7"/>
                      </a:lnTo>
                      <a:lnTo>
                        <a:pt x="418" y="7"/>
                      </a:lnTo>
                      <a:lnTo>
                        <a:pt x="422" y="7"/>
                      </a:lnTo>
                      <a:lnTo>
                        <a:pt x="428" y="7"/>
                      </a:lnTo>
                      <a:lnTo>
                        <a:pt x="432" y="7"/>
                      </a:lnTo>
                      <a:lnTo>
                        <a:pt x="435" y="7"/>
                      </a:lnTo>
                      <a:lnTo>
                        <a:pt x="438" y="7"/>
                      </a:lnTo>
                      <a:lnTo>
                        <a:pt x="441" y="7"/>
                      </a:lnTo>
                      <a:lnTo>
                        <a:pt x="448" y="7"/>
                      </a:lnTo>
                      <a:lnTo>
                        <a:pt x="451" y="7"/>
                      </a:lnTo>
                      <a:lnTo>
                        <a:pt x="455" y="7"/>
                      </a:lnTo>
                      <a:lnTo>
                        <a:pt x="458" y="3"/>
                      </a:lnTo>
                      <a:lnTo>
                        <a:pt x="465" y="3"/>
                      </a:lnTo>
                      <a:lnTo>
                        <a:pt x="468" y="3"/>
                      </a:lnTo>
                      <a:lnTo>
                        <a:pt x="471" y="3"/>
                      </a:lnTo>
                      <a:lnTo>
                        <a:pt x="475" y="3"/>
                      </a:lnTo>
                      <a:lnTo>
                        <a:pt x="478" y="3"/>
                      </a:lnTo>
                      <a:lnTo>
                        <a:pt x="485" y="3"/>
                      </a:lnTo>
                      <a:lnTo>
                        <a:pt x="488" y="3"/>
                      </a:lnTo>
                      <a:lnTo>
                        <a:pt x="491" y="3"/>
                      </a:lnTo>
                      <a:lnTo>
                        <a:pt x="495" y="3"/>
                      </a:lnTo>
                      <a:lnTo>
                        <a:pt x="501" y="3"/>
                      </a:lnTo>
                      <a:lnTo>
                        <a:pt x="505" y="3"/>
                      </a:lnTo>
                      <a:lnTo>
                        <a:pt x="508" y="3"/>
                      </a:lnTo>
                      <a:lnTo>
                        <a:pt x="511" y="3"/>
                      </a:lnTo>
                      <a:lnTo>
                        <a:pt x="515" y="3"/>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Freeform 224"/>
                <p:cNvSpPr>
                  <a:spLocks/>
                </p:cNvSpPr>
                <p:nvPr/>
              </p:nvSpPr>
              <p:spPr bwMode="auto">
                <a:xfrm>
                  <a:off x="4287838" y="3206750"/>
                  <a:ext cx="120650" cy="15875"/>
                </a:xfrm>
                <a:custGeom>
                  <a:avLst/>
                  <a:gdLst>
                    <a:gd name="T0" fmla="*/ 0 w 76"/>
                    <a:gd name="T1" fmla="*/ 10 h 10"/>
                    <a:gd name="T2" fmla="*/ 6 w 76"/>
                    <a:gd name="T3" fmla="*/ 10 h 10"/>
                    <a:gd name="T4" fmla="*/ 9 w 76"/>
                    <a:gd name="T5" fmla="*/ 10 h 10"/>
                    <a:gd name="T6" fmla="*/ 13 w 76"/>
                    <a:gd name="T7" fmla="*/ 10 h 10"/>
                    <a:gd name="T8" fmla="*/ 16 w 76"/>
                    <a:gd name="T9" fmla="*/ 10 h 10"/>
                    <a:gd name="T10" fmla="*/ 23 w 76"/>
                    <a:gd name="T11" fmla="*/ 10 h 10"/>
                    <a:gd name="T12" fmla="*/ 26 w 76"/>
                    <a:gd name="T13" fmla="*/ 10 h 10"/>
                    <a:gd name="T14" fmla="*/ 29 w 76"/>
                    <a:gd name="T15" fmla="*/ 10 h 10"/>
                    <a:gd name="T16" fmla="*/ 33 w 76"/>
                    <a:gd name="T17" fmla="*/ 7 h 10"/>
                    <a:gd name="T18" fmla="*/ 36 w 76"/>
                    <a:gd name="T19" fmla="*/ 4 h 10"/>
                    <a:gd name="T20" fmla="*/ 43 w 76"/>
                    <a:gd name="T21" fmla="*/ 4 h 10"/>
                    <a:gd name="T22" fmla="*/ 46 w 76"/>
                    <a:gd name="T23" fmla="*/ 0 h 10"/>
                    <a:gd name="T24" fmla="*/ 49 w 76"/>
                    <a:gd name="T25" fmla="*/ 0 h 10"/>
                    <a:gd name="T26" fmla="*/ 53 w 76"/>
                    <a:gd name="T27" fmla="*/ 0 h 10"/>
                    <a:gd name="T28" fmla="*/ 59 w 76"/>
                    <a:gd name="T29" fmla="*/ 0 h 10"/>
                    <a:gd name="T30" fmla="*/ 63 w 76"/>
                    <a:gd name="T31" fmla="*/ 0 h 10"/>
                    <a:gd name="T32" fmla="*/ 66 w 76"/>
                    <a:gd name="T33" fmla="*/ 0 h 10"/>
                    <a:gd name="T34" fmla="*/ 69 w 76"/>
                    <a:gd name="T35" fmla="*/ 0 h 10"/>
                    <a:gd name="T36" fmla="*/ 76 w 76"/>
                    <a:gd name="T3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0">
                      <a:moveTo>
                        <a:pt x="0" y="10"/>
                      </a:moveTo>
                      <a:lnTo>
                        <a:pt x="6" y="10"/>
                      </a:lnTo>
                      <a:lnTo>
                        <a:pt x="9" y="10"/>
                      </a:lnTo>
                      <a:lnTo>
                        <a:pt x="13" y="10"/>
                      </a:lnTo>
                      <a:lnTo>
                        <a:pt x="16" y="10"/>
                      </a:lnTo>
                      <a:lnTo>
                        <a:pt x="23" y="10"/>
                      </a:lnTo>
                      <a:lnTo>
                        <a:pt x="26" y="10"/>
                      </a:lnTo>
                      <a:lnTo>
                        <a:pt x="29" y="10"/>
                      </a:lnTo>
                      <a:lnTo>
                        <a:pt x="33" y="7"/>
                      </a:lnTo>
                      <a:lnTo>
                        <a:pt x="36" y="4"/>
                      </a:lnTo>
                      <a:lnTo>
                        <a:pt x="43" y="4"/>
                      </a:lnTo>
                      <a:lnTo>
                        <a:pt x="46" y="0"/>
                      </a:lnTo>
                      <a:lnTo>
                        <a:pt x="49" y="0"/>
                      </a:lnTo>
                      <a:lnTo>
                        <a:pt x="53" y="0"/>
                      </a:lnTo>
                      <a:lnTo>
                        <a:pt x="59" y="0"/>
                      </a:lnTo>
                      <a:lnTo>
                        <a:pt x="63" y="0"/>
                      </a:lnTo>
                      <a:lnTo>
                        <a:pt x="66" y="0"/>
                      </a:lnTo>
                      <a:lnTo>
                        <a:pt x="69" y="0"/>
                      </a:lnTo>
                      <a:lnTo>
                        <a:pt x="76" y="0"/>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9" name="Group 198"/>
              <p:cNvGrpSpPr/>
              <p:nvPr/>
            </p:nvGrpSpPr>
            <p:grpSpPr>
              <a:xfrm>
                <a:off x="2227263" y="3433763"/>
                <a:ext cx="2181225" cy="0"/>
                <a:chOff x="2227263" y="3433763"/>
                <a:chExt cx="2181225" cy="0"/>
              </a:xfrm>
            </p:grpSpPr>
            <p:sp>
              <p:nvSpPr>
                <p:cNvPr id="215" name="Freeform 225"/>
                <p:cNvSpPr>
                  <a:spLocks/>
                </p:cNvSpPr>
                <p:nvPr/>
              </p:nvSpPr>
              <p:spPr bwMode="auto">
                <a:xfrm>
                  <a:off x="2227263" y="3433763"/>
                  <a:ext cx="822325" cy="0"/>
                </a:xfrm>
                <a:custGeom>
                  <a:avLst/>
                  <a:gdLst>
                    <a:gd name="T0" fmla="*/ 10 w 518"/>
                    <a:gd name="T1" fmla="*/ 20 w 518"/>
                    <a:gd name="T2" fmla="*/ 33 w 518"/>
                    <a:gd name="T3" fmla="*/ 46 w 518"/>
                    <a:gd name="T4" fmla="*/ 56 w 518"/>
                    <a:gd name="T5" fmla="*/ 70 w 518"/>
                    <a:gd name="T6" fmla="*/ 83 w 518"/>
                    <a:gd name="T7" fmla="*/ 93 w 518"/>
                    <a:gd name="T8" fmla="*/ 106 w 518"/>
                    <a:gd name="T9" fmla="*/ 119 w 518"/>
                    <a:gd name="T10" fmla="*/ 129 w 518"/>
                    <a:gd name="T11" fmla="*/ 143 w 518"/>
                    <a:gd name="T12" fmla="*/ 156 w 518"/>
                    <a:gd name="T13" fmla="*/ 166 w 518"/>
                    <a:gd name="T14" fmla="*/ 179 w 518"/>
                    <a:gd name="T15" fmla="*/ 192 w 518"/>
                    <a:gd name="T16" fmla="*/ 202 w 518"/>
                    <a:gd name="T17" fmla="*/ 216 w 518"/>
                    <a:gd name="T18" fmla="*/ 229 w 518"/>
                    <a:gd name="T19" fmla="*/ 239 w 518"/>
                    <a:gd name="T20" fmla="*/ 252 w 518"/>
                    <a:gd name="T21" fmla="*/ 265 w 518"/>
                    <a:gd name="T22" fmla="*/ 275 w 518"/>
                    <a:gd name="T23" fmla="*/ 289 w 518"/>
                    <a:gd name="T24" fmla="*/ 302 w 518"/>
                    <a:gd name="T25" fmla="*/ 312 w 518"/>
                    <a:gd name="T26" fmla="*/ 325 w 518"/>
                    <a:gd name="T27" fmla="*/ 338 w 518"/>
                    <a:gd name="T28" fmla="*/ 348 w 518"/>
                    <a:gd name="T29" fmla="*/ 362 w 518"/>
                    <a:gd name="T30" fmla="*/ 375 w 518"/>
                    <a:gd name="T31" fmla="*/ 385 w 518"/>
                    <a:gd name="T32" fmla="*/ 398 w 518"/>
                    <a:gd name="T33" fmla="*/ 411 w 518"/>
                    <a:gd name="T34" fmla="*/ 421 w 518"/>
                    <a:gd name="T35" fmla="*/ 435 w 518"/>
                    <a:gd name="T36" fmla="*/ 448 w 518"/>
                    <a:gd name="T37" fmla="*/ 458 w 518"/>
                    <a:gd name="T38" fmla="*/ 471 w 518"/>
                    <a:gd name="T39" fmla="*/ 484 w 518"/>
                    <a:gd name="T40" fmla="*/ 494 w 518"/>
                    <a:gd name="T41" fmla="*/ 508 w 518"/>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518">
                      <a:moveTo>
                        <a:pt x="0" y="0"/>
                      </a:moveTo>
                      <a:lnTo>
                        <a:pt x="7" y="0"/>
                      </a:lnTo>
                      <a:lnTo>
                        <a:pt x="10" y="0"/>
                      </a:lnTo>
                      <a:lnTo>
                        <a:pt x="13" y="0"/>
                      </a:lnTo>
                      <a:lnTo>
                        <a:pt x="17" y="0"/>
                      </a:lnTo>
                      <a:lnTo>
                        <a:pt x="20" y="0"/>
                      </a:lnTo>
                      <a:lnTo>
                        <a:pt x="27" y="0"/>
                      </a:lnTo>
                      <a:lnTo>
                        <a:pt x="30" y="0"/>
                      </a:lnTo>
                      <a:lnTo>
                        <a:pt x="33" y="0"/>
                      </a:lnTo>
                      <a:lnTo>
                        <a:pt x="36" y="0"/>
                      </a:lnTo>
                      <a:lnTo>
                        <a:pt x="43" y="0"/>
                      </a:lnTo>
                      <a:lnTo>
                        <a:pt x="46" y="0"/>
                      </a:lnTo>
                      <a:lnTo>
                        <a:pt x="50" y="0"/>
                      </a:lnTo>
                      <a:lnTo>
                        <a:pt x="53" y="0"/>
                      </a:lnTo>
                      <a:lnTo>
                        <a:pt x="56" y="0"/>
                      </a:lnTo>
                      <a:lnTo>
                        <a:pt x="63" y="0"/>
                      </a:lnTo>
                      <a:lnTo>
                        <a:pt x="66" y="0"/>
                      </a:lnTo>
                      <a:lnTo>
                        <a:pt x="70" y="0"/>
                      </a:lnTo>
                      <a:lnTo>
                        <a:pt x="73" y="0"/>
                      </a:lnTo>
                      <a:lnTo>
                        <a:pt x="80" y="0"/>
                      </a:lnTo>
                      <a:lnTo>
                        <a:pt x="83" y="0"/>
                      </a:lnTo>
                      <a:lnTo>
                        <a:pt x="86" y="0"/>
                      </a:lnTo>
                      <a:lnTo>
                        <a:pt x="90" y="0"/>
                      </a:lnTo>
                      <a:lnTo>
                        <a:pt x="93" y="0"/>
                      </a:lnTo>
                      <a:lnTo>
                        <a:pt x="100" y="0"/>
                      </a:lnTo>
                      <a:lnTo>
                        <a:pt x="103" y="0"/>
                      </a:lnTo>
                      <a:lnTo>
                        <a:pt x="106" y="0"/>
                      </a:lnTo>
                      <a:lnTo>
                        <a:pt x="110" y="0"/>
                      </a:lnTo>
                      <a:lnTo>
                        <a:pt x="116" y="0"/>
                      </a:lnTo>
                      <a:lnTo>
                        <a:pt x="119" y="0"/>
                      </a:lnTo>
                      <a:lnTo>
                        <a:pt x="123" y="0"/>
                      </a:lnTo>
                      <a:lnTo>
                        <a:pt x="126" y="0"/>
                      </a:lnTo>
                      <a:lnTo>
                        <a:pt x="129" y="0"/>
                      </a:lnTo>
                      <a:lnTo>
                        <a:pt x="136" y="0"/>
                      </a:lnTo>
                      <a:lnTo>
                        <a:pt x="139" y="0"/>
                      </a:lnTo>
                      <a:lnTo>
                        <a:pt x="143" y="0"/>
                      </a:lnTo>
                      <a:lnTo>
                        <a:pt x="146" y="0"/>
                      </a:lnTo>
                      <a:lnTo>
                        <a:pt x="153" y="0"/>
                      </a:lnTo>
                      <a:lnTo>
                        <a:pt x="156" y="0"/>
                      </a:lnTo>
                      <a:lnTo>
                        <a:pt x="159" y="0"/>
                      </a:lnTo>
                      <a:lnTo>
                        <a:pt x="163" y="0"/>
                      </a:lnTo>
                      <a:lnTo>
                        <a:pt x="166" y="0"/>
                      </a:lnTo>
                      <a:lnTo>
                        <a:pt x="173" y="0"/>
                      </a:lnTo>
                      <a:lnTo>
                        <a:pt x="176" y="0"/>
                      </a:lnTo>
                      <a:lnTo>
                        <a:pt x="179" y="0"/>
                      </a:lnTo>
                      <a:lnTo>
                        <a:pt x="183" y="0"/>
                      </a:lnTo>
                      <a:lnTo>
                        <a:pt x="189" y="0"/>
                      </a:lnTo>
                      <a:lnTo>
                        <a:pt x="192" y="0"/>
                      </a:lnTo>
                      <a:lnTo>
                        <a:pt x="196" y="0"/>
                      </a:lnTo>
                      <a:lnTo>
                        <a:pt x="199" y="0"/>
                      </a:lnTo>
                      <a:lnTo>
                        <a:pt x="202" y="0"/>
                      </a:lnTo>
                      <a:lnTo>
                        <a:pt x="209" y="0"/>
                      </a:lnTo>
                      <a:lnTo>
                        <a:pt x="212" y="0"/>
                      </a:lnTo>
                      <a:lnTo>
                        <a:pt x="216" y="0"/>
                      </a:lnTo>
                      <a:lnTo>
                        <a:pt x="219" y="0"/>
                      </a:lnTo>
                      <a:lnTo>
                        <a:pt x="226" y="0"/>
                      </a:lnTo>
                      <a:lnTo>
                        <a:pt x="229" y="0"/>
                      </a:lnTo>
                      <a:lnTo>
                        <a:pt x="232" y="0"/>
                      </a:lnTo>
                      <a:lnTo>
                        <a:pt x="236" y="0"/>
                      </a:lnTo>
                      <a:lnTo>
                        <a:pt x="239" y="0"/>
                      </a:lnTo>
                      <a:lnTo>
                        <a:pt x="246" y="0"/>
                      </a:lnTo>
                      <a:lnTo>
                        <a:pt x="249" y="0"/>
                      </a:lnTo>
                      <a:lnTo>
                        <a:pt x="252" y="0"/>
                      </a:lnTo>
                      <a:lnTo>
                        <a:pt x="256" y="0"/>
                      </a:lnTo>
                      <a:lnTo>
                        <a:pt x="262" y="0"/>
                      </a:lnTo>
                      <a:lnTo>
                        <a:pt x="265" y="0"/>
                      </a:lnTo>
                      <a:lnTo>
                        <a:pt x="269" y="0"/>
                      </a:lnTo>
                      <a:lnTo>
                        <a:pt x="272" y="0"/>
                      </a:lnTo>
                      <a:lnTo>
                        <a:pt x="275" y="0"/>
                      </a:lnTo>
                      <a:lnTo>
                        <a:pt x="282" y="0"/>
                      </a:lnTo>
                      <a:lnTo>
                        <a:pt x="285" y="0"/>
                      </a:lnTo>
                      <a:lnTo>
                        <a:pt x="289" y="0"/>
                      </a:lnTo>
                      <a:lnTo>
                        <a:pt x="292" y="0"/>
                      </a:lnTo>
                      <a:lnTo>
                        <a:pt x="299" y="0"/>
                      </a:lnTo>
                      <a:lnTo>
                        <a:pt x="302" y="0"/>
                      </a:lnTo>
                      <a:lnTo>
                        <a:pt x="305" y="0"/>
                      </a:lnTo>
                      <a:lnTo>
                        <a:pt x="309" y="0"/>
                      </a:lnTo>
                      <a:lnTo>
                        <a:pt x="312" y="0"/>
                      </a:lnTo>
                      <a:lnTo>
                        <a:pt x="319" y="0"/>
                      </a:lnTo>
                      <a:lnTo>
                        <a:pt x="322" y="0"/>
                      </a:lnTo>
                      <a:lnTo>
                        <a:pt x="325" y="0"/>
                      </a:lnTo>
                      <a:lnTo>
                        <a:pt x="329" y="0"/>
                      </a:lnTo>
                      <a:lnTo>
                        <a:pt x="335" y="0"/>
                      </a:lnTo>
                      <a:lnTo>
                        <a:pt x="338" y="0"/>
                      </a:lnTo>
                      <a:lnTo>
                        <a:pt x="342" y="0"/>
                      </a:lnTo>
                      <a:lnTo>
                        <a:pt x="345" y="0"/>
                      </a:lnTo>
                      <a:lnTo>
                        <a:pt x="348" y="0"/>
                      </a:lnTo>
                      <a:lnTo>
                        <a:pt x="355" y="0"/>
                      </a:lnTo>
                      <a:lnTo>
                        <a:pt x="358" y="0"/>
                      </a:lnTo>
                      <a:lnTo>
                        <a:pt x="362" y="0"/>
                      </a:lnTo>
                      <a:lnTo>
                        <a:pt x="365" y="0"/>
                      </a:lnTo>
                      <a:lnTo>
                        <a:pt x="372" y="0"/>
                      </a:lnTo>
                      <a:lnTo>
                        <a:pt x="375" y="0"/>
                      </a:lnTo>
                      <a:lnTo>
                        <a:pt x="378" y="0"/>
                      </a:lnTo>
                      <a:lnTo>
                        <a:pt x="382" y="0"/>
                      </a:lnTo>
                      <a:lnTo>
                        <a:pt x="385" y="0"/>
                      </a:lnTo>
                      <a:lnTo>
                        <a:pt x="392" y="0"/>
                      </a:lnTo>
                      <a:lnTo>
                        <a:pt x="395" y="0"/>
                      </a:lnTo>
                      <a:lnTo>
                        <a:pt x="398" y="0"/>
                      </a:lnTo>
                      <a:lnTo>
                        <a:pt x="402" y="0"/>
                      </a:lnTo>
                      <a:lnTo>
                        <a:pt x="408" y="0"/>
                      </a:lnTo>
                      <a:lnTo>
                        <a:pt x="411" y="0"/>
                      </a:lnTo>
                      <a:lnTo>
                        <a:pt x="415" y="0"/>
                      </a:lnTo>
                      <a:lnTo>
                        <a:pt x="418" y="0"/>
                      </a:lnTo>
                      <a:lnTo>
                        <a:pt x="421" y="0"/>
                      </a:lnTo>
                      <a:lnTo>
                        <a:pt x="428" y="0"/>
                      </a:lnTo>
                      <a:lnTo>
                        <a:pt x="431" y="0"/>
                      </a:lnTo>
                      <a:lnTo>
                        <a:pt x="435" y="0"/>
                      </a:lnTo>
                      <a:lnTo>
                        <a:pt x="438" y="0"/>
                      </a:lnTo>
                      <a:lnTo>
                        <a:pt x="445" y="0"/>
                      </a:lnTo>
                      <a:lnTo>
                        <a:pt x="448" y="0"/>
                      </a:lnTo>
                      <a:lnTo>
                        <a:pt x="451" y="0"/>
                      </a:lnTo>
                      <a:lnTo>
                        <a:pt x="455" y="0"/>
                      </a:lnTo>
                      <a:lnTo>
                        <a:pt x="458" y="0"/>
                      </a:lnTo>
                      <a:lnTo>
                        <a:pt x="465" y="0"/>
                      </a:lnTo>
                      <a:lnTo>
                        <a:pt x="468" y="0"/>
                      </a:lnTo>
                      <a:lnTo>
                        <a:pt x="471" y="0"/>
                      </a:lnTo>
                      <a:lnTo>
                        <a:pt x="475" y="0"/>
                      </a:lnTo>
                      <a:lnTo>
                        <a:pt x="481" y="0"/>
                      </a:lnTo>
                      <a:lnTo>
                        <a:pt x="484" y="0"/>
                      </a:lnTo>
                      <a:lnTo>
                        <a:pt x="488" y="0"/>
                      </a:lnTo>
                      <a:lnTo>
                        <a:pt x="491" y="0"/>
                      </a:lnTo>
                      <a:lnTo>
                        <a:pt x="494" y="0"/>
                      </a:lnTo>
                      <a:lnTo>
                        <a:pt x="501" y="0"/>
                      </a:lnTo>
                      <a:lnTo>
                        <a:pt x="504" y="0"/>
                      </a:lnTo>
                      <a:lnTo>
                        <a:pt x="508" y="0"/>
                      </a:lnTo>
                      <a:lnTo>
                        <a:pt x="511" y="0"/>
                      </a:lnTo>
                      <a:lnTo>
                        <a:pt x="518" y="0"/>
                      </a:lnTo>
                    </a:path>
                  </a:pathLst>
                </a:custGeom>
                <a:noFill/>
                <a:ln w="12700">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Freeform 226"/>
                <p:cNvSpPr>
                  <a:spLocks/>
                </p:cNvSpPr>
                <p:nvPr/>
              </p:nvSpPr>
              <p:spPr bwMode="auto">
                <a:xfrm>
                  <a:off x="3049588" y="3433763"/>
                  <a:ext cx="815975" cy="0"/>
                </a:xfrm>
                <a:custGeom>
                  <a:avLst/>
                  <a:gdLst>
                    <a:gd name="T0" fmla="*/ 6 w 514"/>
                    <a:gd name="T1" fmla="*/ 20 w 514"/>
                    <a:gd name="T2" fmla="*/ 30 w 514"/>
                    <a:gd name="T3" fmla="*/ 43 w 514"/>
                    <a:gd name="T4" fmla="*/ 56 w 514"/>
                    <a:gd name="T5" fmla="*/ 66 w 514"/>
                    <a:gd name="T6" fmla="*/ 79 w 514"/>
                    <a:gd name="T7" fmla="*/ 93 w 514"/>
                    <a:gd name="T8" fmla="*/ 103 w 514"/>
                    <a:gd name="T9" fmla="*/ 116 w 514"/>
                    <a:gd name="T10" fmla="*/ 129 w 514"/>
                    <a:gd name="T11" fmla="*/ 139 w 514"/>
                    <a:gd name="T12" fmla="*/ 152 w 514"/>
                    <a:gd name="T13" fmla="*/ 166 w 514"/>
                    <a:gd name="T14" fmla="*/ 176 w 514"/>
                    <a:gd name="T15" fmla="*/ 189 w 514"/>
                    <a:gd name="T16" fmla="*/ 202 w 514"/>
                    <a:gd name="T17" fmla="*/ 212 w 514"/>
                    <a:gd name="T18" fmla="*/ 225 w 514"/>
                    <a:gd name="T19" fmla="*/ 239 w 514"/>
                    <a:gd name="T20" fmla="*/ 249 w 514"/>
                    <a:gd name="T21" fmla="*/ 262 w 514"/>
                    <a:gd name="T22" fmla="*/ 275 w 514"/>
                    <a:gd name="T23" fmla="*/ 285 w 514"/>
                    <a:gd name="T24" fmla="*/ 298 w 514"/>
                    <a:gd name="T25" fmla="*/ 312 w 514"/>
                    <a:gd name="T26" fmla="*/ 322 w 514"/>
                    <a:gd name="T27" fmla="*/ 335 w 514"/>
                    <a:gd name="T28" fmla="*/ 348 w 514"/>
                    <a:gd name="T29" fmla="*/ 358 w 514"/>
                    <a:gd name="T30" fmla="*/ 371 w 514"/>
                    <a:gd name="T31" fmla="*/ 385 w 514"/>
                    <a:gd name="T32" fmla="*/ 395 w 514"/>
                    <a:gd name="T33" fmla="*/ 408 w 514"/>
                    <a:gd name="T34" fmla="*/ 421 w 514"/>
                    <a:gd name="T35" fmla="*/ 431 w 514"/>
                    <a:gd name="T36" fmla="*/ 444 w 514"/>
                    <a:gd name="T37" fmla="*/ 458 w 514"/>
                    <a:gd name="T38" fmla="*/ 468 w 514"/>
                    <a:gd name="T39" fmla="*/ 481 w 514"/>
                    <a:gd name="T40" fmla="*/ 494 w 514"/>
                    <a:gd name="T41" fmla="*/ 504 w 51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514">
                      <a:moveTo>
                        <a:pt x="0" y="0"/>
                      </a:moveTo>
                      <a:lnTo>
                        <a:pt x="3" y="0"/>
                      </a:lnTo>
                      <a:lnTo>
                        <a:pt x="6" y="0"/>
                      </a:lnTo>
                      <a:lnTo>
                        <a:pt x="10" y="0"/>
                      </a:lnTo>
                      <a:lnTo>
                        <a:pt x="13" y="0"/>
                      </a:lnTo>
                      <a:lnTo>
                        <a:pt x="20" y="0"/>
                      </a:lnTo>
                      <a:lnTo>
                        <a:pt x="23" y="0"/>
                      </a:lnTo>
                      <a:lnTo>
                        <a:pt x="26" y="0"/>
                      </a:lnTo>
                      <a:lnTo>
                        <a:pt x="30" y="0"/>
                      </a:lnTo>
                      <a:lnTo>
                        <a:pt x="36" y="0"/>
                      </a:lnTo>
                      <a:lnTo>
                        <a:pt x="39" y="0"/>
                      </a:lnTo>
                      <a:lnTo>
                        <a:pt x="43" y="0"/>
                      </a:lnTo>
                      <a:lnTo>
                        <a:pt x="46" y="0"/>
                      </a:lnTo>
                      <a:lnTo>
                        <a:pt x="49" y="0"/>
                      </a:lnTo>
                      <a:lnTo>
                        <a:pt x="56" y="0"/>
                      </a:lnTo>
                      <a:lnTo>
                        <a:pt x="59" y="0"/>
                      </a:lnTo>
                      <a:lnTo>
                        <a:pt x="63" y="0"/>
                      </a:lnTo>
                      <a:lnTo>
                        <a:pt x="66" y="0"/>
                      </a:lnTo>
                      <a:lnTo>
                        <a:pt x="73" y="0"/>
                      </a:lnTo>
                      <a:lnTo>
                        <a:pt x="76" y="0"/>
                      </a:lnTo>
                      <a:lnTo>
                        <a:pt x="79" y="0"/>
                      </a:lnTo>
                      <a:lnTo>
                        <a:pt x="83" y="0"/>
                      </a:lnTo>
                      <a:lnTo>
                        <a:pt x="86" y="0"/>
                      </a:lnTo>
                      <a:lnTo>
                        <a:pt x="93" y="0"/>
                      </a:lnTo>
                      <a:lnTo>
                        <a:pt x="96" y="0"/>
                      </a:lnTo>
                      <a:lnTo>
                        <a:pt x="99" y="0"/>
                      </a:lnTo>
                      <a:lnTo>
                        <a:pt x="103" y="0"/>
                      </a:lnTo>
                      <a:lnTo>
                        <a:pt x="109" y="0"/>
                      </a:lnTo>
                      <a:lnTo>
                        <a:pt x="112" y="0"/>
                      </a:lnTo>
                      <a:lnTo>
                        <a:pt x="116" y="0"/>
                      </a:lnTo>
                      <a:lnTo>
                        <a:pt x="119" y="0"/>
                      </a:lnTo>
                      <a:lnTo>
                        <a:pt x="122" y="0"/>
                      </a:lnTo>
                      <a:lnTo>
                        <a:pt x="129" y="0"/>
                      </a:lnTo>
                      <a:lnTo>
                        <a:pt x="132" y="0"/>
                      </a:lnTo>
                      <a:lnTo>
                        <a:pt x="136" y="0"/>
                      </a:lnTo>
                      <a:lnTo>
                        <a:pt x="139" y="0"/>
                      </a:lnTo>
                      <a:lnTo>
                        <a:pt x="146" y="0"/>
                      </a:lnTo>
                      <a:lnTo>
                        <a:pt x="149" y="0"/>
                      </a:lnTo>
                      <a:lnTo>
                        <a:pt x="152" y="0"/>
                      </a:lnTo>
                      <a:lnTo>
                        <a:pt x="156" y="0"/>
                      </a:lnTo>
                      <a:lnTo>
                        <a:pt x="159" y="0"/>
                      </a:lnTo>
                      <a:lnTo>
                        <a:pt x="166" y="0"/>
                      </a:lnTo>
                      <a:lnTo>
                        <a:pt x="169" y="0"/>
                      </a:lnTo>
                      <a:lnTo>
                        <a:pt x="172" y="0"/>
                      </a:lnTo>
                      <a:lnTo>
                        <a:pt x="176" y="0"/>
                      </a:lnTo>
                      <a:lnTo>
                        <a:pt x="182" y="0"/>
                      </a:lnTo>
                      <a:lnTo>
                        <a:pt x="186" y="0"/>
                      </a:lnTo>
                      <a:lnTo>
                        <a:pt x="189" y="0"/>
                      </a:lnTo>
                      <a:lnTo>
                        <a:pt x="192" y="0"/>
                      </a:lnTo>
                      <a:lnTo>
                        <a:pt x="195" y="0"/>
                      </a:lnTo>
                      <a:lnTo>
                        <a:pt x="202" y="0"/>
                      </a:lnTo>
                      <a:lnTo>
                        <a:pt x="205" y="0"/>
                      </a:lnTo>
                      <a:lnTo>
                        <a:pt x="209" y="0"/>
                      </a:lnTo>
                      <a:lnTo>
                        <a:pt x="212" y="0"/>
                      </a:lnTo>
                      <a:lnTo>
                        <a:pt x="219" y="0"/>
                      </a:lnTo>
                      <a:lnTo>
                        <a:pt x="222" y="0"/>
                      </a:lnTo>
                      <a:lnTo>
                        <a:pt x="225" y="0"/>
                      </a:lnTo>
                      <a:lnTo>
                        <a:pt x="229" y="0"/>
                      </a:lnTo>
                      <a:lnTo>
                        <a:pt x="232" y="0"/>
                      </a:lnTo>
                      <a:lnTo>
                        <a:pt x="239" y="0"/>
                      </a:lnTo>
                      <a:lnTo>
                        <a:pt x="242" y="0"/>
                      </a:lnTo>
                      <a:lnTo>
                        <a:pt x="245" y="0"/>
                      </a:lnTo>
                      <a:lnTo>
                        <a:pt x="249" y="0"/>
                      </a:lnTo>
                      <a:lnTo>
                        <a:pt x="255" y="0"/>
                      </a:lnTo>
                      <a:lnTo>
                        <a:pt x="259" y="0"/>
                      </a:lnTo>
                      <a:lnTo>
                        <a:pt x="262" y="0"/>
                      </a:lnTo>
                      <a:lnTo>
                        <a:pt x="265" y="0"/>
                      </a:lnTo>
                      <a:lnTo>
                        <a:pt x="268" y="0"/>
                      </a:lnTo>
                      <a:lnTo>
                        <a:pt x="275" y="0"/>
                      </a:lnTo>
                      <a:lnTo>
                        <a:pt x="278" y="0"/>
                      </a:lnTo>
                      <a:lnTo>
                        <a:pt x="282" y="0"/>
                      </a:lnTo>
                      <a:lnTo>
                        <a:pt x="285" y="0"/>
                      </a:lnTo>
                      <a:lnTo>
                        <a:pt x="292" y="0"/>
                      </a:lnTo>
                      <a:lnTo>
                        <a:pt x="295" y="0"/>
                      </a:lnTo>
                      <a:lnTo>
                        <a:pt x="298" y="0"/>
                      </a:lnTo>
                      <a:lnTo>
                        <a:pt x="302" y="0"/>
                      </a:lnTo>
                      <a:lnTo>
                        <a:pt x="305" y="0"/>
                      </a:lnTo>
                      <a:lnTo>
                        <a:pt x="312" y="0"/>
                      </a:lnTo>
                      <a:lnTo>
                        <a:pt x="315" y="0"/>
                      </a:lnTo>
                      <a:lnTo>
                        <a:pt x="318" y="0"/>
                      </a:lnTo>
                      <a:lnTo>
                        <a:pt x="322" y="0"/>
                      </a:lnTo>
                      <a:lnTo>
                        <a:pt x="328" y="0"/>
                      </a:lnTo>
                      <a:lnTo>
                        <a:pt x="332" y="0"/>
                      </a:lnTo>
                      <a:lnTo>
                        <a:pt x="335" y="0"/>
                      </a:lnTo>
                      <a:lnTo>
                        <a:pt x="338" y="0"/>
                      </a:lnTo>
                      <a:lnTo>
                        <a:pt x="341" y="0"/>
                      </a:lnTo>
                      <a:lnTo>
                        <a:pt x="348" y="0"/>
                      </a:lnTo>
                      <a:lnTo>
                        <a:pt x="351" y="0"/>
                      </a:lnTo>
                      <a:lnTo>
                        <a:pt x="355" y="0"/>
                      </a:lnTo>
                      <a:lnTo>
                        <a:pt x="358" y="0"/>
                      </a:lnTo>
                      <a:lnTo>
                        <a:pt x="365" y="0"/>
                      </a:lnTo>
                      <a:lnTo>
                        <a:pt x="368" y="0"/>
                      </a:lnTo>
                      <a:lnTo>
                        <a:pt x="371" y="0"/>
                      </a:lnTo>
                      <a:lnTo>
                        <a:pt x="375" y="0"/>
                      </a:lnTo>
                      <a:lnTo>
                        <a:pt x="378" y="0"/>
                      </a:lnTo>
                      <a:lnTo>
                        <a:pt x="385" y="0"/>
                      </a:lnTo>
                      <a:lnTo>
                        <a:pt x="388" y="0"/>
                      </a:lnTo>
                      <a:lnTo>
                        <a:pt x="391" y="0"/>
                      </a:lnTo>
                      <a:lnTo>
                        <a:pt x="395" y="0"/>
                      </a:lnTo>
                      <a:lnTo>
                        <a:pt x="401" y="0"/>
                      </a:lnTo>
                      <a:lnTo>
                        <a:pt x="405" y="0"/>
                      </a:lnTo>
                      <a:lnTo>
                        <a:pt x="408" y="0"/>
                      </a:lnTo>
                      <a:lnTo>
                        <a:pt x="411" y="0"/>
                      </a:lnTo>
                      <a:lnTo>
                        <a:pt x="414" y="0"/>
                      </a:lnTo>
                      <a:lnTo>
                        <a:pt x="421" y="0"/>
                      </a:lnTo>
                      <a:lnTo>
                        <a:pt x="424" y="0"/>
                      </a:lnTo>
                      <a:lnTo>
                        <a:pt x="428" y="0"/>
                      </a:lnTo>
                      <a:lnTo>
                        <a:pt x="431" y="0"/>
                      </a:lnTo>
                      <a:lnTo>
                        <a:pt x="438" y="0"/>
                      </a:lnTo>
                      <a:lnTo>
                        <a:pt x="441" y="0"/>
                      </a:lnTo>
                      <a:lnTo>
                        <a:pt x="444" y="0"/>
                      </a:lnTo>
                      <a:lnTo>
                        <a:pt x="448" y="0"/>
                      </a:lnTo>
                      <a:lnTo>
                        <a:pt x="451" y="0"/>
                      </a:lnTo>
                      <a:lnTo>
                        <a:pt x="458" y="0"/>
                      </a:lnTo>
                      <a:lnTo>
                        <a:pt x="461" y="0"/>
                      </a:lnTo>
                      <a:lnTo>
                        <a:pt x="464" y="0"/>
                      </a:lnTo>
                      <a:lnTo>
                        <a:pt x="468" y="0"/>
                      </a:lnTo>
                      <a:lnTo>
                        <a:pt x="474" y="0"/>
                      </a:lnTo>
                      <a:lnTo>
                        <a:pt x="478" y="0"/>
                      </a:lnTo>
                      <a:lnTo>
                        <a:pt x="481" y="0"/>
                      </a:lnTo>
                      <a:lnTo>
                        <a:pt x="484" y="0"/>
                      </a:lnTo>
                      <a:lnTo>
                        <a:pt x="487" y="0"/>
                      </a:lnTo>
                      <a:lnTo>
                        <a:pt x="494" y="0"/>
                      </a:lnTo>
                      <a:lnTo>
                        <a:pt x="497" y="0"/>
                      </a:lnTo>
                      <a:lnTo>
                        <a:pt x="501" y="0"/>
                      </a:lnTo>
                      <a:lnTo>
                        <a:pt x="504" y="0"/>
                      </a:lnTo>
                      <a:lnTo>
                        <a:pt x="511" y="0"/>
                      </a:lnTo>
                      <a:lnTo>
                        <a:pt x="514" y="0"/>
                      </a:lnTo>
                    </a:path>
                  </a:pathLst>
                </a:custGeom>
                <a:noFill/>
                <a:ln w="12700">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Freeform 227"/>
                <p:cNvSpPr>
                  <a:spLocks/>
                </p:cNvSpPr>
                <p:nvPr/>
              </p:nvSpPr>
              <p:spPr bwMode="auto">
                <a:xfrm>
                  <a:off x="3865563" y="3433763"/>
                  <a:ext cx="542925" cy="0"/>
                </a:xfrm>
                <a:custGeom>
                  <a:avLst/>
                  <a:gdLst>
                    <a:gd name="T0" fmla="*/ 3 w 342"/>
                    <a:gd name="T1" fmla="*/ 10 w 342"/>
                    <a:gd name="T2" fmla="*/ 20 w 342"/>
                    <a:gd name="T3" fmla="*/ 27 w 342"/>
                    <a:gd name="T4" fmla="*/ 37 w 342"/>
                    <a:gd name="T5" fmla="*/ 43 w 342"/>
                    <a:gd name="T6" fmla="*/ 53 w 342"/>
                    <a:gd name="T7" fmla="*/ 60 w 342"/>
                    <a:gd name="T8" fmla="*/ 70 w 342"/>
                    <a:gd name="T9" fmla="*/ 76 w 342"/>
                    <a:gd name="T10" fmla="*/ 83 w 342"/>
                    <a:gd name="T11" fmla="*/ 93 w 342"/>
                    <a:gd name="T12" fmla="*/ 100 w 342"/>
                    <a:gd name="T13" fmla="*/ 110 w 342"/>
                    <a:gd name="T14" fmla="*/ 116 w 342"/>
                    <a:gd name="T15" fmla="*/ 126 w 342"/>
                    <a:gd name="T16" fmla="*/ 133 w 342"/>
                    <a:gd name="T17" fmla="*/ 143 w 342"/>
                    <a:gd name="T18" fmla="*/ 149 w 342"/>
                    <a:gd name="T19" fmla="*/ 156 w 342"/>
                    <a:gd name="T20" fmla="*/ 166 w 342"/>
                    <a:gd name="T21" fmla="*/ 173 w 342"/>
                    <a:gd name="T22" fmla="*/ 183 w 342"/>
                    <a:gd name="T23" fmla="*/ 189 w 342"/>
                    <a:gd name="T24" fmla="*/ 199 w 342"/>
                    <a:gd name="T25" fmla="*/ 206 w 342"/>
                    <a:gd name="T26" fmla="*/ 216 w 342"/>
                    <a:gd name="T27" fmla="*/ 222 w 342"/>
                    <a:gd name="T28" fmla="*/ 229 w 342"/>
                    <a:gd name="T29" fmla="*/ 239 w 342"/>
                    <a:gd name="T30" fmla="*/ 246 w 342"/>
                    <a:gd name="T31" fmla="*/ 256 w 342"/>
                    <a:gd name="T32" fmla="*/ 262 w 342"/>
                    <a:gd name="T33" fmla="*/ 272 w 342"/>
                    <a:gd name="T34" fmla="*/ 279 w 342"/>
                    <a:gd name="T35" fmla="*/ 289 w 342"/>
                    <a:gd name="T36" fmla="*/ 295 w 342"/>
                    <a:gd name="T37" fmla="*/ 302 w 342"/>
                    <a:gd name="T38" fmla="*/ 312 w 342"/>
                    <a:gd name="T39" fmla="*/ 319 w 342"/>
                    <a:gd name="T40" fmla="*/ 329 w 342"/>
                    <a:gd name="T41" fmla="*/ 335 w 34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342">
                      <a:moveTo>
                        <a:pt x="0" y="0"/>
                      </a:moveTo>
                      <a:lnTo>
                        <a:pt x="3" y="0"/>
                      </a:lnTo>
                      <a:lnTo>
                        <a:pt x="7" y="0"/>
                      </a:lnTo>
                      <a:lnTo>
                        <a:pt x="10" y="0"/>
                      </a:lnTo>
                      <a:lnTo>
                        <a:pt x="17" y="0"/>
                      </a:lnTo>
                      <a:lnTo>
                        <a:pt x="20" y="0"/>
                      </a:lnTo>
                      <a:lnTo>
                        <a:pt x="23" y="0"/>
                      </a:lnTo>
                      <a:lnTo>
                        <a:pt x="27" y="0"/>
                      </a:lnTo>
                      <a:lnTo>
                        <a:pt x="33" y="0"/>
                      </a:lnTo>
                      <a:lnTo>
                        <a:pt x="37" y="0"/>
                      </a:lnTo>
                      <a:lnTo>
                        <a:pt x="40" y="0"/>
                      </a:lnTo>
                      <a:lnTo>
                        <a:pt x="43" y="0"/>
                      </a:lnTo>
                      <a:lnTo>
                        <a:pt x="46" y="0"/>
                      </a:lnTo>
                      <a:lnTo>
                        <a:pt x="53" y="0"/>
                      </a:lnTo>
                      <a:lnTo>
                        <a:pt x="56" y="0"/>
                      </a:lnTo>
                      <a:lnTo>
                        <a:pt x="60" y="0"/>
                      </a:lnTo>
                      <a:lnTo>
                        <a:pt x="63" y="0"/>
                      </a:lnTo>
                      <a:lnTo>
                        <a:pt x="70" y="0"/>
                      </a:lnTo>
                      <a:lnTo>
                        <a:pt x="73" y="0"/>
                      </a:lnTo>
                      <a:lnTo>
                        <a:pt x="76" y="0"/>
                      </a:lnTo>
                      <a:lnTo>
                        <a:pt x="80" y="0"/>
                      </a:lnTo>
                      <a:lnTo>
                        <a:pt x="83" y="0"/>
                      </a:lnTo>
                      <a:lnTo>
                        <a:pt x="90" y="0"/>
                      </a:lnTo>
                      <a:lnTo>
                        <a:pt x="93" y="0"/>
                      </a:lnTo>
                      <a:lnTo>
                        <a:pt x="96" y="0"/>
                      </a:lnTo>
                      <a:lnTo>
                        <a:pt x="100" y="0"/>
                      </a:lnTo>
                      <a:lnTo>
                        <a:pt x="106" y="0"/>
                      </a:lnTo>
                      <a:lnTo>
                        <a:pt x="110" y="0"/>
                      </a:lnTo>
                      <a:lnTo>
                        <a:pt x="113" y="0"/>
                      </a:lnTo>
                      <a:lnTo>
                        <a:pt x="116" y="0"/>
                      </a:lnTo>
                      <a:lnTo>
                        <a:pt x="119" y="0"/>
                      </a:lnTo>
                      <a:lnTo>
                        <a:pt x="126" y="0"/>
                      </a:lnTo>
                      <a:lnTo>
                        <a:pt x="129" y="0"/>
                      </a:lnTo>
                      <a:lnTo>
                        <a:pt x="133" y="0"/>
                      </a:lnTo>
                      <a:lnTo>
                        <a:pt x="136" y="0"/>
                      </a:lnTo>
                      <a:lnTo>
                        <a:pt x="143" y="0"/>
                      </a:lnTo>
                      <a:lnTo>
                        <a:pt x="146" y="0"/>
                      </a:lnTo>
                      <a:lnTo>
                        <a:pt x="149" y="0"/>
                      </a:lnTo>
                      <a:lnTo>
                        <a:pt x="153" y="0"/>
                      </a:lnTo>
                      <a:lnTo>
                        <a:pt x="156" y="0"/>
                      </a:lnTo>
                      <a:lnTo>
                        <a:pt x="163" y="0"/>
                      </a:lnTo>
                      <a:lnTo>
                        <a:pt x="166" y="0"/>
                      </a:lnTo>
                      <a:lnTo>
                        <a:pt x="169" y="0"/>
                      </a:lnTo>
                      <a:lnTo>
                        <a:pt x="173" y="0"/>
                      </a:lnTo>
                      <a:lnTo>
                        <a:pt x="179" y="0"/>
                      </a:lnTo>
                      <a:lnTo>
                        <a:pt x="183" y="0"/>
                      </a:lnTo>
                      <a:lnTo>
                        <a:pt x="186" y="0"/>
                      </a:lnTo>
                      <a:lnTo>
                        <a:pt x="189" y="0"/>
                      </a:lnTo>
                      <a:lnTo>
                        <a:pt x="192" y="0"/>
                      </a:lnTo>
                      <a:lnTo>
                        <a:pt x="199" y="0"/>
                      </a:lnTo>
                      <a:lnTo>
                        <a:pt x="202" y="0"/>
                      </a:lnTo>
                      <a:lnTo>
                        <a:pt x="206" y="0"/>
                      </a:lnTo>
                      <a:lnTo>
                        <a:pt x="209" y="0"/>
                      </a:lnTo>
                      <a:lnTo>
                        <a:pt x="216" y="0"/>
                      </a:lnTo>
                      <a:lnTo>
                        <a:pt x="219" y="0"/>
                      </a:lnTo>
                      <a:lnTo>
                        <a:pt x="222" y="0"/>
                      </a:lnTo>
                      <a:lnTo>
                        <a:pt x="226" y="0"/>
                      </a:lnTo>
                      <a:lnTo>
                        <a:pt x="229" y="0"/>
                      </a:lnTo>
                      <a:lnTo>
                        <a:pt x="236" y="0"/>
                      </a:lnTo>
                      <a:lnTo>
                        <a:pt x="239" y="0"/>
                      </a:lnTo>
                      <a:lnTo>
                        <a:pt x="242" y="0"/>
                      </a:lnTo>
                      <a:lnTo>
                        <a:pt x="246" y="0"/>
                      </a:lnTo>
                      <a:lnTo>
                        <a:pt x="252" y="0"/>
                      </a:lnTo>
                      <a:lnTo>
                        <a:pt x="256" y="0"/>
                      </a:lnTo>
                      <a:lnTo>
                        <a:pt x="259" y="0"/>
                      </a:lnTo>
                      <a:lnTo>
                        <a:pt x="262" y="0"/>
                      </a:lnTo>
                      <a:lnTo>
                        <a:pt x="266" y="0"/>
                      </a:lnTo>
                      <a:lnTo>
                        <a:pt x="272" y="0"/>
                      </a:lnTo>
                      <a:lnTo>
                        <a:pt x="275" y="0"/>
                      </a:lnTo>
                      <a:lnTo>
                        <a:pt x="279" y="0"/>
                      </a:lnTo>
                      <a:lnTo>
                        <a:pt x="282" y="0"/>
                      </a:lnTo>
                      <a:lnTo>
                        <a:pt x="289" y="0"/>
                      </a:lnTo>
                      <a:lnTo>
                        <a:pt x="292" y="0"/>
                      </a:lnTo>
                      <a:lnTo>
                        <a:pt x="295" y="0"/>
                      </a:lnTo>
                      <a:lnTo>
                        <a:pt x="299" y="0"/>
                      </a:lnTo>
                      <a:lnTo>
                        <a:pt x="302" y="0"/>
                      </a:lnTo>
                      <a:lnTo>
                        <a:pt x="309" y="0"/>
                      </a:lnTo>
                      <a:lnTo>
                        <a:pt x="312" y="0"/>
                      </a:lnTo>
                      <a:lnTo>
                        <a:pt x="315" y="0"/>
                      </a:lnTo>
                      <a:lnTo>
                        <a:pt x="319" y="0"/>
                      </a:lnTo>
                      <a:lnTo>
                        <a:pt x="325" y="0"/>
                      </a:lnTo>
                      <a:lnTo>
                        <a:pt x="329" y="0"/>
                      </a:lnTo>
                      <a:lnTo>
                        <a:pt x="332" y="0"/>
                      </a:lnTo>
                      <a:lnTo>
                        <a:pt x="335" y="0"/>
                      </a:lnTo>
                      <a:lnTo>
                        <a:pt x="342" y="0"/>
                      </a:lnTo>
                    </a:path>
                  </a:pathLst>
                </a:custGeom>
                <a:noFill/>
                <a:ln w="12700">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00" name="Group 199"/>
              <p:cNvGrpSpPr/>
              <p:nvPr/>
            </p:nvGrpSpPr>
            <p:grpSpPr>
              <a:xfrm>
                <a:off x="2474913" y="3660775"/>
                <a:ext cx="1933575" cy="0"/>
                <a:chOff x="2474913" y="3660775"/>
                <a:chExt cx="1933575" cy="0"/>
              </a:xfrm>
            </p:grpSpPr>
            <p:sp>
              <p:nvSpPr>
                <p:cNvPr id="212" name="Freeform 228"/>
                <p:cNvSpPr>
                  <a:spLocks/>
                </p:cNvSpPr>
                <p:nvPr/>
              </p:nvSpPr>
              <p:spPr bwMode="auto">
                <a:xfrm>
                  <a:off x="2474913" y="3660775"/>
                  <a:ext cx="815975" cy="0"/>
                </a:xfrm>
                <a:custGeom>
                  <a:avLst/>
                  <a:gdLst>
                    <a:gd name="T0" fmla="*/ 7 w 514"/>
                    <a:gd name="T1" fmla="*/ 20 w 514"/>
                    <a:gd name="T2" fmla="*/ 33 w 514"/>
                    <a:gd name="T3" fmla="*/ 43 w 514"/>
                    <a:gd name="T4" fmla="*/ 56 w 514"/>
                    <a:gd name="T5" fmla="*/ 70 w 514"/>
                    <a:gd name="T6" fmla="*/ 80 w 514"/>
                    <a:gd name="T7" fmla="*/ 93 w 514"/>
                    <a:gd name="T8" fmla="*/ 106 w 514"/>
                    <a:gd name="T9" fmla="*/ 116 w 514"/>
                    <a:gd name="T10" fmla="*/ 129 w 514"/>
                    <a:gd name="T11" fmla="*/ 143 w 514"/>
                    <a:gd name="T12" fmla="*/ 153 w 514"/>
                    <a:gd name="T13" fmla="*/ 166 w 514"/>
                    <a:gd name="T14" fmla="*/ 179 w 514"/>
                    <a:gd name="T15" fmla="*/ 189 w 514"/>
                    <a:gd name="T16" fmla="*/ 202 w 514"/>
                    <a:gd name="T17" fmla="*/ 216 w 514"/>
                    <a:gd name="T18" fmla="*/ 226 w 514"/>
                    <a:gd name="T19" fmla="*/ 239 w 514"/>
                    <a:gd name="T20" fmla="*/ 252 w 514"/>
                    <a:gd name="T21" fmla="*/ 262 w 514"/>
                    <a:gd name="T22" fmla="*/ 275 w 514"/>
                    <a:gd name="T23" fmla="*/ 289 w 514"/>
                    <a:gd name="T24" fmla="*/ 299 w 514"/>
                    <a:gd name="T25" fmla="*/ 312 w 514"/>
                    <a:gd name="T26" fmla="*/ 325 w 514"/>
                    <a:gd name="T27" fmla="*/ 335 w 514"/>
                    <a:gd name="T28" fmla="*/ 348 w 514"/>
                    <a:gd name="T29" fmla="*/ 362 w 514"/>
                    <a:gd name="T30" fmla="*/ 372 w 514"/>
                    <a:gd name="T31" fmla="*/ 385 w 514"/>
                    <a:gd name="T32" fmla="*/ 398 w 514"/>
                    <a:gd name="T33" fmla="*/ 408 w 514"/>
                    <a:gd name="T34" fmla="*/ 421 w 514"/>
                    <a:gd name="T35" fmla="*/ 435 w 514"/>
                    <a:gd name="T36" fmla="*/ 445 w 514"/>
                    <a:gd name="T37" fmla="*/ 458 w 514"/>
                    <a:gd name="T38" fmla="*/ 471 w 514"/>
                    <a:gd name="T39" fmla="*/ 481 w 514"/>
                    <a:gd name="T40" fmla="*/ 494 w 514"/>
                    <a:gd name="T41" fmla="*/ 508 w 51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514">
                      <a:moveTo>
                        <a:pt x="0" y="0"/>
                      </a:moveTo>
                      <a:lnTo>
                        <a:pt x="3" y="0"/>
                      </a:lnTo>
                      <a:lnTo>
                        <a:pt x="7" y="0"/>
                      </a:lnTo>
                      <a:lnTo>
                        <a:pt x="10" y="0"/>
                      </a:lnTo>
                      <a:lnTo>
                        <a:pt x="17" y="0"/>
                      </a:lnTo>
                      <a:lnTo>
                        <a:pt x="20" y="0"/>
                      </a:lnTo>
                      <a:lnTo>
                        <a:pt x="23" y="0"/>
                      </a:lnTo>
                      <a:lnTo>
                        <a:pt x="27" y="0"/>
                      </a:lnTo>
                      <a:lnTo>
                        <a:pt x="33" y="0"/>
                      </a:lnTo>
                      <a:lnTo>
                        <a:pt x="36" y="0"/>
                      </a:lnTo>
                      <a:lnTo>
                        <a:pt x="40" y="0"/>
                      </a:lnTo>
                      <a:lnTo>
                        <a:pt x="43" y="0"/>
                      </a:lnTo>
                      <a:lnTo>
                        <a:pt x="46" y="0"/>
                      </a:lnTo>
                      <a:lnTo>
                        <a:pt x="53" y="0"/>
                      </a:lnTo>
                      <a:lnTo>
                        <a:pt x="56" y="0"/>
                      </a:lnTo>
                      <a:lnTo>
                        <a:pt x="60" y="0"/>
                      </a:lnTo>
                      <a:lnTo>
                        <a:pt x="63" y="0"/>
                      </a:lnTo>
                      <a:lnTo>
                        <a:pt x="70" y="0"/>
                      </a:lnTo>
                      <a:lnTo>
                        <a:pt x="73" y="0"/>
                      </a:lnTo>
                      <a:lnTo>
                        <a:pt x="76" y="0"/>
                      </a:lnTo>
                      <a:lnTo>
                        <a:pt x="80" y="0"/>
                      </a:lnTo>
                      <a:lnTo>
                        <a:pt x="83" y="0"/>
                      </a:lnTo>
                      <a:lnTo>
                        <a:pt x="90" y="0"/>
                      </a:lnTo>
                      <a:lnTo>
                        <a:pt x="93" y="0"/>
                      </a:lnTo>
                      <a:lnTo>
                        <a:pt x="96" y="0"/>
                      </a:lnTo>
                      <a:lnTo>
                        <a:pt x="100" y="0"/>
                      </a:lnTo>
                      <a:lnTo>
                        <a:pt x="106" y="0"/>
                      </a:lnTo>
                      <a:lnTo>
                        <a:pt x="109" y="0"/>
                      </a:lnTo>
                      <a:lnTo>
                        <a:pt x="113" y="0"/>
                      </a:lnTo>
                      <a:lnTo>
                        <a:pt x="116" y="0"/>
                      </a:lnTo>
                      <a:lnTo>
                        <a:pt x="119" y="0"/>
                      </a:lnTo>
                      <a:lnTo>
                        <a:pt x="126" y="0"/>
                      </a:lnTo>
                      <a:lnTo>
                        <a:pt x="129" y="0"/>
                      </a:lnTo>
                      <a:lnTo>
                        <a:pt x="133" y="0"/>
                      </a:lnTo>
                      <a:lnTo>
                        <a:pt x="136" y="0"/>
                      </a:lnTo>
                      <a:lnTo>
                        <a:pt x="143" y="0"/>
                      </a:lnTo>
                      <a:lnTo>
                        <a:pt x="146" y="0"/>
                      </a:lnTo>
                      <a:lnTo>
                        <a:pt x="149" y="0"/>
                      </a:lnTo>
                      <a:lnTo>
                        <a:pt x="153" y="0"/>
                      </a:lnTo>
                      <a:lnTo>
                        <a:pt x="156" y="0"/>
                      </a:lnTo>
                      <a:lnTo>
                        <a:pt x="163" y="0"/>
                      </a:lnTo>
                      <a:lnTo>
                        <a:pt x="166" y="0"/>
                      </a:lnTo>
                      <a:lnTo>
                        <a:pt x="169" y="0"/>
                      </a:lnTo>
                      <a:lnTo>
                        <a:pt x="173" y="0"/>
                      </a:lnTo>
                      <a:lnTo>
                        <a:pt x="179" y="0"/>
                      </a:lnTo>
                      <a:lnTo>
                        <a:pt x="182" y="0"/>
                      </a:lnTo>
                      <a:lnTo>
                        <a:pt x="186" y="0"/>
                      </a:lnTo>
                      <a:lnTo>
                        <a:pt x="189" y="0"/>
                      </a:lnTo>
                      <a:lnTo>
                        <a:pt x="192" y="0"/>
                      </a:lnTo>
                      <a:lnTo>
                        <a:pt x="199" y="0"/>
                      </a:lnTo>
                      <a:lnTo>
                        <a:pt x="202" y="0"/>
                      </a:lnTo>
                      <a:lnTo>
                        <a:pt x="206" y="0"/>
                      </a:lnTo>
                      <a:lnTo>
                        <a:pt x="209" y="0"/>
                      </a:lnTo>
                      <a:lnTo>
                        <a:pt x="216" y="0"/>
                      </a:lnTo>
                      <a:lnTo>
                        <a:pt x="219" y="0"/>
                      </a:lnTo>
                      <a:lnTo>
                        <a:pt x="222" y="0"/>
                      </a:lnTo>
                      <a:lnTo>
                        <a:pt x="226" y="0"/>
                      </a:lnTo>
                      <a:lnTo>
                        <a:pt x="229" y="0"/>
                      </a:lnTo>
                      <a:lnTo>
                        <a:pt x="236" y="0"/>
                      </a:lnTo>
                      <a:lnTo>
                        <a:pt x="239" y="0"/>
                      </a:lnTo>
                      <a:lnTo>
                        <a:pt x="242" y="0"/>
                      </a:lnTo>
                      <a:lnTo>
                        <a:pt x="246" y="0"/>
                      </a:lnTo>
                      <a:lnTo>
                        <a:pt x="252" y="0"/>
                      </a:lnTo>
                      <a:lnTo>
                        <a:pt x="255" y="0"/>
                      </a:lnTo>
                      <a:lnTo>
                        <a:pt x="259" y="0"/>
                      </a:lnTo>
                      <a:lnTo>
                        <a:pt x="262" y="0"/>
                      </a:lnTo>
                      <a:lnTo>
                        <a:pt x="265" y="0"/>
                      </a:lnTo>
                      <a:lnTo>
                        <a:pt x="272" y="0"/>
                      </a:lnTo>
                      <a:lnTo>
                        <a:pt x="275" y="0"/>
                      </a:lnTo>
                      <a:lnTo>
                        <a:pt x="279" y="0"/>
                      </a:lnTo>
                      <a:lnTo>
                        <a:pt x="282" y="0"/>
                      </a:lnTo>
                      <a:lnTo>
                        <a:pt x="289" y="0"/>
                      </a:lnTo>
                      <a:lnTo>
                        <a:pt x="292" y="0"/>
                      </a:lnTo>
                      <a:lnTo>
                        <a:pt x="295" y="0"/>
                      </a:lnTo>
                      <a:lnTo>
                        <a:pt x="299" y="0"/>
                      </a:lnTo>
                      <a:lnTo>
                        <a:pt x="302" y="0"/>
                      </a:lnTo>
                      <a:lnTo>
                        <a:pt x="309" y="0"/>
                      </a:lnTo>
                      <a:lnTo>
                        <a:pt x="312" y="0"/>
                      </a:lnTo>
                      <a:lnTo>
                        <a:pt x="315" y="0"/>
                      </a:lnTo>
                      <a:lnTo>
                        <a:pt x="319" y="0"/>
                      </a:lnTo>
                      <a:lnTo>
                        <a:pt x="325" y="0"/>
                      </a:lnTo>
                      <a:lnTo>
                        <a:pt x="328" y="0"/>
                      </a:lnTo>
                      <a:lnTo>
                        <a:pt x="332" y="0"/>
                      </a:lnTo>
                      <a:lnTo>
                        <a:pt x="335" y="0"/>
                      </a:lnTo>
                      <a:lnTo>
                        <a:pt x="338" y="0"/>
                      </a:lnTo>
                      <a:lnTo>
                        <a:pt x="345" y="0"/>
                      </a:lnTo>
                      <a:lnTo>
                        <a:pt x="348" y="0"/>
                      </a:lnTo>
                      <a:lnTo>
                        <a:pt x="352" y="0"/>
                      </a:lnTo>
                      <a:lnTo>
                        <a:pt x="355" y="0"/>
                      </a:lnTo>
                      <a:lnTo>
                        <a:pt x="362" y="0"/>
                      </a:lnTo>
                      <a:lnTo>
                        <a:pt x="365" y="0"/>
                      </a:lnTo>
                      <a:lnTo>
                        <a:pt x="368" y="0"/>
                      </a:lnTo>
                      <a:lnTo>
                        <a:pt x="372" y="0"/>
                      </a:lnTo>
                      <a:lnTo>
                        <a:pt x="375" y="0"/>
                      </a:lnTo>
                      <a:lnTo>
                        <a:pt x="382" y="0"/>
                      </a:lnTo>
                      <a:lnTo>
                        <a:pt x="385" y="0"/>
                      </a:lnTo>
                      <a:lnTo>
                        <a:pt x="388" y="0"/>
                      </a:lnTo>
                      <a:lnTo>
                        <a:pt x="392" y="0"/>
                      </a:lnTo>
                      <a:lnTo>
                        <a:pt x="398" y="0"/>
                      </a:lnTo>
                      <a:lnTo>
                        <a:pt x="401" y="0"/>
                      </a:lnTo>
                      <a:lnTo>
                        <a:pt x="405" y="0"/>
                      </a:lnTo>
                      <a:lnTo>
                        <a:pt x="408" y="0"/>
                      </a:lnTo>
                      <a:lnTo>
                        <a:pt x="411" y="0"/>
                      </a:lnTo>
                      <a:lnTo>
                        <a:pt x="418" y="0"/>
                      </a:lnTo>
                      <a:lnTo>
                        <a:pt x="421" y="0"/>
                      </a:lnTo>
                      <a:lnTo>
                        <a:pt x="425" y="0"/>
                      </a:lnTo>
                      <a:lnTo>
                        <a:pt x="428" y="0"/>
                      </a:lnTo>
                      <a:lnTo>
                        <a:pt x="435" y="0"/>
                      </a:lnTo>
                      <a:lnTo>
                        <a:pt x="438" y="0"/>
                      </a:lnTo>
                      <a:lnTo>
                        <a:pt x="441" y="0"/>
                      </a:lnTo>
                      <a:lnTo>
                        <a:pt x="445" y="0"/>
                      </a:lnTo>
                      <a:lnTo>
                        <a:pt x="448" y="0"/>
                      </a:lnTo>
                      <a:lnTo>
                        <a:pt x="455" y="0"/>
                      </a:lnTo>
                      <a:lnTo>
                        <a:pt x="458" y="0"/>
                      </a:lnTo>
                      <a:lnTo>
                        <a:pt x="461" y="0"/>
                      </a:lnTo>
                      <a:lnTo>
                        <a:pt x="465" y="0"/>
                      </a:lnTo>
                      <a:lnTo>
                        <a:pt x="471" y="0"/>
                      </a:lnTo>
                      <a:lnTo>
                        <a:pt x="474" y="0"/>
                      </a:lnTo>
                      <a:lnTo>
                        <a:pt x="478" y="0"/>
                      </a:lnTo>
                      <a:lnTo>
                        <a:pt x="481" y="0"/>
                      </a:lnTo>
                      <a:lnTo>
                        <a:pt x="484" y="0"/>
                      </a:lnTo>
                      <a:lnTo>
                        <a:pt x="491" y="0"/>
                      </a:lnTo>
                      <a:lnTo>
                        <a:pt x="494" y="0"/>
                      </a:lnTo>
                      <a:lnTo>
                        <a:pt x="498" y="0"/>
                      </a:lnTo>
                      <a:lnTo>
                        <a:pt x="501" y="0"/>
                      </a:lnTo>
                      <a:lnTo>
                        <a:pt x="508" y="0"/>
                      </a:lnTo>
                      <a:lnTo>
                        <a:pt x="511" y="0"/>
                      </a:lnTo>
                      <a:lnTo>
                        <a:pt x="514" y="0"/>
                      </a:lnTo>
                    </a:path>
                  </a:pathLst>
                </a:custGeom>
                <a:noFill/>
                <a:ln w="12700">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Freeform 229"/>
                <p:cNvSpPr>
                  <a:spLocks/>
                </p:cNvSpPr>
                <p:nvPr/>
              </p:nvSpPr>
              <p:spPr bwMode="auto">
                <a:xfrm>
                  <a:off x="3290888" y="3660775"/>
                  <a:ext cx="817563" cy="0"/>
                </a:xfrm>
                <a:custGeom>
                  <a:avLst/>
                  <a:gdLst>
                    <a:gd name="T0" fmla="*/ 7 w 515"/>
                    <a:gd name="T1" fmla="*/ 20 w 515"/>
                    <a:gd name="T2" fmla="*/ 34 w 515"/>
                    <a:gd name="T3" fmla="*/ 43 w 515"/>
                    <a:gd name="T4" fmla="*/ 57 w 515"/>
                    <a:gd name="T5" fmla="*/ 70 w 515"/>
                    <a:gd name="T6" fmla="*/ 80 w 515"/>
                    <a:gd name="T7" fmla="*/ 93 w 515"/>
                    <a:gd name="T8" fmla="*/ 107 w 515"/>
                    <a:gd name="T9" fmla="*/ 116 w 515"/>
                    <a:gd name="T10" fmla="*/ 130 w 515"/>
                    <a:gd name="T11" fmla="*/ 143 w 515"/>
                    <a:gd name="T12" fmla="*/ 153 w 515"/>
                    <a:gd name="T13" fmla="*/ 166 w 515"/>
                    <a:gd name="T14" fmla="*/ 180 w 515"/>
                    <a:gd name="T15" fmla="*/ 189 w 515"/>
                    <a:gd name="T16" fmla="*/ 203 w 515"/>
                    <a:gd name="T17" fmla="*/ 216 w 515"/>
                    <a:gd name="T18" fmla="*/ 226 w 515"/>
                    <a:gd name="T19" fmla="*/ 239 w 515"/>
                    <a:gd name="T20" fmla="*/ 253 w 515"/>
                    <a:gd name="T21" fmla="*/ 262 w 515"/>
                    <a:gd name="T22" fmla="*/ 276 w 515"/>
                    <a:gd name="T23" fmla="*/ 289 w 515"/>
                    <a:gd name="T24" fmla="*/ 299 w 515"/>
                    <a:gd name="T25" fmla="*/ 312 w 515"/>
                    <a:gd name="T26" fmla="*/ 326 w 515"/>
                    <a:gd name="T27" fmla="*/ 335 w 515"/>
                    <a:gd name="T28" fmla="*/ 349 w 515"/>
                    <a:gd name="T29" fmla="*/ 362 w 515"/>
                    <a:gd name="T30" fmla="*/ 372 w 515"/>
                    <a:gd name="T31" fmla="*/ 385 w 515"/>
                    <a:gd name="T32" fmla="*/ 399 w 515"/>
                    <a:gd name="T33" fmla="*/ 408 w 515"/>
                    <a:gd name="T34" fmla="*/ 422 w 515"/>
                    <a:gd name="T35" fmla="*/ 435 w 515"/>
                    <a:gd name="T36" fmla="*/ 445 w 515"/>
                    <a:gd name="T37" fmla="*/ 458 w 515"/>
                    <a:gd name="T38" fmla="*/ 472 w 515"/>
                    <a:gd name="T39" fmla="*/ 481 w 515"/>
                    <a:gd name="T40" fmla="*/ 495 w 515"/>
                    <a:gd name="T41" fmla="*/ 508 w 515"/>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515">
                      <a:moveTo>
                        <a:pt x="0" y="0"/>
                      </a:moveTo>
                      <a:lnTo>
                        <a:pt x="4" y="0"/>
                      </a:lnTo>
                      <a:lnTo>
                        <a:pt x="7" y="0"/>
                      </a:lnTo>
                      <a:lnTo>
                        <a:pt x="14" y="0"/>
                      </a:lnTo>
                      <a:lnTo>
                        <a:pt x="17" y="0"/>
                      </a:lnTo>
                      <a:lnTo>
                        <a:pt x="20" y="0"/>
                      </a:lnTo>
                      <a:lnTo>
                        <a:pt x="24" y="0"/>
                      </a:lnTo>
                      <a:lnTo>
                        <a:pt x="30" y="0"/>
                      </a:lnTo>
                      <a:lnTo>
                        <a:pt x="34" y="0"/>
                      </a:lnTo>
                      <a:lnTo>
                        <a:pt x="37" y="0"/>
                      </a:lnTo>
                      <a:lnTo>
                        <a:pt x="40" y="0"/>
                      </a:lnTo>
                      <a:lnTo>
                        <a:pt x="43" y="0"/>
                      </a:lnTo>
                      <a:lnTo>
                        <a:pt x="50" y="0"/>
                      </a:lnTo>
                      <a:lnTo>
                        <a:pt x="53" y="0"/>
                      </a:lnTo>
                      <a:lnTo>
                        <a:pt x="57" y="0"/>
                      </a:lnTo>
                      <a:lnTo>
                        <a:pt x="60" y="0"/>
                      </a:lnTo>
                      <a:lnTo>
                        <a:pt x="67" y="0"/>
                      </a:lnTo>
                      <a:lnTo>
                        <a:pt x="70" y="0"/>
                      </a:lnTo>
                      <a:lnTo>
                        <a:pt x="73" y="0"/>
                      </a:lnTo>
                      <a:lnTo>
                        <a:pt x="77" y="0"/>
                      </a:lnTo>
                      <a:lnTo>
                        <a:pt x="80" y="0"/>
                      </a:lnTo>
                      <a:lnTo>
                        <a:pt x="87" y="0"/>
                      </a:lnTo>
                      <a:lnTo>
                        <a:pt x="90" y="0"/>
                      </a:lnTo>
                      <a:lnTo>
                        <a:pt x="93" y="0"/>
                      </a:lnTo>
                      <a:lnTo>
                        <a:pt x="97" y="0"/>
                      </a:lnTo>
                      <a:lnTo>
                        <a:pt x="103" y="0"/>
                      </a:lnTo>
                      <a:lnTo>
                        <a:pt x="107" y="0"/>
                      </a:lnTo>
                      <a:lnTo>
                        <a:pt x="110" y="0"/>
                      </a:lnTo>
                      <a:lnTo>
                        <a:pt x="113" y="0"/>
                      </a:lnTo>
                      <a:lnTo>
                        <a:pt x="116" y="0"/>
                      </a:lnTo>
                      <a:lnTo>
                        <a:pt x="123" y="0"/>
                      </a:lnTo>
                      <a:lnTo>
                        <a:pt x="126" y="0"/>
                      </a:lnTo>
                      <a:lnTo>
                        <a:pt x="130" y="0"/>
                      </a:lnTo>
                      <a:lnTo>
                        <a:pt x="133" y="0"/>
                      </a:lnTo>
                      <a:lnTo>
                        <a:pt x="140" y="0"/>
                      </a:lnTo>
                      <a:lnTo>
                        <a:pt x="143" y="0"/>
                      </a:lnTo>
                      <a:lnTo>
                        <a:pt x="146" y="0"/>
                      </a:lnTo>
                      <a:lnTo>
                        <a:pt x="150" y="0"/>
                      </a:lnTo>
                      <a:lnTo>
                        <a:pt x="153" y="0"/>
                      </a:lnTo>
                      <a:lnTo>
                        <a:pt x="160" y="0"/>
                      </a:lnTo>
                      <a:lnTo>
                        <a:pt x="163" y="0"/>
                      </a:lnTo>
                      <a:lnTo>
                        <a:pt x="166" y="0"/>
                      </a:lnTo>
                      <a:lnTo>
                        <a:pt x="170" y="0"/>
                      </a:lnTo>
                      <a:lnTo>
                        <a:pt x="176" y="0"/>
                      </a:lnTo>
                      <a:lnTo>
                        <a:pt x="180" y="0"/>
                      </a:lnTo>
                      <a:lnTo>
                        <a:pt x="183" y="0"/>
                      </a:lnTo>
                      <a:lnTo>
                        <a:pt x="186" y="0"/>
                      </a:lnTo>
                      <a:lnTo>
                        <a:pt x="189" y="0"/>
                      </a:lnTo>
                      <a:lnTo>
                        <a:pt x="196" y="0"/>
                      </a:lnTo>
                      <a:lnTo>
                        <a:pt x="199" y="0"/>
                      </a:lnTo>
                      <a:lnTo>
                        <a:pt x="203" y="0"/>
                      </a:lnTo>
                      <a:lnTo>
                        <a:pt x="206" y="0"/>
                      </a:lnTo>
                      <a:lnTo>
                        <a:pt x="213" y="0"/>
                      </a:lnTo>
                      <a:lnTo>
                        <a:pt x="216" y="0"/>
                      </a:lnTo>
                      <a:lnTo>
                        <a:pt x="219" y="0"/>
                      </a:lnTo>
                      <a:lnTo>
                        <a:pt x="223" y="0"/>
                      </a:lnTo>
                      <a:lnTo>
                        <a:pt x="226" y="0"/>
                      </a:lnTo>
                      <a:lnTo>
                        <a:pt x="233" y="0"/>
                      </a:lnTo>
                      <a:lnTo>
                        <a:pt x="236" y="0"/>
                      </a:lnTo>
                      <a:lnTo>
                        <a:pt x="239" y="0"/>
                      </a:lnTo>
                      <a:lnTo>
                        <a:pt x="243" y="0"/>
                      </a:lnTo>
                      <a:lnTo>
                        <a:pt x="249" y="0"/>
                      </a:lnTo>
                      <a:lnTo>
                        <a:pt x="253" y="0"/>
                      </a:lnTo>
                      <a:lnTo>
                        <a:pt x="256" y="0"/>
                      </a:lnTo>
                      <a:lnTo>
                        <a:pt x="259" y="0"/>
                      </a:lnTo>
                      <a:lnTo>
                        <a:pt x="262" y="0"/>
                      </a:lnTo>
                      <a:lnTo>
                        <a:pt x="269" y="0"/>
                      </a:lnTo>
                      <a:lnTo>
                        <a:pt x="272" y="0"/>
                      </a:lnTo>
                      <a:lnTo>
                        <a:pt x="276" y="0"/>
                      </a:lnTo>
                      <a:lnTo>
                        <a:pt x="279" y="0"/>
                      </a:lnTo>
                      <a:lnTo>
                        <a:pt x="286" y="0"/>
                      </a:lnTo>
                      <a:lnTo>
                        <a:pt x="289" y="0"/>
                      </a:lnTo>
                      <a:lnTo>
                        <a:pt x="292" y="0"/>
                      </a:lnTo>
                      <a:lnTo>
                        <a:pt x="296" y="0"/>
                      </a:lnTo>
                      <a:lnTo>
                        <a:pt x="299" y="0"/>
                      </a:lnTo>
                      <a:lnTo>
                        <a:pt x="306" y="0"/>
                      </a:lnTo>
                      <a:lnTo>
                        <a:pt x="309" y="0"/>
                      </a:lnTo>
                      <a:lnTo>
                        <a:pt x="312" y="0"/>
                      </a:lnTo>
                      <a:lnTo>
                        <a:pt x="316" y="0"/>
                      </a:lnTo>
                      <a:lnTo>
                        <a:pt x="322" y="0"/>
                      </a:lnTo>
                      <a:lnTo>
                        <a:pt x="326" y="0"/>
                      </a:lnTo>
                      <a:lnTo>
                        <a:pt x="329" y="0"/>
                      </a:lnTo>
                      <a:lnTo>
                        <a:pt x="332" y="0"/>
                      </a:lnTo>
                      <a:lnTo>
                        <a:pt x="335" y="0"/>
                      </a:lnTo>
                      <a:lnTo>
                        <a:pt x="342" y="0"/>
                      </a:lnTo>
                      <a:lnTo>
                        <a:pt x="345" y="0"/>
                      </a:lnTo>
                      <a:lnTo>
                        <a:pt x="349" y="0"/>
                      </a:lnTo>
                      <a:lnTo>
                        <a:pt x="352" y="0"/>
                      </a:lnTo>
                      <a:lnTo>
                        <a:pt x="359" y="0"/>
                      </a:lnTo>
                      <a:lnTo>
                        <a:pt x="362" y="0"/>
                      </a:lnTo>
                      <a:lnTo>
                        <a:pt x="365" y="0"/>
                      </a:lnTo>
                      <a:lnTo>
                        <a:pt x="369" y="0"/>
                      </a:lnTo>
                      <a:lnTo>
                        <a:pt x="372" y="0"/>
                      </a:lnTo>
                      <a:lnTo>
                        <a:pt x="379" y="0"/>
                      </a:lnTo>
                      <a:lnTo>
                        <a:pt x="382" y="0"/>
                      </a:lnTo>
                      <a:lnTo>
                        <a:pt x="385" y="0"/>
                      </a:lnTo>
                      <a:lnTo>
                        <a:pt x="389" y="0"/>
                      </a:lnTo>
                      <a:lnTo>
                        <a:pt x="395" y="0"/>
                      </a:lnTo>
                      <a:lnTo>
                        <a:pt x="399" y="0"/>
                      </a:lnTo>
                      <a:lnTo>
                        <a:pt x="402" y="0"/>
                      </a:lnTo>
                      <a:lnTo>
                        <a:pt x="405" y="0"/>
                      </a:lnTo>
                      <a:lnTo>
                        <a:pt x="408" y="0"/>
                      </a:lnTo>
                      <a:lnTo>
                        <a:pt x="415" y="0"/>
                      </a:lnTo>
                      <a:lnTo>
                        <a:pt x="418" y="0"/>
                      </a:lnTo>
                      <a:lnTo>
                        <a:pt x="422" y="0"/>
                      </a:lnTo>
                      <a:lnTo>
                        <a:pt x="425" y="0"/>
                      </a:lnTo>
                      <a:lnTo>
                        <a:pt x="432" y="0"/>
                      </a:lnTo>
                      <a:lnTo>
                        <a:pt x="435" y="0"/>
                      </a:lnTo>
                      <a:lnTo>
                        <a:pt x="438" y="0"/>
                      </a:lnTo>
                      <a:lnTo>
                        <a:pt x="442" y="0"/>
                      </a:lnTo>
                      <a:lnTo>
                        <a:pt x="445" y="0"/>
                      </a:lnTo>
                      <a:lnTo>
                        <a:pt x="452" y="0"/>
                      </a:lnTo>
                      <a:lnTo>
                        <a:pt x="455" y="0"/>
                      </a:lnTo>
                      <a:lnTo>
                        <a:pt x="458" y="0"/>
                      </a:lnTo>
                      <a:lnTo>
                        <a:pt x="462" y="0"/>
                      </a:lnTo>
                      <a:lnTo>
                        <a:pt x="468" y="0"/>
                      </a:lnTo>
                      <a:lnTo>
                        <a:pt x="472" y="0"/>
                      </a:lnTo>
                      <a:lnTo>
                        <a:pt x="475" y="0"/>
                      </a:lnTo>
                      <a:lnTo>
                        <a:pt x="478" y="0"/>
                      </a:lnTo>
                      <a:lnTo>
                        <a:pt x="481" y="0"/>
                      </a:lnTo>
                      <a:lnTo>
                        <a:pt x="488" y="0"/>
                      </a:lnTo>
                      <a:lnTo>
                        <a:pt x="491" y="0"/>
                      </a:lnTo>
                      <a:lnTo>
                        <a:pt x="495" y="0"/>
                      </a:lnTo>
                      <a:lnTo>
                        <a:pt x="498" y="0"/>
                      </a:lnTo>
                      <a:lnTo>
                        <a:pt x="505" y="0"/>
                      </a:lnTo>
                      <a:lnTo>
                        <a:pt x="508" y="0"/>
                      </a:lnTo>
                      <a:lnTo>
                        <a:pt x="511" y="0"/>
                      </a:lnTo>
                      <a:lnTo>
                        <a:pt x="515" y="0"/>
                      </a:lnTo>
                    </a:path>
                  </a:pathLst>
                </a:custGeom>
                <a:noFill/>
                <a:ln w="12700">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Freeform 230"/>
                <p:cNvSpPr>
                  <a:spLocks/>
                </p:cNvSpPr>
                <p:nvPr/>
              </p:nvSpPr>
              <p:spPr bwMode="auto">
                <a:xfrm>
                  <a:off x="4108450" y="3660775"/>
                  <a:ext cx="300038" cy="0"/>
                </a:xfrm>
                <a:custGeom>
                  <a:avLst/>
                  <a:gdLst>
                    <a:gd name="T0" fmla="*/ 0 w 189"/>
                    <a:gd name="T1" fmla="*/ 3 w 189"/>
                    <a:gd name="T2" fmla="*/ 10 w 189"/>
                    <a:gd name="T3" fmla="*/ 13 w 189"/>
                    <a:gd name="T4" fmla="*/ 16 w 189"/>
                    <a:gd name="T5" fmla="*/ 20 w 189"/>
                    <a:gd name="T6" fmla="*/ 26 w 189"/>
                    <a:gd name="T7" fmla="*/ 30 w 189"/>
                    <a:gd name="T8" fmla="*/ 33 w 189"/>
                    <a:gd name="T9" fmla="*/ 36 w 189"/>
                    <a:gd name="T10" fmla="*/ 39 w 189"/>
                    <a:gd name="T11" fmla="*/ 46 w 189"/>
                    <a:gd name="T12" fmla="*/ 49 w 189"/>
                    <a:gd name="T13" fmla="*/ 53 w 189"/>
                    <a:gd name="T14" fmla="*/ 56 w 189"/>
                    <a:gd name="T15" fmla="*/ 63 w 189"/>
                    <a:gd name="T16" fmla="*/ 66 w 189"/>
                    <a:gd name="T17" fmla="*/ 69 w 189"/>
                    <a:gd name="T18" fmla="*/ 73 w 189"/>
                    <a:gd name="T19" fmla="*/ 76 w 189"/>
                    <a:gd name="T20" fmla="*/ 83 w 189"/>
                    <a:gd name="T21" fmla="*/ 86 w 189"/>
                    <a:gd name="T22" fmla="*/ 89 w 189"/>
                    <a:gd name="T23" fmla="*/ 93 w 189"/>
                    <a:gd name="T24" fmla="*/ 99 w 189"/>
                    <a:gd name="T25" fmla="*/ 103 w 189"/>
                    <a:gd name="T26" fmla="*/ 106 w 189"/>
                    <a:gd name="T27" fmla="*/ 109 w 189"/>
                    <a:gd name="T28" fmla="*/ 113 w 189"/>
                    <a:gd name="T29" fmla="*/ 119 w 189"/>
                    <a:gd name="T30" fmla="*/ 122 w 189"/>
                    <a:gd name="T31" fmla="*/ 126 w 189"/>
                    <a:gd name="T32" fmla="*/ 129 w 189"/>
                    <a:gd name="T33" fmla="*/ 136 w 189"/>
                    <a:gd name="T34" fmla="*/ 139 w 189"/>
                    <a:gd name="T35" fmla="*/ 142 w 189"/>
                    <a:gd name="T36" fmla="*/ 146 w 189"/>
                    <a:gd name="T37" fmla="*/ 149 w 189"/>
                    <a:gd name="T38" fmla="*/ 156 w 189"/>
                    <a:gd name="T39" fmla="*/ 159 w 189"/>
                    <a:gd name="T40" fmla="*/ 162 w 189"/>
                    <a:gd name="T41" fmla="*/ 166 w 189"/>
                    <a:gd name="T42" fmla="*/ 172 w 189"/>
                    <a:gd name="T43" fmla="*/ 176 w 189"/>
                    <a:gd name="T44" fmla="*/ 179 w 189"/>
                    <a:gd name="T45" fmla="*/ 182 w 189"/>
                    <a:gd name="T46" fmla="*/ 189 w 189"/>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Lst>
                  <a:rect l="0" t="0" r="r" b="b"/>
                  <a:pathLst>
                    <a:path w="189">
                      <a:moveTo>
                        <a:pt x="0" y="0"/>
                      </a:moveTo>
                      <a:lnTo>
                        <a:pt x="3" y="0"/>
                      </a:lnTo>
                      <a:lnTo>
                        <a:pt x="10" y="0"/>
                      </a:lnTo>
                      <a:lnTo>
                        <a:pt x="13" y="0"/>
                      </a:lnTo>
                      <a:lnTo>
                        <a:pt x="16" y="0"/>
                      </a:lnTo>
                      <a:lnTo>
                        <a:pt x="20" y="0"/>
                      </a:lnTo>
                      <a:lnTo>
                        <a:pt x="26" y="0"/>
                      </a:lnTo>
                      <a:lnTo>
                        <a:pt x="30" y="0"/>
                      </a:lnTo>
                      <a:lnTo>
                        <a:pt x="33" y="0"/>
                      </a:lnTo>
                      <a:lnTo>
                        <a:pt x="36" y="0"/>
                      </a:lnTo>
                      <a:lnTo>
                        <a:pt x="39" y="0"/>
                      </a:lnTo>
                      <a:lnTo>
                        <a:pt x="46" y="0"/>
                      </a:lnTo>
                      <a:lnTo>
                        <a:pt x="49" y="0"/>
                      </a:lnTo>
                      <a:lnTo>
                        <a:pt x="53" y="0"/>
                      </a:lnTo>
                      <a:lnTo>
                        <a:pt x="56" y="0"/>
                      </a:lnTo>
                      <a:lnTo>
                        <a:pt x="63" y="0"/>
                      </a:lnTo>
                      <a:lnTo>
                        <a:pt x="66" y="0"/>
                      </a:lnTo>
                      <a:lnTo>
                        <a:pt x="69" y="0"/>
                      </a:lnTo>
                      <a:lnTo>
                        <a:pt x="73" y="0"/>
                      </a:lnTo>
                      <a:lnTo>
                        <a:pt x="76" y="0"/>
                      </a:lnTo>
                      <a:lnTo>
                        <a:pt x="83" y="0"/>
                      </a:lnTo>
                      <a:lnTo>
                        <a:pt x="86" y="0"/>
                      </a:lnTo>
                      <a:lnTo>
                        <a:pt x="89" y="0"/>
                      </a:lnTo>
                      <a:lnTo>
                        <a:pt x="93" y="0"/>
                      </a:lnTo>
                      <a:lnTo>
                        <a:pt x="99" y="0"/>
                      </a:lnTo>
                      <a:lnTo>
                        <a:pt x="103" y="0"/>
                      </a:lnTo>
                      <a:lnTo>
                        <a:pt x="106" y="0"/>
                      </a:lnTo>
                      <a:lnTo>
                        <a:pt x="109" y="0"/>
                      </a:lnTo>
                      <a:lnTo>
                        <a:pt x="113" y="0"/>
                      </a:lnTo>
                      <a:lnTo>
                        <a:pt x="119" y="0"/>
                      </a:lnTo>
                      <a:lnTo>
                        <a:pt x="122" y="0"/>
                      </a:lnTo>
                      <a:lnTo>
                        <a:pt x="126" y="0"/>
                      </a:lnTo>
                      <a:lnTo>
                        <a:pt x="129" y="0"/>
                      </a:lnTo>
                      <a:lnTo>
                        <a:pt x="136" y="0"/>
                      </a:lnTo>
                      <a:lnTo>
                        <a:pt x="139" y="0"/>
                      </a:lnTo>
                      <a:lnTo>
                        <a:pt x="142" y="0"/>
                      </a:lnTo>
                      <a:lnTo>
                        <a:pt x="146" y="0"/>
                      </a:lnTo>
                      <a:lnTo>
                        <a:pt x="149" y="0"/>
                      </a:lnTo>
                      <a:lnTo>
                        <a:pt x="156" y="0"/>
                      </a:lnTo>
                      <a:lnTo>
                        <a:pt x="159" y="0"/>
                      </a:lnTo>
                      <a:lnTo>
                        <a:pt x="162" y="0"/>
                      </a:lnTo>
                      <a:lnTo>
                        <a:pt x="166" y="0"/>
                      </a:lnTo>
                      <a:lnTo>
                        <a:pt x="172" y="0"/>
                      </a:lnTo>
                      <a:lnTo>
                        <a:pt x="176" y="0"/>
                      </a:lnTo>
                      <a:lnTo>
                        <a:pt x="179" y="0"/>
                      </a:lnTo>
                      <a:lnTo>
                        <a:pt x="182" y="0"/>
                      </a:lnTo>
                      <a:lnTo>
                        <a:pt x="189" y="0"/>
                      </a:lnTo>
                    </a:path>
                  </a:pathLst>
                </a:custGeom>
                <a:noFill/>
                <a:ln w="12700">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01" name="Freeform 231"/>
              <p:cNvSpPr>
                <a:spLocks/>
              </p:cNvSpPr>
              <p:nvPr/>
            </p:nvSpPr>
            <p:spPr bwMode="auto">
              <a:xfrm>
                <a:off x="1836738" y="3433763"/>
                <a:ext cx="390525" cy="31750"/>
              </a:xfrm>
              <a:custGeom>
                <a:avLst/>
                <a:gdLst>
                  <a:gd name="T0" fmla="*/ 0 w 246"/>
                  <a:gd name="T1" fmla="*/ 20 h 20"/>
                  <a:gd name="T2" fmla="*/ 4 w 246"/>
                  <a:gd name="T3" fmla="*/ 20 h 20"/>
                  <a:gd name="T4" fmla="*/ 7 w 246"/>
                  <a:gd name="T5" fmla="*/ 20 h 20"/>
                  <a:gd name="T6" fmla="*/ 10 w 246"/>
                  <a:gd name="T7" fmla="*/ 20 h 20"/>
                  <a:gd name="T8" fmla="*/ 17 w 246"/>
                  <a:gd name="T9" fmla="*/ 20 h 20"/>
                  <a:gd name="T10" fmla="*/ 20 w 246"/>
                  <a:gd name="T11" fmla="*/ 17 h 20"/>
                  <a:gd name="T12" fmla="*/ 24 w 246"/>
                  <a:gd name="T13" fmla="*/ 20 h 20"/>
                  <a:gd name="T14" fmla="*/ 27 w 246"/>
                  <a:gd name="T15" fmla="*/ 20 h 20"/>
                  <a:gd name="T16" fmla="*/ 34 w 246"/>
                  <a:gd name="T17" fmla="*/ 20 h 20"/>
                  <a:gd name="T18" fmla="*/ 37 w 246"/>
                  <a:gd name="T19" fmla="*/ 20 h 20"/>
                  <a:gd name="T20" fmla="*/ 40 w 246"/>
                  <a:gd name="T21" fmla="*/ 20 h 20"/>
                  <a:gd name="T22" fmla="*/ 44 w 246"/>
                  <a:gd name="T23" fmla="*/ 17 h 20"/>
                  <a:gd name="T24" fmla="*/ 47 w 246"/>
                  <a:gd name="T25" fmla="*/ 17 h 20"/>
                  <a:gd name="T26" fmla="*/ 54 w 246"/>
                  <a:gd name="T27" fmla="*/ 14 h 20"/>
                  <a:gd name="T28" fmla="*/ 57 w 246"/>
                  <a:gd name="T29" fmla="*/ 14 h 20"/>
                  <a:gd name="T30" fmla="*/ 60 w 246"/>
                  <a:gd name="T31" fmla="*/ 14 h 20"/>
                  <a:gd name="T32" fmla="*/ 63 w 246"/>
                  <a:gd name="T33" fmla="*/ 14 h 20"/>
                  <a:gd name="T34" fmla="*/ 70 w 246"/>
                  <a:gd name="T35" fmla="*/ 14 h 20"/>
                  <a:gd name="T36" fmla="*/ 73 w 246"/>
                  <a:gd name="T37" fmla="*/ 14 h 20"/>
                  <a:gd name="T38" fmla="*/ 77 w 246"/>
                  <a:gd name="T39" fmla="*/ 10 h 20"/>
                  <a:gd name="T40" fmla="*/ 80 w 246"/>
                  <a:gd name="T41" fmla="*/ 10 h 20"/>
                  <a:gd name="T42" fmla="*/ 83 w 246"/>
                  <a:gd name="T43" fmla="*/ 10 h 20"/>
                  <a:gd name="T44" fmla="*/ 90 w 246"/>
                  <a:gd name="T45" fmla="*/ 7 h 20"/>
                  <a:gd name="T46" fmla="*/ 93 w 246"/>
                  <a:gd name="T47" fmla="*/ 7 h 20"/>
                  <a:gd name="T48" fmla="*/ 97 w 246"/>
                  <a:gd name="T49" fmla="*/ 7 h 20"/>
                  <a:gd name="T50" fmla="*/ 100 w 246"/>
                  <a:gd name="T51" fmla="*/ 7 h 20"/>
                  <a:gd name="T52" fmla="*/ 107 w 246"/>
                  <a:gd name="T53" fmla="*/ 7 h 20"/>
                  <a:gd name="T54" fmla="*/ 110 w 246"/>
                  <a:gd name="T55" fmla="*/ 7 h 20"/>
                  <a:gd name="T56" fmla="*/ 113 w 246"/>
                  <a:gd name="T57" fmla="*/ 4 h 20"/>
                  <a:gd name="T58" fmla="*/ 117 w 246"/>
                  <a:gd name="T59" fmla="*/ 4 h 20"/>
                  <a:gd name="T60" fmla="*/ 120 w 246"/>
                  <a:gd name="T61" fmla="*/ 4 h 20"/>
                  <a:gd name="T62" fmla="*/ 127 w 246"/>
                  <a:gd name="T63" fmla="*/ 4 h 20"/>
                  <a:gd name="T64" fmla="*/ 130 w 246"/>
                  <a:gd name="T65" fmla="*/ 4 h 20"/>
                  <a:gd name="T66" fmla="*/ 133 w 246"/>
                  <a:gd name="T67" fmla="*/ 4 h 20"/>
                  <a:gd name="T68" fmla="*/ 136 w 246"/>
                  <a:gd name="T69" fmla="*/ 4 h 20"/>
                  <a:gd name="T70" fmla="*/ 143 w 246"/>
                  <a:gd name="T71" fmla="*/ 4 h 20"/>
                  <a:gd name="T72" fmla="*/ 146 w 246"/>
                  <a:gd name="T73" fmla="*/ 0 h 20"/>
                  <a:gd name="T74" fmla="*/ 150 w 246"/>
                  <a:gd name="T75" fmla="*/ 0 h 20"/>
                  <a:gd name="T76" fmla="*/ 153 w 246"/>
                  <a:gd name="T77" fmla="*/ 0 h 20"/>
                  <a:gd name="T78" fmla="*/ 156 w 246"/>
                  <a:gd name="T79" fmla="*/ 0 h 20"/>
                  <a:gd name="T80" fmla="*/ 163 w 246"/>
                  <a:gd name="T81" fmla="*/ 0 h 20"/>
                  <a:gd name="T82" fmla="*/ 166 w 246"/>
                  <a:gd name="T83" fmla="*/ 0 h 20"/>
                  <a:gd name="T84" fmla="*/ 170 w 246"/>
                  <a:gd name="T85" fmla="*/ 0 h 20"/>
                  <a:gd name="T86" fmla="*/ 173 w 246"/>
                  <a:gd name="T87" fmla="*/ 0 h 20"/>
                  <a:gd name="T88" fmla="*/ 180 w 246"/>
                  <a:gd name="T89" fmla="*/ 0 h 20"/>
                  <a:gd name="T90" fmla="*/ 183 w 246"/>
                  <a:gd name="T91" fmla="*/ 0 h 20"/>
                  <a:gd name="T92" fmla="*/ 186 w 246"/>
                  <a:gd name="T93" fmla="*/ 0 h 20"/>
                  <a:gd name="T94" fmla="*/ 190 w 246"/>
                  <a:gd name="T95" fmla="*/ 0 h 20"/>
                  <a:gd name="T96" fmla="*/ 193 w 246"/>
                  <a:gd name="T97" fmla="*/ 0 h 20"/>
                  <a:gd name="T98" fmla="*/ 200 w 246"/>
                  <a:gd name="T99" fmla="*/ 0 h 20"/>
                  <a:gd name="T100" fmla="*/ 203 w 246"/>
                  <a:gd name="T101" fmla="*/ 0 h 20"/>
                  <a:gd name="T102" fmla="*/ 206 w 246"/>
                  <a:gd name="T103" fmla="*/ 0 h 20"/>
                  <a:gd name="T104" fmla="*/ 209 w 246"/>
                  <a:gd name="T105" fmla="*/ 0 h 20"/>
                  <a:gd name="T106" fmla="*/ 216 w 246"/>
                  <a:gd name="T107" fmla="*/ 0 h 20"/>
                  <a:gd name="T108" fmla="*/ 219 w 246"/>
                  <a:gd name="T109" fmla="*/ 0 h 20"/>
                  <a:gd name="T110" fmla="*/ 223 w 246"/>
                  <a:gd name="T111" fmla="*/ 0 h 20"/>
                  <a:gd name="T112" fmla="*/ 226 w 246"/>
                  <a:gd name="T113" fmla="*/ 0 h 20"/>
                  <a:gd name="T114" fmla="*/ 229 w 246"/>
                  <a:gd name="T115" fmla="*/ 0 h 20"/>
                  <a:gd name="T116" fmla="*/ 236 w 246"/>
                  <a:gd name="T117" fmla="*/ 0 h 20"/>
                  <a:gd name="T118" fmla="*/ 239 w 246"/>
                  <a:gd name="T119" fmla="*/ 0 h 20"/>
                  <a:gd name="T120" fmla="*/ 243 w 246"/>
                  <a:gd name="T121" fmla="*/ 0 h 20"/>
                  <a:gd name="T122" fmla="*/ 246 w 246"/>
                  <a:gd name="T1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6" h="20">
                    <a:moveTo>
                      <a:pt x="0" y="20"/>
                    </a:moveTo>
                    <a:lnTo>
                      <a:pt x="4" y="20"/>
                    </a:lnTo>
                    <a:lnTo>
                      <a:pt x="7" y="20"/>
                    </a:lnTo>
                    <a:lnTo>
                      <a:pt x="10" y="20"/>
                    </a:lnTo>
                    <a:lnTo>
                      <a:pt x="17" y="20"/>
                    </a:lnTo>
                    <a:lnTo>
                      <a:pt x="20" y="17"/>
                    </a:lnTo>
                    <a:lnTo>
                      <a:pt x="24" y="20"/>
                    </a:lnTo>
                    <a:lnTo>
                      <a:pt x="27" y="20"/>
                    </a:lnTo>
                    <a:lnTo>
                      <a:pt x="34" y="20"/>
                    </a:lnTo>
                    <a:lnTo>
                      <a:pt x="37" y="20"/>
                    </a:lnTo>
                    <a:lnTo>
                      <a:pt x="40" y="20"/>
                    </a:lnTo>
                    <a:lnTo>
                      <a:pt x="44" y="17"/>
                    </a:lnTo>
                    <a:lnTo>
                      <a:pt x="47" y="17"/>
                    </a:lnTo>
                    <a:lnTo>
                      <a:pt x="54" y="14"/>
                    </a:lnTo>
                    <a:lnTo>
                      <a:pt x="57" y="14"/>
                    </a:lnTo>
                    <a:lnTo>
                      <a:pt x="60" y="14"/>
                    </a:lnTo>
                    <a:lnTo>
                      <a:pt x="63" y="14"/>
                    </a:lnTo>
                    <a:lnTo>
                      <a:pt x="70" y="14"/>
                    </a:lnTo>
                    <a:lnTo>
                      <a:pt x="73" y="14"/>
                    </a:lnTo>
                    <a:lnTo>
                      <a:pt x="77" y="10"/>
                    </a:lnTo>
                    <a:lnTo>
                      <a:pt x="80" y="10"/>
                    </a:lnTo>
                    <a:lnTo>
                      <a:pt x="83" y="10"/>
                    </a:lnTo>
                    <a:lnTo>
                      <a:pt x="90" y="7"/>
                    </a:lnTo>
                    <a:lnTo>
                      <a:pt x="93" y="7"/>
                    </a:lnTo>
                    <a:lnTo>
                      <a:pt x="97" y="7"/>
                    </a:lnTo>
                    <a:lnTo>
                      <a:pt x="100" y="7"/>
                    </a:lnTo>
                    <a:lnTo>
                      <a:pt x="107" y="7"/>
                    </a:lnTo>
                    <a:lnTo>
                      <a:pt x="110" y="7"/>
                    </a:lnTo>
                    <a:lnTo>
                      <a:pt x="113" y="4"/>
                    </a:lnTo>
                    <a:lnTo>
                      <a:pt x="117" y="4"/>
                    </a:lnTo>
                    <a:lnTo>
                      <a:pt x="120" y="4"/>
                    </a:lnTo>
                    <a:lnTo>
                      <a:pt x="127" y="4"/>
                    </a:lnTo>
                    <a:lnTo>
                      <a:pt x="130" y="4"/>
                    </a:lnTo>
                    <a:lnTo>
                      <a:pt x="133" y="4"/>
                    </a:lnTo>
                    <a:lnTo>
                      <a:pt x="136" y="4"/>
                    </a:lnTo>
                    <a:lnTo>
                      <a:pt x="143" y="4"/>
                    </a:lnTo>
                    <a:lnTo>
                      <a:pt x="146" y="0"/>
                    </a:lnTo>
                    <a:lnTo>
                      <a:pt x="150" y="0"/>
                    </a:lnTo>
                    <a:lnTo>
                      <a:pt x="153" y="0"/>
                    </a:lnTo>
                    <a:lnTo>
                      <a:pt x="156" y="0"/>
                    </a:lnTo>
                    <a:lnTo>
                      <a:pt x="163" y="0"/>
                    </a:lnTo>
                    <a:lnTo>
                      <a:pt x="166" y="0"/>
                    </a:lnTo>
                    <a:lnTo>
                      <a:pt x="170" y="0"/>
                    </a:lnTo>
                    <a:lnTo>
                      <a:pt x="173" y="0"/>
                    </a:lnTo>
                    <a:lnTo>
                      <a:pt x="180" y="0"/>
                    </a:lnTo>
                    <a:lnTo>
                      <a:pt x="183" y="0"/>
                    </a:lnTo>
                    <a:lnTo>
                      <a:pt x="186" y="0"/>
                    </a:lnTo>
                    <a:lnTo>
                      <a:pt x="190" y="0"/>
                    </a:lnTo>
                    <a:lnTo>
                      <a:pt x="193" y="0"/>
                    </a:lnTo>
                    <a:lnTo>
                      <a:pt x="200" y="0"/>
                    </a:lnTo>
                    <a:lnTo>
                      <a:pt x="203" y="0"/>
                    </a:lnTo>
                    <a:lnTo>
                      <a:pt x="206" y="0"/>
                    </a:lnTo>
                    <a:lnTo>
                      <a:pt x="209" y="0"/>
                    </a:lnTo>
                    <a:lnTo>
                      <a:pt x="216" y="0"/>
                    </a:lnTo>
                    <a:lnTo>
                      <a:pt x="219" y="0"/>
                    </a:lnTo>
                    <a:lnTo>
                      <a:pt x="223" y="0"/>
                    </a:lnTo>
                    <a:lnTo>
                      <a:pt x="226" y="0"/>
                    </a:lnTo>
                    <a:lnTo>
                      <a:pt x="229" y="0"/>
                    </a:lnTo>
                    <a:lnTo>
                      <a:pt x="236" y="0"/>
                    </a:lnTo>
                    <a:lnTo>
                      <a:pt x="239" y="0"/>
                    </a:lnTo>
                    <a:lnTo>
                      <a:pt x="243" y="0"/>
                    </a:lnTo>
                    <a:lnTo>
                      <a:pt x="246" y="0"/>
                    </a:lnTo>
                  </a:path>
                </a:pathLst>
              </a:custGeom>
              <a:noFill/>
              <a:ln w="15875">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Freeform 232"/>
              <p:cNvSpPr>
                <a:spLocks/>
              </p:cNvSpPr>
              <p:nvPr/>
            </p:nvSpPr>
            <p:spPr bwMode="auto">
              <a:xfrm>
                <a:off x="1836738" y="3613150"/>
                <a:ext cx="638175" cy="74612"/>
              </a:xfrm>
              <a:custGeom>
                <a:avLst/>
                <a:gdLst>
                  <a:gd name="T0" fmla="*/ 4 w 402"/>
                  <a:gd name="T1" fmla="*/ 3 h 47"/>
                  <a:gd name="T2" fmla="*/ 10 w 402"/>
                  <a:gd name="T3" fmla="*/ 0 h 47"/>
                  <a:gd name="T4" fmla="*/ 20 w 402"/>
                  <a:gd name="T5" fmla="*/ 3 h 47"/>
                  <a:gd name="T6" fmla="*/ 27 w 402"/>
                  <a:gd name="T7" fmla="*/ 3 h 47"/>
                  <a:gd name="T8" fmla="*/ 37 w 402"/>
                  <a:gd name="T9" fmla="*/ 10 h 47"/>
                  <a:gd name="T10" fmla="*/ 44 w 402"/>
                  <a:gd name="T11" fmla="*/ 13 h 47"/>
                  <a:gd name="T12" fmla="*/ 54 w 402"/>
                  <a:gd name="T13" fmla="*/ 17 h 47"/>
                  <a:gd name="T14" fmla="*/ 60 w 402"/>
                  <a:gd name="T15" fmla="*/ 20 h 47"/>
                  <a:gd name="T16" fmla="*/ 70 w 402"/>
                  <a:gd name="T17" fmla="*/ 23 h 47"/>
                  <a:gd name="T18" fmla="*/ 77 w 402"/>
                  <a:gd name="T19" fmla="*/ 23 h 47"/>
                  <a:gd name="T20" fmla="*/ 83 w 402"/>
                  <a:gd name="T21" fmla="*/ 30 h 47"/>
                  <a:gd name="T22" fmla="*/ 93 w 402"/>
                  <a:gd name="T23" fmla="*/ 27 h 47"/>
                  <a:gd name="T24" fmla="*/ 100 w 402"/>
                  <a:gd name="T25" fmla="*/ 23 h 47"/>
                  <a:gd name="T26" fmla="*/ 110 w 402"/>
                  <a:gd name="T27" fmla="*/ 20 h 47"/>
                  <a:gd name="T28" fmla="*/ 117 w 402"/>
                  <a:gd name="T29" fmla="*/ 20 h 47"/>
                  <a:gd name="T30" fmla="*/ 127 w 402"/>
                  <a:gd name="T31" fmla="*/ 17 h 47"/>
                  <a:gd name="T32" fmla="*/ 133 w 402"/>
                  <a:gd name="T33" fmla="*/ 17 h 47"/>
                  <a:gd name="T34" fmla="*/ 143 w 402"/>
                  <a:gd name="T35" fmla="*/ 17 h 47"/>
                  <a:gd name="T36" fmla="*/ 150 w 402"/>
                  <a:gd name="T37" fmla="*/ 13 h 47"/>
                  <a:gd name="T38" fmla="*/ 156 w 402"/>
                  <a:gd name="T39" fmla="*/ 13 h 47"/>
                  <a:gd name="T40" fmla="*/ 166 w 402"/>
                  <a:gd name="T41" fmla="*/ 13 h 47"/>
                  <a:gd name="T42" fmla="*/ 173 w 402"/>
                  <a:gd name="T43" fmla="*/ 20 h 47"/>
                  <a:gd name="T44" fmla="*/ 183 w 402"/>
                  <a:gd name="T45" fmla="*/ 30 h 47"/>
                  <a:gd name="T46" fmla="*/ 190 w 402"/>
                  <a:gd name="T47" fmla="*/ 33 h 47"/>
                  <a:gd name="T48" fmla="*/ 200 w 402"/>
                  <a:gd name="T49" fmla="*/ 33 h 47"/>
                  <a:gd name="T50" fmla="*/ 206 w 402"/>
                  <a:gd name="T51" fmla="*/ 33 h 47"/>
                  <a:gd name="T52" fmla="*/ 216 w 402"/>
                  <a:gd name="T53" fmla="*/ 33 h 47"/>
                  <a:gd name="T54" fmla="*/ 223 w 402"/>
                  <a:gd name="T55" fmla="*/ 33 h 47"/>
                  <a:gd name="T56" fmla="*/ 229 w 402"/>
                  <a:gd name="T57" fmla="*/ 33 h 47"/>
                  <a:gd name="T58" fmla="*/ 239 w 402"/>
                  <a:gd name="T59" fmla="*/ 37 h 47"/>
                  <a:gd name="T60" fmla="*/ 246 w 402"/>
                  <a:gd name="T61" fmla="*/ 43 h 47"/>
                  <a:gd name="T62" fmla="*/ 256 w 402"/>
                  <a:gd name="T63" fmla="*/ 43 h 47"/>
                  <a:gd name="T64" fmla="*/ 263 w 402"/>
                  <a:gd name="T65" fmla="*/ 47 h 47"/>
                  <a:gd name="T66" fmla="*/ 273 w 402"/>
                  <a:gd name="T67" fmla="*/ 47 h 47"/>
                  <a:gd name="T68" fmla="*/ 279 w 402"/>
                  <a:gd name="T69" fmla="*/ 43 h 47"/>
                  <a:gd name="T70" fmla="*/ 289 w 402"/>
                  <a:gd name="T71" fmla="*/ 43 h 47"/>
                  <a:gd name="T72" fmla="*/ 296 w 402"/>
                  <a:gd name="T73" fmla="*/ 40 h 47"/>
                  <a:gd name="T74" fmla="*/ 302 w 402"/>
                  <a:gd name="T75" fmla="*/ 37 h 47"/>
                  <a:gd name="T76" fmla="*/ 312 w 402"/>
                  <a:gd name="T77" fmla="*/ 33 h 47"/>
                  <a:gd name="T78" fmla="*/ 319 w 402"/>
                  <a:gd name="T79" fmla="*/ 33 h 47"/>
                  <a:gd name="T80" fmla="*/ 329 w 402"/>
                  <a:gd name="T81" fmla="*/ 33 h 47"/>
                  <a:gd name="T82" fmla="*/ 336 w 402"/>
                  <a:gd name="T83" fmla="*/ 30 h 47"/>
                  <a:gd name="T84" fmla="*/ 346 w 402"/>
                  <a:gd name="T85" fmla="*/ 30 h 47"/>
                  <a:gd name="T86" fmla="*/ 352 w 402"/>
                  <a:gd name="T87" fmla="*/ 30 h 47"/>
                  <a:gd name="T88" fmla="*/ 362 w 402"/>
                  <a:gd name="T89" fmla="*/ 30 h 47"/>
                  <a:gd name="T90" fmla="*/ 369 w 402"/>
                  <a:gd name="T91" fmla="*/ 30 h 47"/>
                  <a:gd name="T92" fmla="*/ 375 w 402"/>
                  <a:gd name="T93" fmla="*/ 30 h 47"/>
                  <a:gd name="T94" fmla="*/ 385 w 402"/>
                  <a:gd name="T95" fmla="*/ 30 h 47"/>
                  <a:gd name="T96" fmla="*/ 392 w 402"/>
                  <a:gd name="T97" fmla="*/ 30 h 47"/>
                  <a:gd name="T98" fmla="*/ 402 w 402"/>
                  <a:gd name="T99"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2" h="47">
                    <a:moveTo>
                      <a:pt x="0" y="3"/>
                    </a:moveTo>
                    <a:lnTo>
                      <a:pt x="4" y="3"/>
                    </a:lnTo>
                    <a:lnTo>
                      <a:pt x="7" y="3"/>
                    </a:lnTo>
                    <a:lnTo>
                      <a:pt x="10" y="0"/>
                    </a:lnTo>
                    <a:lnTo>
                      <a:pt x="17" y="0"/>
                    </a:lnTo>
                    <a:lnTo>
                      <a:pt x="20" y="3"/>
                    </a:lnTo>
                    <a:lnTo>
                      <a:pt x="24" y="3"/>
                    </a:lnTo>
                    <a:lnTo>
                      <a:pt x="27" y="3"/>
                    </a:lnTo>
                    <a:lnTo>
                      <a:pt x="34" y="10"/>
                    </a:lnTo>
                    <a:lnTo>
                      <a:pt x="37" y="10"/>
                    </a:lnTo>
                    <a:lnTo>
                      <a:pt x="40" y="10"/>
                    </a:lnTo>
                    <a:lnTo>
                      <a:pt x="44" y="13"/>
                    </a:lnTo>
                    <a:lnTo>
                      <a:pt x="47" y="17"/>
                    </a:lnTo>
                    <a:lnTo>
                      <a:pt x="54" y="17"/>
                    </a:lnTo>
                    <a:lnTo>
                      <a:pt x="57" y="20"/>
                    </a:lnTo>
                    <a:lnTo>
                      <a:pt x="60" y="20"/>
                    </a:lnTo>
                    <a:lnTo>
                      <a:pt x="63" y="23"/>
                    </a:lnTo>
                    <a:lnTo>
                      <a:pt x="70" y="23"/>
                    </a:lnTo>
                    <a:lnTo>
                      <a:pt x="73" y="23"/>
                    </a:lnTo>
                    <a:lnTo>
                      <a:pt x="77" y="23"/>
                    </a:lnTo>
                    <a:lnTo>
                      <a:pt x="80" y="30"/>
                    </a:lnTo>
                    <a:lnTo>
                      <a:pt x="83" y="30"/>
                    </a:lnTo>
                    <a:lnTo>
                      <a:pt x="90" y="30"/>
                    </a:lnTo>
                    <a:lnTo>
                      <a:pt x="93" y="27"/>
                    </a:lnTo>
                    <a:lnTo>
                      <a:pt x="97" y="23"/>
                    </a:lnTo>
                    <a:lnTo>
                      <a:pt x="100" y="23"/>
                    </a:lnTo>
                    <a:lnTo>
                      <a:pt x="107" y="23"/>
                    </a:lnTo>
                    <a:lnTo>
                      <a:pt x="110" y="20"/>
                    </a:lnTo>
                    <a:lnTo>
                      <a:pt x="113" y="20"/>
                    </a:lnTo>
                    <a:lnTo>
                      <a:pt x="117" y="20"/>
                    </a:lnTo>
                    <a:lnTo>
                      <a:pt x="120" y="20"/>
                    </a:lnTo>
                    <a:lnTo>
                      <a:pt x="127" y="17"/>
                    </a:lnTo>
                    <a:lnTo>
                      <a:pt x="130" y="17"/>
                    </a:lnTo>
                    <a:lnTo>
                      <a:pt x="133" y="17"/>
                    </a:lnTo>
                    <a:lnTo>
                      <a:pt x="136" y="17"/>
                    </a:lnTo>
                    <a:lnTo>
                      <a:pt x="143" y="17"/>
                    </a:lnTo>
                    <a:lnTo>
                      <a:pt x="146" y="17"/>
                    </a:lnTo>
                    <a:lnTo>
                      <a:pt x="150" y="13"/>
                    </a:lnTo>
                    <a:lnTo>
                      <a:pt x="153" y="13"/>
                    </a:lnTo>
                    <a:lnTo>
                      <a:pt x="156" y="13"/>
                    </a:lnTo>
                    <a:lnTo>
                      <a:pt x="163" y="13"/>
                    </a:lnTo>
                    <a:lnTo>
                      <a:pt x="166" y="13"/>
                    </a:lnTo>
                    <a:lnTo>
                      <a:pt x="170" y="17"/>
                    </a:lnTo>
                    <a:lnTo>
                      <a:pt x="173" y="20"/>
                    </a:lnTo>
                    <a:lnTo>
                      <a:pt x="180" y="30"/>
                    </a:lnTo>
                    <a:lnTo>
                      <a:pt x="183" y="30"/>
                    </a:lnTo>
                    <a:lnTo>
                      <a:pt x="186" y="33"/>
                    </a:lnTo>
                    <a:lnTo>
                      <a:pt x="190" y="33"/>
                    </a:lnTo>
                    <a:lnTo>
                      <a:pt x="193" y="33"/>
                    </a:lnTo>
                    <a:lnTo>
                      <a:pt x="200" y="33"/>
                    </a:lnTo>
                    <a:lnTo>
                      <a:pt x="203" y="33"/>
                    </a:lnTo>
                    <a:lnTo>
                      <a:pt x="206" y="33"/>
                    </a:lnTo>
                    <a:lnTo>
                      <a:pt x="209" y="33"/>
                    </a:lnTo>
                    <a:lnTo>
                      <a:pt x="216" y="33"/>
                    </a:lnTo>
                    <a:lnTo>
                      <a:pt x="219" y="33"/>
                    </a:lnTo>
                    <a:lnTo>
                      <a:pt x="223" y="33"/>
                    </a:lnTo>
                    <a:lnTo>
                      <a:pt x="226" y="33"/>
                    </a:lnTo>
                    <a:lnTo>
                      <a:pt x="229" y="33"/>
                    </a:lnTo>
                    <a:lnTo>
                      <a:pt x="236" y="33"/>
                    </a:lnTo>
                    <a:lnTo>
                      <a:pt x="239" y="37"/>
                    </a:lnTo>
                    <a:lnTo>
                      <a:pt x="243" y="40"/>
                    </a:lnTo>
                    <a:lnTo>
                      <a:pt x="246" y="43"/>
                    </a:lnTo>
                    <a:lnTo>
                      <a:pt x="253" y="43"/>
                    </a:lnTo>
                    <a:lnTo>
                      <a:pt x="256" y="43"/>
                    </a:lnTo>
                    <a:lnTo>
                      <a:pt x="259" y="47"/>
                    </a:lnTo>
                    <a:lnTo>
                      <a:pt x="263" y="47"/>
                    </a:lnTo>
                    <a:lnTo>
                      <a:pt x="266" y="47"/>
                    </a:lnTo>
                    <a:lnTo>
                      <a:pt x="273" y="47"/>
                    </a:lnTo>
                    <a:lnTo>
                      <a:pt x="276" y="47"/>
                    </a:lnTo>
                    <a:lnTo>
                      <a:pt x="279" y="43"/>
                    </a:lnTo>
                    <a:lnTo>
                      <a:pt x="282" y="43"/>
                    </a:lnTo>
                    <a:lnTo>
                      <a:pt x="289" y="43"/>
                    </a:lnTo>
                    <a:lnTo>
                      <a:pt x="292" y="40"/>
                    </a:lnTo>
                    <a:lnTo>
                      <a:pt x="296" y="40"/>
                    </a:lnTo>
                    <a:lnTo>
                      <a:pt x="299" y="37"/>
                    </a:lnTo>
                    <a:lnTo>
                      <a:pt x="302" y="37"/>
                    </a:lnTo>
                    <a:lnTo>
                      <a:pt x="309" y="37"/>
                    </a:lnTo>
                    <a:lnTo>
                      <a:pt x="312" y="33"/>
                    </a:lnTo>
                    <a:lnTo>
                      <a:pt x="316" y="33"/>
                    </a:lnTo>
                    <a:lnTo>
                      <a:pt x="319" y="33"/>
                    </a:lnTo>
                    <a:lnTo>
                      <a:pt x="326" y="33"/>
                    </a:lnTo>
                    <a:lnTo>
                      <a:pt x="329" y="33"/>
                    </a:lnTo>
                    <a:lnTo>
                      <a:pt x="332" y="33"/>
                    </a:lnTo>
                    <a:lnTo>
                      <a:pt x="336" y="30"/>
                    </a:lnTo>
                    <a:lnTo>
                      <a:pt x="339" y="30"/>
                    </a:lnTo>
                    <a:lnTo>
                      <a:pt x="346" y="30"/>
                    </a:lnTo>
                    <a:lnTo>
                      <a:pt x="349" y="30"/>
                    </a:lnTo>
                    <a:lnTo>
                      <a:pt x="352" y="30"/>
                    </a:lnTo>
                    <a:lnTo>
                      <a:pt x="356" y="30"/>
                    </a:lnTo>
                    <a:lnTo>
                      <a:pt x="362" y="30"/>
                    </a:lnTo>
                    <a:lnTo>
                      <a:pt x="365" y="30"/>
                    </a:lnTo>
                    <a:lnTo>
                      <a:pt x="369" y="30"/>
                    </a:lnTo>
                    <a:lnTo>
                      <a:pt x="372" y="30"/>
                    </a:lnTo>
                    <a:lnTo>
                      <a:pt x="375" y="30"/>
                    </a:lnTo>
                    <a:lnTo>
                      <a:pt x="382" y="30"/>
                    </a:lnTo>
                    <a:lnTo>
                      <a:pt x="385" y="30"/>
                    </a:lnTo>
                    <a:lnTo>
                      <a:pt x="389" y="30"/>
                    </a:lnTo>
                    <a:lnTo>
                      <a:pt x="392" y="30"/>
                    </a:lnTo>
                    <a:lnTo>
                      <a:pt x="399" y="30"/>
                    </a:lnTo>
                    <a:lnTo>
                      <a:pt x="402" y="3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Line 172"/>
              <p:cNvSpPr>
                <a:spLocks noChangeShapeType="1"/>
              </p:cNvSpPr>
              <p:nvPr/>
            </p:nvSpPr>
            <p:spPr bwMode="auto">
              <a:xfrm flipV="1">
                <a:off x="1828800" y="4114800"/>
                <a:ext cx="0" cy="254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TextBox 203"/>
              <p:cNvSpPr txBox="1"/>
              <p:nvPr/>
            </p:nvSpPr>
            <p:spPr>
              <a:xfrm>
                <a:off x="1752600" y="2961897"/>
                <a:ext cx="1443943" cy="145269"/>
              </a:xfrm>
              <a:prstGeom prst="rect">
                <a:avLst/>
              </a:prstGeom>
              <a:noFill/>
            </p:spPr>
            <p:txBody>
              <a:bodyPr wrap="square" rtlCol="0">
                <a:spAutoFit/>
              </a:bodyPr>
              <a:lstStyle/>
              <a:p>
                <a:r>
                  <a:rPr lang="en-US" sz="1100" dirty="0" smtClean="0"/>
                  <a:t>Both rivals  start with </a:t>
                </a:r>
                <a:r>
                  <a:rPr lang="en-US" sz="1100" b="1" i="1" u="sng" dirty="0" smtClean="0">
                    <a:solidFill>
                      <a:srgbClr val="FF0000"/>
                    </a:solidFill>
                  </a:rPr>
                  <a:t>51</a:t>
                </a:r>
                <a:r>
                  <a:rPr lang="en-US" sz="1100" b="1" u="sng" dirty="0" smtClean="0">
                    <a:solidFill>
                      <a:srgbClr val="FF0000"/>
                    </a:solidFill>
                  </a:rPr>
                  <a:t> </a:t>
                </a:r>
                <a:r>
                  <a:rPr lang="en-US" sz="1100" dirty="0" smtClean="0"/>
                  <a:t>labeled examples</a:t>
                </a:r>
                <a:endParaRPr lang="en-US" sz="1100" dirty="0"/>
              </a:p>
            </p:txBody>
          </p:sp>
          <p:sp>
            <p:nvSpPr>
              <p:cNvPr id="205" name="Rectangle 84"/>
              <p:cNvSpPr>
                <a:spLocks noChangeArrowheads="1"/>
              </p:cNvSpPr>
              <p:nvPr/>
            </p:nvSpPr>
            <p:spPr bwMode="auto">
              <a:xfrm rot="16200000">
                <a:off x="1096088" y="3506016"/>
                <a:ext cx="892793" cy="8665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kumimoji="0" lang="en-US" sz="1100" b="0" i="0" u="none" strike="noStrike" cap="none" normalizeH="0" baseline="0" dirty="0" smtClean="0">
                    <a:ln>
                      <a:noFill/>
                    </a:ln>
                    <a:solidFill>
                      <a:schemeClr val="tx1"/>
                    </a:solidFill>
                    <a:effectLst/>
                    <a:latin typeface="Arial" pitchFamily="34" charset="0"/>
                    <a:cs typeface="Arial" pitchFamily="34" charset="0"/>
                  </a:rPr>
                  <a:t>Accuracy of classifier</a:t>
                </a:r>
              </a:p>
            </p:txBody>
          </p:sp>
          <p:sp>
            <p:nvSpPr>
              <p:cNvPr id="206" name="Rectangle 205"/>
              <p:cNvSpPr/>
              <p:nvPr/>
            </p:nvSpPr>
            <p:spPr>
              <a:xfrm>
                <a:off x="2502809" y="4334243"/>
                <a:ext cx="956966" cy="136724"/>
              </a:xfrm>
              <a:prstGeom prst="rect">
                <a:avLst/>
              </a:prstGeom>
            </p:spPr>
            <p:txBody>
              <a:bodyPr wrap="none">
                <a:spAutoFit/>
              </a:bodyPr>
              <a:lstStyle/>
              <a:p>
                <a:pPr lvl="0" fontAlgn="base">
                  <a:spcBef>
                    <a:spcPct val="0"/>
                  </a:spcBef>
                  <a:spcAft>
                    <a:spcPct val="0"/>
                  </a:spcAft>
                </a:pPr>
                <a:r>
                  <a:rPr lang="en-US" sz="1000" dirty="0">
                    <a:solidFill>
                      <a:srgbClr val="000000"/>
                    </a:solidFill>
                    <a:latin typeface="Helvetica" charset="0"/>
                    <a:cs typeface="Arial" pitchFamily="34" charset="0"/>
                  </a:rPr>
                  <a:t>Number of objects </a:t>
                </a:r>
                <a:r>
                  <a:rPr lang="en-US" sz="1000" dirty="0" smtClean="0">
                    <a:solidFill>
                      <a:srgbClr val="000000"/>
                    </a:solidFill>
                    <a:latin typeface="Helvetica" charset="0"/>
                    <a:cs typeface="Arial" pitchFamily="34" charset="0"/>
                  </a:rPr>
                  <a:t>added to </a:t>
                </a:r>
                <a:r>
                  <a:rPr lang="en-US" sz="1000" i="1" dirty="0" smtClean="0">
                    <a:solidFill>
                      <a:srgbClr val="000000"/>
                    </a:solidFill>
                    <a:latin typeface="Helvetica" charset="0"/>
                    <a:cs typeface="Arial" pitchFamily="34" charset="0"/>
                  </a:rPr>
                  <a:t>P</a:t>
                </a:r>
                <a:endParaRPr lang="en-US" sz="1000" i="1" dirty="0">
                  <a:latin typeface="Arial" pitchFamily="34" charset="0"/>
                  <a:cs typeface="Arial" pitchFamily="34" charset="0"/>
                </a:endParaRPr>
              </a:p>
            </p:txBody>
          </p:sp>
          <p:sp>
            <p:nvSpPr>
              <p:cNvPr id="207" name="Rectangle 206"/>
              <p:cNvSpPr/>
              <p:nvPr/>
            </p:nvSpPr>
            <p:spPr>
              <a:xfrm>
                <a:off x="3200400" y="2961897"/>
                <a:ext cx="1564821" cy="145269"/>
              </a:xfrm>
              <a:prstGeom prst="rect">
                <a:avLst/>
              </a:prstGeom>
            </p:spPr>
            <p:txBody>
              <a:bodyPr wrap="square">
                <a:spAutoFit/>
              </a:bodyPr>
              <a:lstStyle/>
              <a:p>
                <a:r>
                  <a:rPr lang="en-US" sz="1100" dirty="0" smtClean="0">
                    <a:solidFill>
                      <a:srgbClr val="0000FF"/>
                    </a:solidFill>
                  </a:rPr>
                  <a:t>Our </a:t>
                </a:r>
                <a:r>
                  <a:rPr lang="en-US" sz="1100" b="1" dirty="0" smtClean="0">
                    <a:solidFill>
                      <a:srgbClr val="0000FF"/>
                    </a:solidFill>
                  </a:rPr>
                  <a:t>DTW</a:t>
                </a:r>
                <a:r>
                  <a:rPr lang="en-US" altLang="zh-CN" sz="1100" b="1" dirty="0" smtClean="0">
                    <a:solidFill>
                      <a:srgbClr val="0000FF"/>
                    </a:solidFill>
                  </a:rPr>
                  <a:t>-</a:t>
                </a:r>
                <a:r>
                  <a:rPr lang="en-US" sz="1100" b="1" dirty="0" smtClean="0">
                    <a:solidFill>
                      <a:srgbClr val="0000FF"/>
                    </a:solidFill>
                  </a:rPr>
                  <a:t>D</a:t>
                </a:r>
                <a:r>
                  <a:rPr lang="en-US" sz="1100" dirty="0" smtClean="0">
                    <a:solidFill>
                      <a:srgbClr val="0000FF"/>
                    </a:solidFill>
                  </a:rPr>
                  <a:t> starts with </a:t>
                </a:r>
                <a:r>
                  <a:rPr lang="en-US" sz="1100" b="1" i="1" u="sng" dirty="0" smtClean="0">
                    <a:solidFill>
                      <a:srgbClr val="FF0000"/>
                    </a:solidFill>
                  </a:rPr>
                  <a:t>a </a:t>
                </a:r>
                <a:r>
                  <a:rPr lang="en-US" sz="1100" i="1" u="sng" dirty="0" smtClean="0">
                    <a:solidFill>
                      <a:srgbClr val="FF0000"/>
                    </a:solidFill>
                  </a:rPr>
                  <a:t> </a:t>
                </a:r>
                <a:r>
                  <a:rPr lang="en-US" sz="1100" b="1" i="1" u="sng" dirty="0" smtClean="0">
                    <a:solidFill>
                      <a:srgbClr val="FF0000"/>
                    </a:solidFill>
                  </a:rPr>
                  <a:t>single</a:t>
                </a:r>
                <a:r>
                  <a:rPr lang="en-US" sz="1100" i="1" u="sng" dirty="0" smtClean="0">
                    <a:solidFill>
                      <a:srgbClr val="FF0000"/>
                    </a:solidFill>
                  </a:rPr>
                  <a:t> </a:t>
                </a:r>
                <a:r>
                  <a:rPr lang="en-US" sz="1100" dirty="0" smtClean="0">
                    <a:solidFill>
                      <a:srgbClr val="0000FF"/>
                    </a:solidFill>
                  </a:rPr>
                  <a:t>labeled example</a:t>
                </a:r>
                <a:endParaRPr lang="en-US" sz="1100" dirty="0">
                  <a:solidFill>
                    <a:srgbClr val="0000FF"/>
                  </a:solidFill>
                </a:endParaRPr>
              </a:p>
            </p:txBody>
          </p:sp>
          <p:cxnSp>
            <p:nvCxnSpPr>
              <p:cNvPr id="208" name="Straight Connector 207"/>
              <p:cNvCxnSpPr/>
              <p:nvPr/>
            </p:nvCxnSpPr>
            <p:spPr>
              <a:xfrm flipH="1">
                <a:off x="1828800" y="3200400"/>
                <a:ext cx="228600" cy="381000"/>
              </a:xfrm>
              <a:prstGeom prst="line">
                <a:avLst/>
              </a:prstGeom>
              <a:ln w="1905">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09" name="Rectangle 208"/>
              <p:cNvSpPr/>
              <p:nvPr/>
            </p:nvSpPr>
            <p:spPr>
              <a:xfrm>
                <a:off x="2057400" y="3657600"/>
                <a:ext cx="1143000" cy="128179"/>
              </a:xfrm>
              <a:prstGeom prst="rect">
                <a:avLst/>
              </a:prstGeom>
            </p:spPr>
            <p:txBody>
              <a:bodyPr wrap="square">
                <a:spAutoFit/>
              </a:bodyPr>
              <a:lstStyle/>
              <a:p>
                <a:r>
                  <a:rPr lang="en-US" sz="900" dirty="0" smtClean="0">
                    <a:solidFill>
                      <a:srgbClr val="FF0000"/>
                    </a:solidFill>
                  </a:rPr>
                  <a:t>Wei’s method[2]</a:t>
                </a:r>
                <a:endParaRPr lang="en-US" sz="900" dirty="0">
                  <a:solidFill>
                    <a:srgbClr val="FF0000"/>
                  </a:solidFill>
                </a:endParaRPr>
              </a:p>
            </p:txBody>
          </p:sp>
          <p:sp>
            <p:nvSpPr>
              <p:cNvPr id="210" name="Rectangle 209"/>
              <p:cNvSpPr/>
              <p:nvPr/>
            </p:nvSpPr>
            <p:spPr>
              <a:xfrm>
                <a:off x="1981200" y="3429000"/>
                <a:ext cx="1143000" cy="128179"/>
              </a:xfrm>
              <a:prstGeom prst="rect">
                <a:avLst/>
              </a:prstGeom>
            </p:spPr>
            <p:txBody>
              <a:bodyPr wrap="square">
                <a:spAutoFit/>
              </a:bodyPr>
              <a:lstStyle/>
              <a:p>
                <a:r>
                  <a:rPr lang="en-US" sz="900" dirty="0" err="1" smtClean="0">
                    <a:solidFill>
                      <a:srgbClr val="00FF00"/>
                    </a:solidFill>
                  </a:rPr>
                  <a:t>Ratana’s</a:t>
                </a:r>
                <a:r>
                  <a:rPr lang="en-US" sz="900" dirty="0" smtClean="0">
                    <a:solidFill>
                      <a:srgbClr val="00FF00"/>
                    </a:solidFill>
                  </a:rPr>
                  <a:t> method[1]</a:t>
                </a:r>
                <a:endParaRPr lang="en-US" sz="900" dirty="0">
                  <a:solidFill>
                    <a:srgbClr val="00FF00"/>
                  </a:solidFill>
                </a:endParaRPr>
              </a:p>
            </p:txBody>
          </p:sp>
          <p:sp>
            <p:nvSpPr>
              <p:cNvPr id="211" name="Rectangle 210"/>
              <p:cNvSpPr/>
              <p:nvPr/>
            </p:nvSpPr>
            <p:spPr>
              <a:xfrm>
                <a:off x="3126923" y="3804506"/>
                <a:ext cx="1443263" cy="256358"/>
              </a:xfrm>
              <a:prstGeom prst="rect">
                <a:avLst/>
              </a:prstGeom>
              <a:ln>
                <a:noFill/>
              </a:ln>
            </p:spPr>
            <p:txBody>
              <a:bodyPr wrap="square">
                <a:spAutoFit/>
              </a:bodyPr>
              <a:lstStyle/>
              <a:p>
                <a:r>
                  <a:rPr lang="en-US" sz="1200" dirty="0" smtClean="0">
                    <a:solidFill>
                      <a:schemeClr val="bg1">
                        <a:lumMod val="50000"/>
                      </a:schemeClr>
                    </a:solidFill>
                  </a:rPr>
                  <a:t>Grey curve: The algorithm stops adding objects to the labeled set</a:t>
                </a:r>
                <a:endParaRPr lang="en-US" sz="1200" i="1" dirty="0">
                  <a:solidFill>
                    <a:schemeClr val="bg1">
                      <a:lumMod val="50000"/>
                    </a:schemeClr>
                  </a:solidFill>
                </a:endParaRPr>
              </a:p>
            </p:txBody>
          </p:sp>
        </p:grpSp>
        <p:cxnSp>
          <p:nvCxnSpPr>
            <p:cNvPr id="157" name="Straight Arrow Connector 156"/>
            <p:cNvCxnSpPr/>
            <p:nvPr/>
          </p:nvCxnSpPr>
          <p:spPr>
            <a:xfrm flipH="1" flipV="1">
              <a:off x="3581400" y="3445670"/>
              <a:ext cx="130629" cy="358837"/>
            </a:xfrm>
            <a:prstGeom prst="straightConnector1">
              <a:avLst/>
            </a:prstGeom>
            <a:ln w="1905" cap="sq">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V="1">
              <a:off x="3985079" y="3669509"/>
              <a:ext cx="205921" cy="135000"/>
            </a:xfrm>
            <a:prstGeom prst="straightConnector1">
              <a:avLst/>
            </a:prstGeom>
            <a:ln w="1905" cap="sq">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H="1">
              <a:off x="1828800" y="3200400"/>
              <a:ext cx="228600" cy="228600"/>
            </a:xfrm>
            <a:prstGeom prst="straightConnector1">
              <a:avLst/>
            </a:prstGeom>
            <a:ln w="1905">
              <a:solidFill>
                <a:srgbClr val="00FF00"/>
              </a:solidFill>
              <a:tailEnd type="stealth"/>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990600" y="5334000"/>
            <a:ext cx="7391400" cy="369332"/>
          </a:xfrm>
          <a:prstGeom prst="rect">
            <a:avLst/>
          </a:prstGeom>
          <a:noFill/>
        </p:spPr>
        <p:txBody>
          <a:bodyPr wrap="square" rtlCol="0">
            <a:spAutoFit/>
          </a:bodyPr>
          <a:lstStyle/>
          <a:p>
            <a:pPr lvl="0"/>
            <a:r>
              <a:rPr lang="en-US" sz="900" dirty="0" smtClean="0">
                <a:solidFill>
                  <a:srgbClr val="00FF00"/>
                </a:solidFill>
              </a:rPr>
              <a:t>[</a:t>
            </a:r>
            <a:r>
              <a:rPr lang="en-US" sz="900" dirty="0">
                <a:solidFill>
                  <a:srgbClr val="00FF00"/>
                </a:solidFill>
              </a:rPr>
              <a:t>1</a:t>
            </a:r>
            <a:r>
              <a:rPr lang="en-US" sz="900" dirty="0" smtClean="0">
                <a:solidFill>
                  <a:srgbClr val="00FF00"/>
                </a:solidFill>
              </a:rPr>
              <a:t>]</a:t>
            </a:r>
            <a:r>
              <a:rPr lang="en-US" sz="900" dirty="0"/>
              <a:t> </a:t>
            </a:r>
            <a:r>
              <a:rPr lang="en-US" sz="900" dirty="0">
                <a:solidFill>
                  <a:srgbClr val="00FF00"/>
                </a:solidFill>
              </a:rPr>
              <a:t>W. Li, E. Keogh, Semi-supervised time series classification, ACM SIGKDD: 2006</a:t>
            </a:r>
          </a:p>
          <a:p>
            <a:pPr lvl="0"/>
            <a:r>
              <a:rPr lang="en-US" sz="900" dirty="0" smtClean="0">
                <a:solidFill>
                  <a:srgbClr val="FF0000"/>
                </a:solidFill>
              </a:rPr>
              <a:t>[2] C</a:t>
            </a:r>
            <a:r>
              <a:rPr lang="en-US" sz="900" dirty="0">
                <a:solidFill>
                  <a:srgbClr val="FF0000"/>
                </a:solidFill>
              </a:rPr>
              <a:t>. A. </a:t>
            </a:r>
            <a:r>
              <a:rPr lang="en-US" sz="900" dirty="0" err="1">
                <a:solidFill>
                  <a:srgbClr val="FF0000"/>
                </a:solidFill>
              </a:rPr>
              <a:t>Ratanamahatana</a:t>
            </a:r>
            <a:r>
              <a:rPr lang="en-US" sz="900" dirty="0">
                <a:solidFill>
                  <a:srgbClr val="FF0000"/>
                </a:solidFill>
              </a:rPr>
              <a:t>., D.</a:t>
            </a:r>
            <a:r>
              <a:rPr lang="en-US" sz="900" i="1" dirty="0">
                <a:solidFill>
                  <a:srgbClr val="FF0000"/>
                </a:solidFill>
              </a:rPr>
              <a:t> </a:t>
            </a:r>
            <a:r>
              <a:rPr lang="en-US" sz="900" dirty="0" err="1">
                <a:solidFill>
                  <a:srgbClr val="FF0000"/>
                </a:solidFill>
              </a:rPr>
              <a:t>Wanichsan</a:t>
            </a:r>
            <a:r>
              <a:rPr lang="en-US" sz="900" i="1" dirty="0">
                <a:solidFill>
                  <a:srgbClr val="FF0000"/>
                </a:solidFill>
              </a:rPr>
              <a:t>, </a:t>
            </a:r>
            <a:r>
              <a:rPr lang="en-US" sz="900" dirty="0">
                <a:solidFill>
                  <a:srgbClr val="FF0000"/>
                </a:solidFill>
              </a:rPr>
              <a:t>Stopping Criterion Selection for Efficient Semi-supervised Time Series Classification</a:t>
            </a:r>
            <a:r>
              <a:rPr lang="en-US" sz="900" i="1" dirty="0">
                <a:solidFill>
                  <a:srgbClr val="FF0000"/>
                </a:solidFill>
              </a:rPr>
              <a:t>.</a:t>
            </a:r>
            <a:r>
              <a:rPr lang="en-US" sz="900" dirty="0">
                <a:solidFill>
                  <a:srgbClr val="FF0000"/>
                </a:solidFill>
              </a:rPr>
              <a:t> SNPD 2012</a:t>
            </a:r>
            <a:r>
              <a:rPr lang="en-US" sz="900" i="1" dirty="0">
                <a:solidFill>
                  <a:srgbClr val="FF0000"/>
                </a:solidFill>
              </a:rPr>
              <a:t>. </a:t>
            </a:r>
            <a:r>
              <a:rPr lang="en-US" sz="900" dirty="0">
                <a:solidFill>
                  <a:srgbClr val="FF0000"/>
                </a:solidFill>
              </a:rPr>
              <a:t>149: 1-14</a:t>
            </a:r>
            <a:r>
              <a:rPr lang="en-US" sz="900" i="1" dirty="0">
                <a:solidFill>
                  <a:srgbClr val="FF0000"/>
                </a:solidFill>
              </a:rPr>
              <a:t>, </a:t>
            </a:r>
            <a:r>
              <a:rPr lang="en-US" sz="900" dirty="0">
                <a:solidFill>
                  <a:srgbClr val="FF0000"/>
                </a:solidFill>
              </a:rPr>
              <a:t>2008</a:t>
            </a:r>
            <a:r>
              <a:rPr lang="en-US" sz="900" i="1" dirty="0" smtClean="0">
                <a:solidFill>
                  <a:srgbClr val="FF0000"/>
                </a:solidFill>
              </a:rPr>
              <a:t>.</a:t>
            </a:r>
            <a:endParaRPr lang="en-US" sz="900" dirty="0">
              <a:solidFill>
                <a:srgbClr val="FF0000"/>
              </a:solidFill>
            </a:endParaRPr>
          </a:p>
        </p:txBody>
      </p:sp>
      <p:sp>
        <p:nvSpPr>
          <p:cNvPr id="4" name="Slide Number Placeholder 3"/>
          <p:cNvSpPr>
            <a:spLocks noGrp="1"/>
          </p:cNvSpPr>
          <p:nvPr>
            <p:ph type="sldNum" sz="quarter" idx="12"/>
          </p:nvPr>
        </p:nvSpPr>
        <p:spPr/>
        <p:txBody>
          <a:bodyPr/>
          <a:lstStyle/>
          <a:p>
            <a:fld id="{FC09B38C-BECE-4478-B284-C10820711118}" type="slidenum">
              <a:rPr lang="en-US" smtClean="0"/>
              <a:t>26</a:t>
            </a:fld>
            <a:endParaRPr lang="en-US"/>
          </a:p>
        </p:txBody>
      </p:sp>
    </p:spTree>
    <p:extLst>
      <p:ext uri="{BB962C8B-B14F-4D97-AF65-F5344CB8AC3E}">
        <p14:creationId xmlns:p14="http://schemas.microsoft.com/office/powerpoint/2010/main" val="915972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a:xfrm>
            <a:off x="457200" y="1524000"/>
            <a:ext cx="8229600" cy="4602163"/>
          </a:xfrm>
        </p:spPr>
        <p:txBody>
          <a:bodyPr/>
          <a:lstStyle/>
          <a:p>
            <a:pPr marL="342900" lvl="1" indent="-342900">
              <a:buFont typeface="Arial" pitchFamily="34" charset="0"/>
              <a:buChar char="•"/>
            </a:pPr>
            <a:r>
              <a:rPr lang="x-none" sz="2000" smtClean="0"/>
              <a:t>Historical </a:t>
            </a:r>
            <a:r>
              <a:rPr lang="x-none" sz="2000"/>
              <a:t>Manuscript Mining</a:t>
            </a:r>
            <a:endParaRPr lang="en-US" sz="2000" dirty="0"/>
          </a:p>
          <a:p>
            <a:pPr marL="342900" lvl="1" indent="-342900">
              <a:buFont typeface="Arial" pitchFamily="34" charset="0"/>
              <a:buChar char="•"/>
            </a:pPr>
            <a:endParaRPr lang="en-US" sz="2400" dirty="0" smtClean="0"/>
          </a:p>
          <a:p>
            <a:pPr marL="0" indent="0">
              <a:buNone/>
            </a:pPr>
            <a:endParaRPr lang="en-US" dirty="0"/>
          </a:p>
        </p:txBody>
      </p:sp>
      <p:sp>
        <p:nvSpPr>
          <p:cNvPr id="5" name="TextBox 4"/>
          <p:cNvSpPr txBox="1"/>
          <p:nvPr/>
        </p:nvSpPr>
        <p:spPr>
          <a:xfrm>
            <a:off x="5181600" y="2514600"/>
            <a:ext cx="4343400" cy="523220"/>
          </a:xfrm>
          <a:prstGeom prst="rect">
            <a:avLst/>
          </a:prstGeom>
          <a:noFill/>
        </p:spPr>
        <p:txBody>
          <a:bodyPr wrap="square" rtlCol="0">
            <a:spAutoFit/>
          </a:bodyPr>
          <a:lstStyle/>
          <a:p>
            <a:r>
              <a:rPr lang="en-US" sz="1400" i="1" dirty="0" smtClean="0"/>
              <a:t>Positive</a:t>
            </a:r>
            <a:r>
              <a:rPr lang="en-US" sz="1400" dirty="0" smtClean="0"/>
              <a:t> </a:t>
            </a:r>
            <a:r>
              <a:rPr lang="en-US" sz="1400" i="1" dirty="0" smtClean="0"/>
              <a:t>class</a:t>
            </a:r>
            <a:r>
              <a:rPr lang="en-US" sz="1400" dirty="0" smtClean="0"/>
              <a:t>:  </a:t>
            </a:r>
            <a:r>
              <a:rPr lang="en-US" sz="1400" dirty="0">
                <a:latin typeface="Poor Richard" pitchFamily="18" charset="0"/>
              </a:rPr>
              <a:t>Fugger </a:t>
            </a:r>
            <a:r>
              <a:rPr lang="en-US" sz="1400" dirty="0" smtClean="0"/>
              <a:t>shield(64)</a:t>
            </a:r>
          </a:p>
          <a:p>
            <a:r>
              <a:rPr lang="en-US" sz="1400" i="1" dirty="0" smtClean="0"/>
              <a:t>Negative class:  </a:t>
            </a:r>
            <a:r>
              <a:rPr lang="en-US" sz="1400" dirty="0" smtClean="0"/>
              <a:t> Other image patches(1,200)</a:t>
            </a:r>
            <a:endParaRPr lang="en-US" sz="1400" dirty="0"/>
          </a:p>
        </p:txBody>
      </p:sp>
      <p:grpSp>
        <p:nvGrpSpPr>
          <p:cNvPr id="7" name="Group 6"/>
          <p:cNvGrpSpPr/>
          <p:nvPr/>
        </p:nvGrpSpPr>
        <p:grpSpPr>
          <a:xfrm>
            <a:off x="1606405" y="3886200"/>
            <a:ext cx="5937395" cy="2057400"/>
            <a:chOff x="2030870" y="2560234"/>
            <a:chExt cx="3223301" cy="1050762"/>
          </a:xfrm>
        </p:grpSpPr>
        <p:sp>
          <p:nvSpPr>
            <p:cNvPr id="8" name="Line 10"/>
            <p:cNvSpPr>
              <a:spLocks noChangeShapeType="1"/>
            </p:cNvSpPr>
            <p:nvPr/>
          </p:nvSpPr>
          <p:spPr bwMode="auto">
            <a:xfrm>
              <a:off x="2422967" y="3415649"/>
              <a:ext cx="2720118" cy="65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Line 12"/>
            <p:cNvSpPr>
              <a:spLocks noChangeShapeType="1"/>
            </p:cNvSpPr>
            <p:nvPr/>
          </p:nvSpPr>
          <p:spPr bwMode="auto">
            <a:xfrm flipV="1">
              <a:off x="2302894" y="2604036"/>
              <a:ext cx="1828" cy="76620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Line 15"/>
            <p:cNvSpPr>
              <a:spLocks noChangeShapeType="1"/>
            </p:cNvSpPr>
            <p:nvPr/>
          </p:nvSpPr>
          <p:spPr bwMode="auto">
            <a:xfrm flipV="1">
              <a:off x="2302894" y="3359125"/>
              <a:ext cx="1828" cy="1111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7"/>
            <p:cNvSpPr>
              <a:spLocks noChangeArrowheads="1"/>
            </p:cNvSpPr>
            <p:nvPr/>
          </p:nvSpPr>
          <p:spPr bwMode="auto">
            <a:xfrm>
              <a:off x="2404687" y="3444854"/>
              <a:ext cx="150265" cy="6367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0</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20"/>
            <p:cNvSpPr>
              <a:spLocks noChangeArrowheads="1"/>
            </p:cNvSpPr>
            <p:nvPr/>
          </p:nvSpPr>
          <p:spPr bwMode="auto">
            <a:xfrm>
              <a:off x="2742874" y="3444854"/>
              <a:ext cx="150265" cy="6367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2</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23"/>
            <p:cNvSpPr>
              <a:spLocks noChangeArrowheads="1"/>
            </p:cNvSpPr>
            <p:nvPr/>
          </p:nvSpPr>
          <p:spPr bwMode="auto">
            <a:xfrm>
              <a:off x="3081060" y="3444854"/>
              <a:ext cx="150265" cy="6367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4</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6"/>
            <p:cNvSpPr>
              <a:spLocks noChangeArrowheads="1"/>
            </p:cNvSpPr>
            <p:nvPr/>
          </p:nvSpPr>
          <p:spPr bwMode="auto">
            <a:xfrm>
              <a:off x="3419247" y="3444854"/>
              <a:ext cx="150265" cy="6367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6</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9"/>
            <p:cNvSpPr>
              <a:spLocks noChangeArrowheads="1"/>
            </p:cNvSpPr>
            <p:nvPr/>
          </p:nvSpPr>
          <p:spPr bwMode="auto">
            <a:xfrm>
              <a:off x="3764745" y="3444854"/>
              <a:ext cx="150265" cy="6367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8</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32"/>
            <p:cNvSpPr>
              <a:spLocks noChangeArrowheads="1"/>
            </p:cNvSpPr>
            <p:nvPr/>
          </p:nvSpPr>
          <p:spPr bwMode="auto">
            <a:xfrm>
              <a:off x="4077338" y="3444854"/>
              <a:ext cx="234790" cy="6367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10</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35"/>
            <p:cNvSpPr>
              <a:spLocks noChangeArrowheads="1"/>
            </p:cNvSpPr>
            <p:nvPr/>
          </p:nvSpPr>
          <p:spPr bwMode="auto">
            <a:xfrm>
              <a:off x="4417353" y="3444854"/>
              <a:ext cx="234790" cy="6367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12</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38"/>
            <p:cNvSpPr>
              <a:spLocks noChangeArrowheads="1"/>
            </p:cNvSpPr>
            <p:nvPr/>
          </p:nvSpPr>
          <p:spPr bwMode="auto">
            <a:xfrm>
              <a:off x="4755539" y="3444854"/>
              <a:ext cx="234790" cy="6367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14</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41"/>
            <p:cNvSpPr>
              <a:spLocks noChangeArrowheads="1"/>
            </p:cNvSpPr>
            <p:nvPr/>
          </p:nvSpPr>
          <p:spPr bwMode="auto">
            <a:xfrm>
              <a:off x="5099209" y="3444855"/>
              <a:ext cx="154962" cy="6367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16</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Line 42"/>
            <p:cNvSpPr>
              <a:spLocks noChangeShapeType="1"/>
            </p:cNvSpPr>
            <p:nvPr/>
          </p:nvSpPr>
          <p:spPr bwMode="auto">
            <a:xfrm>
              <a:off x="2302894" y="3370239"/>
              <a:ext cx="25593" cy="65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1" name="Group 20"/>
            <p:cNvGrpSpPr/>
            <p:nvPr/>
          </p:nvGrpSpPr>
          <p:grpSpPr>
            <a:xfrm>
              <a:off x="2759327" y="3386363"/>
              <a:ext cx="2383759" cy="29940"/>
              <a:chOff x="3049259" y="3306535"/>
              <a:chExt cx="1834427" cy="9618"/>
            </a:xfrm>
          </p:grpSpPr>
          <p:sp>
            <p:nvSpPr>
              <p:cNvPr id="43" name="Line 18"/>
              <p:cNvSpPr>
                <a:spLocks noChangeShapeType="1"/>
              </p:cNvSpPr>
              <p:nvPr/>
            </p:nvSpPr>
            <p:spPr bwMode="auto">
              <a:xfrm flipV="1">
                <a:off x="3049259" y="3306535"/>
                <a:ext cx="1407" cy="961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Line 21"/>
              <p:cNvSpPr>
                <a:spLocks noChangeShapeType="1"/>
              </p:cNvSpPr>
              <p:nvPr/>
            </p:nvSpPr>
            <p:spPr bwMode="auto">
              <a:xfrm flipV="1">
                <a:off x="3310919" y="3306535"/>
                <a:ext cx="1407" cy="961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Line 24"/>
              <p:cNvSpPr>
                <a:spLocks noChangeShapeType="1"/>
              </p:cNvSpPr>
              <p:nvPr/>
            </p:nvSpPr>
            <p:spPr bwMode="auto">
              <a:xfrm flipV="1">
                <a:off x="3571170" y="3306535"/>
                <a:ext cx="1407" cy="961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Line 27"/>
              <p:cNvSpPr>
                <a:spLocks noChangeShapeType="1"/>
              </p:cNvSpPr>
              <p:nvPr/>
            </p:nvSpPr>
            <p:spPr bwMode="auto">
              <a:xfrm flipV="1">
                <a:off x="3835643" y="3306535"/>
                <a:ext cx="1407" cy="961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Line 30"/>
              <p:cNvSpPr>
                <a:spLocks noChangeShapeType="1"/>
              </p:cNvSpPr>
              <p:nvPr/>
            </p:nvSpPr>
            <p:spPr bwMode="auto">
              <a:xfrm flipV="1">
                <a:off x="4095896" y="3306535"/>
                <a:ext cx="1407" cy="961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Line 33"/>
              <p:cNvSpPr>
                <a:spLocks noChangeShapeType="1"/>
              </p:cNvSpPr>
              <p:nvPr/>
            </p:nvSpPr>
            <p:spPr bwMode="auto">
              <a:xfrm flipV="1">
                <a:off x="4357555" y="3306535"/>
                <a:ext cx="1407" cy="961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Line 36"/>
              <p:cNvSpPr>
                <a:spLocks noChangeShapeType="1"/>
              </p:cNvSpPr>
              <p:nvPr/>
            </p:nvSpPr>
            <p:spPr bwMode="auto">
              <a:xfrm flipV="1">
                <a:off x="4617807" y="3306535"/>
                <a:ext cx="1407" cy="961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Line 39"/>
              <p:cNvSpPr>
                <a:spLocks noChangeShapeType="1"/>
              </p:cNvSpPr>
              <p:nvPr/>
            </p:nvSpPr>
            <p:spPr bwMode="auto">
              <a:xfrm flipV="1">
                <a:off x="4882279" y="3306535"/>
                <a:ext cx="1407" cy="961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Rectangle 44"/>
            <p:cNvSpPr>
              <a:spLocks noChangeArrowheads="1"/>
            </p:cNvSpPr>
            <p:nvPr/>
          </p:nvSpPr>
          <p:spPr bwMode="auto">
            <a:xfrm>
              <a:off x="2165792" y="3331340"/>
              <a:ext cx="206567" cy="6367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0.5</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Line 48"/>
            <p:cNvSpPr>
              <a:spLocks noChangeShapeType="1"/>
            </p:cNvSpPr>
            <p:nvPr/>
          </p:nvSpPr>
          <p:spPr bwMode="auto">
            <a:xfrm>
              <a:off x="2302894" y="3215953"/>
              <a:ext cx="25593" cy="65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50"/>
            <p:cNvSpPr>
              <a:spLocks noChangeArrowheads="1"/>
            </p:cNvSpPr>
            <p:nvPr/>
          </p:nvSpPr>
          <p:spPr bwMode="auto">
            <a:xfrm>
              <a:off x="2165792" y="3171496"/>
              <a:ext cx="206567" cy="6367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0.6</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Line 54"/>
            <p:cNvSpPr>
              <a:spLocks noChangeShapeType="1"/>
            </p:cNvSpPr>
            <p:nvPr/>
          </p:nvSpPr>
          <p:spPr bwMode="auto">
            <a:xfrm>
              <a:off x="2302894" y="3063627"/>
              <a:ext cx="25593" cy="65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56"/>
            <p:cNvSpPr>
              <a:spLocks noChangeArrowheads="1"/>
            </p:cNvSpPr>
            <p:nvPr/>
          </p:nvSpPr>
          <p:spPr bwMode="auto">
            <a:xfrm>
              <a:off x="2165792" y="3019825"/>
              <a:ext cx="206567" cy="6367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0.7</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Line 60"/>
            <p:cNvSpPr>
              <a:spLocks noChangeShapeType="1"/>
            </p:cNvSpPr>
            <p:nvPr/>
          </p:nvSpPr>
          <p:spPr bwMode="auto">
            <a:xfrm>
              <a:off x="2302894" y="2908686"/>
              <a:ext cx="25593" cy="65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62"/>
            <p:cNvSpPr>
              <a:spLocks noChangeArrowheads="1"/>
            </p:cNvSpPr>
            <p:nvPr/>
          </p:nvSpPr>
          <p:spPr bwMode="auto">
            <a:xfrm>
              <a:off x="2165792" y="2870397"/>
              <a:ext cx="206567" cy="6367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0.8</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Line 66"/>
            <p:cNvSpPr>
              <a:spLocks noChangeShapeType="1"/>
            </p:cNvSpPr>
            <p:nvPr/>
          </p:nvSpPr>
          <p:spPr bwMode="auto">
            <a:xfrm>
              <a:off x="2302894" y="2756362"/>
              <a:ext cx="25593" cy="65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68"/>
            <p:cNvSpPr>
              <a:spLocks noChangeArrowheads="1"/>
            </p:cNvSpPr>
            <p:nvPr/>
          </p:nvSpPr>
          <p:spPr bwMode="auto">
            <a:xfrm>
              <a:off x="2165792" y="2719096"/>
              <a:ext cx="206567" cy="6367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0.9</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74"/>
            <p:cNvSpPr>
              <a:spLocks noChangeArrowheads="1"/>
            </p:cNvSpPr>
            <p:nvPr/>
          </p:nvSpPr>
          <p:spPr bwMode="auto">
            <a:xfrm>
              <a:off x="2209768" y="2560234"/>
              <a:ext cx="111406" cy="6367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1</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Freeform 79"/>
            <p:cNvSpPr>
              <a:spLocks/>
            </p:cNvSpPr>
            <p:nvPr/>
          </p:nvSpPr>
          <p:spPr bwMode="auto">
            <a:xfrm>
              <a:off x="2592975" y="2976024"/>
              <a:ext cx="2550111" cy="358259"/>
            </a:xfrm>
            <a:custGeom>
              <a:avLst/>
              <a:gdLst/>
              <a:ahLst/>
              <a:cxnLst>
                <a:cxn ang="0">
                  <a:pos x="0" y="199"/>
                </a:cxn>
                <a:cxn ang="0">
                  <a:pos x="92" y="254"/>
                </a:cxn>
                <a:cxn ang="0">
                  <a:pos x="185" y="233"/>
                </a:cxn>
                <a:cxn ang="0">
                  <a:pos x="278" y="171"/>
                </a:cxn>
                <a:cxn ang="0">
                  <a:pos x="370" y="168"/>
                </a:cxn>
                <a:cxn ang="0">
                  <a:pos x="463" y="130"/>
                </a:cxn>
                <a:cxn ang="0">
                  <a:pos x="555" y="120"/>
                </a:cxn>
                <a:cxn ang="0">
                  <a:pos x="651" y="86"/>
                </a:cxn>
                <a:cxn ang="0">
                  <a:pos x="744" y="82"/>
                </a:cxn>
                <a:cxn ang="0">
                  <a:pos x="836" y="55"/>
                </a:cxn>
                <a:cxn ang="0">
                  <a:pos x="929" y="14"/>
                </a:cxn>
                <a:cxn ang="0">
                  <a:pos x="1022" y="0"/>
                </a:cxn>
                <a:cxn ang="0">
                  <a:pos x="1114" y="312"/>
                </a:cxn>
                <a:cxn ang="0">
                  <a:pos x="1207" y="363"/>
                </a:cxn>
                <a:cxn ang="0">
                  <a:pos x="1299" y="432"/>
                </a:cxn>
                <a:cxn ang="0">
                  <a:pos x="1395" y="548"/>
                </a:cxn>
              </a:cxnLst>
              <a:rect l="0" t="0" r="r" b="b"/>
              <a:pathLst>
                <a:path w="1395" h="548">
                  <a:moveTo>
                    <a:pt x="0" y="199"/>
                  </a:moveTo>
                  <a:lnTo>
                    <a:pt x="92" y="254"/>
                  </a:lnTo>
                  <a:lnTo>
                    <a:pt x="185" y="233"/>
                  </a:lnTo>
                  <a:lnTo>
                    <a:pt x="278" y="171"/>
                  </a:lnTo>
                  <a:lnTo>
                    <a:pt x="370" y="168"/>
                  </a:lnTo>
                  <a:lnTo>
                    <a:pt x="463" y="130"/>
                  </a:lnTo>
                  <a:lnTo>
                    <a:pt x="555" y="120"/>
                  </a:lnTo>
                  <a:lnTo>
                    <a:pt x="651" y="86"/>
                  </a:lnTo>
                  <a:lnTo>
                    <a:pt x="744" y="82"/>
                  </a:lnTo>
                  <a:lnTo>
                    <a:pt x="836" y="55"/>
                  </a:lnTo>
                  <a:lnTo>
                    <a:pt x="929" y="14"/>
                  </a:lnTo>
                  <a:lnTo>
                    <a:pt x="1022" y="0"/>
                  </a:lnTo>
                  <a:lnTo>
                    <a:pt x="1114" y="312"/>
                  </a:lnTo>
                  <a:lnTo>
                    <a:pt x="1207" y="363"/>
                  </a:lnTo>
                  <a:lnTo>
                    <a:pt x="1299" y="432"/>
                  </a:lnTo>
                  <a:lnTo>
                    <a:pt x="1395" y="548"/>
                  </a:lnTo>
                </a:path>
              </a:pathLst>
            </a:custGeom>
            <a:noFill/>
            <a:ln w="190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80"/>
            <p:cNvSpPr>
              <a:spLocks/>
            </p:cNvSpPr>
            <p:nvPr/>
          </p:nvSpPr>
          <p:spPr bwMode="auto">
            <a:xfrm>
              <a:off x="2592975" y="2724982"/>
              <a:ext cx="2550111" cy="320340"/>
            </a:xfrm>
            <a:custGeom>
              <a:avLst/>
              <a:gdLst/>
              <a:ahLst/>
              <a:cxnLst>
                <a:cxn ang="0">
                  <a:pos x="0" y="209"/>
                </a:cxn>
                <a:cxn ang="0">
                  <a:pos x="92" y="134"/>
                </a:cxn>
                <a:cxn ang="0">
                  <a:pos x="185" y="113"/>
                </a:cxn>
                <a:cxn ang="0">
                  <a:pos x="278" y="127"/>
                </a:cxn>
                <a:cxn ang="0">
                  <a:pos x="370" y="92"/>
                </a:cxn>
                <a:cxn ang="0">
                  <a:pos x="463" y="79"/>
                </a:cxn>
                <a:cxn ang="0">
                  <a:pos x="555" y="89"/>
                </a:cxn>
                <a:cxn ang="0">
                  <a:pos x="651" y="79"/>
                </a:cxn>
                <a:cxn ang="0">
                  <a:pos x="744" y="72"/>
                </a:cxn>
                <a:cxn ang="0">
                  <a:pos x="836" y="44"/>
                </a:cxn>
                <a:cxn ang="0">
                  <a:pos x="929" y="3"/>
                </a:cxn>
                <a:cxn ang="0">
                  <a:pos x="1022" y="0"/>
                </a:cxn>
                <a:cxn ang="0">
                  <a:pos x="1114" y="34"/>
                </a:cxn>
                <a:cxn ang="0">
                  <a:pos x="1207" y="44"/>
                </a:cxn>
                <a:cxn ang="0">
                  <a:pos x="1299" y="360"/>
                </a:cxn>
                <a:cxn ang="0">
                  <a:pos x="1395" y="490"/>
                </a:cxn>
              </a:cxnLst>
              <a:rect l="0" t="0" r="r" b="b"/>
              <a:pathLst>
                <a:path w="1395" h="490">
                  <a:moveTo>
                    <a:pt x="0" y="209"/>
                  </a:moveTo>
                  <a:lnTo>
                    <a:pt x="92" y="134"/>
                  </a:lnTo>
                  <a:lnTo>
                    <a:pt x="185" y="113"/>
                  </a:lnTo>
                  <a:lnTo>
                    <a:pt x="278" y="127"/>
                  </a:lnTo>
                  <a:lnTo>
                    <a:pt x="370" y="92"/>
                  </a:lnTo>
                  <a:lnTo>
                    <a:pt x="463" y="79"/>
                  </a:lnTo>
                  <a:lnTo>
                    <a:pt x="555" y="89"/>
                  </a:lnTo>
                  <a:lnTo>
                    <a:pt x="651" y="79"/>
                  </a:lnTo>
                  <a:lnTo>
                    <a:pt x="744" y="72"/>
                  </a:lnTo>
                  <a:lnTo>
                    <a:pt x="836" y="44"/>
                  </a:lnTo>
                  <a:lnTo>
                    <a:pt x="929" y="3"/>
                  </a:lnTo>
                  <a:lnTo>
                    <a:pt x="1022" y="0"/>
                  </a:lnTo>
                  <a:lnTo>
                    <a:pt x="1114" y="34"/>
                  </a:lnTo>
                  <a:lnTo>
                    <a:pt x="1207" y="44"/>
                  </a:lnTo>
                  <a:lnTo>
                    <a:pt x="1299" y="360"/>
                  </a:lnTo>
                  <a:lnTo>
                    <a:pt x="1395" y="490"/>
                  </a:lnTo>
                </a:path>
              </a:pathLst>
            </a:custGeom>
            <a:noFill/>
            <a:ln w="15875">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81"/>
            <p:cNvSpPr>
              <a:spLocks/>
            </p:cNvSpPr>
            <p:nvPr/>
          </p:nvSpPr>
          <p:spPr bwMode="auto">
            <a:xfrm>
              <a:off x="2592975" y="2695563"/>
              <a:ext cx="2550111" cy="112447"/>
            </a:xfrm>
            <a:custGeom>
              <a:avLst/>
              <a:gdLst/>
              <a:ahLst/>
              <a:cxnLst>
                <a:cxn ang="0">
                  <a:pos x="0" y="172"/>
                </a:cxn>
                <a:cxn ang="0">
                  <a:pos x="92" y="79"/>
                </a:cxn>
                <a:cxn ang="0">
                  <a:pos x="185" y="45"/>
                </a:cxn>
                <a:cxn ang="0">
                  <a:pos x="278" y="38"/>
                </a:cxn>
                <a:cxn ang="0">
                  <a:pos x="370" y="45"/>
                </a:cxn>
                <a:cxn ang="0">
                  <a:pos x="463" y="21"/>
                </a:cxn>
                <a:cxn ang="0">
                  <a:pos x="555" y="7"/>
                </a:cxn>
                <a:cxn ang="0">
                  <a:pos x="651" y="0"/>
                </a:cxn>
                <a:cxn ang="0">
                  <a:pos x="744" y="0"/>
                </a:cxn>
                <a:cxn ang="0">
                  <a:pos x="836" y="0"/>
                </a:cxn>
                <a:cxn ang="0">
                  <a:pos x="929" y="0"/>
                </a:cxn>
                <a:cxn ang="0">
                  <a:pos x="1022" y="0"/>
                </a:cxn>
                <a:cxn ang="0">
                  <a:pos x="1114" y="0"/>
                </a:cxn>
                <a:cxn ang="0">
                  <a:pos x="1207" y="35"/>
                </a:cxn>
                <a:cxn ang="0">
                  <a:pos x="1299" y="41"/>
                </a:cxn>
                <a:cxn ang="0">
                  <a:pos x="1395" y="41"/>
                </a:cxn>
              </a:cxnLst>
              <a:rect l="0" t="0" r="r" b="b"/>
              <a:pathLst>
                <a:path w="1395" h="172">
                  <a:moveTo>
                    <a:pt x="0" y="172"/>
                  </a:moveTo>
                  <a:lnTo>
                    <a:pt x="92" y="79"/>
                  </a:lnTo>
                  <a:lnTo>
                    <a:pt x="185" y="45"/>
                  </a:lnTo>
                  <a:lnTo>
                    <a:pt x="278" y="38"/>
                  </a:lnTo>
                  <a:lnTo>
                    <a:pt x="370" y="45"/>
                  </a:lnTo>
                  <a:lnTo>
                    <a:pt x="463" y="21"/>
                  </a:lnTo>
                  <a:lnTo>
                    <a:pt x="555" y="7"/>
                  </a:lnTo>
                  <a:lnTo>
                    <a:pt x="651" y="0"/>
                  </a:lnTo>
                  <a:lnTo>
                    <a:pt x="744" y="0"/>
                  </a:lnTo>
                  <a:lnTo>
                    <a:pt x="836" y="0"/>
                  </a:lnTo>
                  <a:lnTo>
                    <a:pt x="929" y="0"/>
                  </a:lnTo>
                  <a:lnTo>
                    <a:pt x="1022" y="0"/>
                  </a:lnTo>
                  <a:lnTo>
                    <a:pt x="1114" y="0"/>
                  </a:lnTo>
                  <a:lnTo>
                    <a:pt x="1207" y="35"/>
                  </a:lnTo>
                  <a:lnTo>
                    <a:pt x="1299" y="41"/>
                  </a:lnTo>
                  <a:lnTo>
                    <a:pt x="1395" y="41"/>
                  </a:lnTo>
                </a:path>
              </a:pathLst>
            </a:custGeom>
            <a:noFill/>
            <a:ln w="222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84"/>
            <p:cNvSpPr>
              <a:spLocks noChangeArrowheads="1"/>
            </p:cNvSpPr>
            <p:nvPr/>
          </p:nvSpPr>
          <p:spPr bwMode="auto">
            <a:xfrm>
              <a:off x="2290098" y="3354549"/>
              <a:ext cx="62153" cy="424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Helvetica"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99"/>
            <p:cNvSpPr>
              <a:spLocks noChangeArrowheads="1"/>
            </p:cNvSpPr>
            <p:nvPr/>
          </p:nvSpPr>
          <p:spPr bwMode="auto">
            <a:xfrm>
              <a:off x="4359770" y="3066394"/>
              <a:ext cx="464322" cy="795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0000"/>
                  </a:solidFill>
                  <a:effectLst/>
                  <a:latin typeface="Helvetica" charset="0"/>
                  <a:cs typeface="Arial" pitchFamily="34" charset="0"/>
                </a:rPr>
                <a:t>ED</a:t>
              </a:r>
              <a:endParaRPr kumimoji="0" lang="en-US" sz="1000" b="0" i="0" u="none" strike="noStrike" cap="none" normalizeH="0" baseline="0" dirty="0" smtClean="0">
                <a:ln>
                  <a:noFill/>
                </a:ln>
                <a:solidFill>
                  <a:srgbClr val="FF0000"/>
                </a:solidFill>
                <a:effectLst/>
                <a:latin typeface="Arial" pitchFamily="34" charset="0"/>
                <a:cs typeface="Arial" pitchFamily="34" charset="0"/>
              </a:endParaRPr>
            </a:p>
          </p:txBody>
        </p:sp>
        <p:sp>
          <p:nvSpPr>
            <p:cNvPr id="37" name="Rectangle 99"/>
            <p:cNvSpPr>
              <a:spLocks noChangeArrowheads="1"/>
            </p:cNvSpPr>
            <p:nvPr/>
          </p:nvSpPr>
          <p:spPr bwMode="auto">
            <a:xfrm>
              <a:off x="4359770" y="2772593"/>
              <a:ext cx="576746" cy="795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FF00"/>
                  </a:solidFill>
                  <a:latin typeface="Helvetica" charset="0"/>
                  <a:cs typeface="Arial" pitchFamily="34" charset="0"/>
                </a:rPr>
                <a:t>DTW</a:t>
              </a:r>
              <a:endParaRPr kumimoji="0" lang="en-US" sz="1000" b="0" i="0" u="none" strike="noStrike" cap="none" normalizeH="0" baseline="0" dirty="0" smtClean="0">
                <a:ln>
                  <a:noFill/>
                </a:ln>
                <a:solidFill>
                  <a:srgbClr val="00FF00"/>
                </a:solidFill>
                <a:effectLst/>
                <a:latin typeface="Arial" pitchFamily="34" charset="0"/>
                <a:cs typeface="Arial" pitchFamily="34" charset="0"/>
              </a:endParaRPr>
            </a:p>
          </p:txBody>
        </p:sp>
        <p:sp>
          <p:nvSpPr>
            <p:cNvPr id="38" name="Rectangle 99"/>
            <p:cNvSpPr>
              <a:spLocks noChangeArrowheads="1"/>
            </p:cNvSpPr>
            <p:nvPr/>
          </p:nvSpPr>
          <p:spPr bwMode="auto">
            <a:xfrm>
              <a:off x="4359770" y="2569408"/>
              <a:ext cx="632961" cy="795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0000FF"/>
                  </a:solidFill>
                  <a:latin typeface="Helvetica" charset="0"/>
                  <a:cs typeface="Arial" pitchFamily="34" charset="0"/>
                </a:rPr>
                <a:t>DTW-D</a:t>
              </a:r>
              <a:endParaRPr kumimoji="0" lang="en-US" sz="1000" b="0" i="0" u="none" strike="noStrike" cap="none" normalizeH="0" baseline="0" dirty="0" smtClean="0">
                <a:ln>
                  <a:noFill/>
                </a:ln>
                <a:solidFill>
                  <a:srgbClr val="0000FF"/>
                </a:solidFill>
                <a:effectLst/>
                <a:latin typeface="Arial" pitchFamily="34" charset="0"/>
                <a:cs typeface="Arial" pitchFamily="34" charset="0"/>
              </a:endParaRPr>
            </a:p>
          </p:txBody>
        </p:sp>
        <p:sp>
          <p:nvSpPr>
            <p:cNvPr id="39" name="Line 48"/>
            <p:cNvSpPr>
              <a:spLocks noChangeShapeType="1"/>
            </p:cNvSpPr>
            <p:nvPr/>
          </p:nvSpPr>
          <p:spPr bwMode="auto">
            <a:xfrm>
              <a:off x="2302894" y="2604036"/>
              <a:ext cx="25593" cy="65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Line 36"/>
            <p:cNvSpPr>
              <a:spLocks noChangeShapeType="1"/>
            </p:cNvSpPr>
            <p:nvPr/>
          </p:nvSpPr>
          <p:spPr bwMode="auto">
            <a:xfrm flipV="1">
              <a:off x="2422967" y="3386363"/>
              <a:ext cx="5484" cy="2994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83"/>
            <p:cNvSpPr>
              <a:spLocks noChangeAspect="1" noChangeArrowheads="1"/>
            </p:cNvSpPr>
            <p:nvPr/>
          </p:nvSpPr>
          <p:spPr bwMode="auto">
            <a:xfrm>
              <a:off x="3351263" y="3539359"/>
              <a:ext cx="1428973" cy="7163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Helvetica" charset="0"/>
                  <a:cs typeface="Arial" pitchFamily="34" charset="0"/>
                </a:rPr>
                <a:t>Number of </a:t>
              </a:r>
              <a:r>
                <a:rPr lang="en-US" sz="900" dirty="0" smtClean="0">
                  <a:solidFill>
                    <a:srgbClr val="000000"/>
                  </a:solidFill>
                  <a:latin typeface="Helvetica" charset="0"/>
                  <a:cs typeface="Arial" pitchFamily="34" charset="0"/>
                </a:rPr>
                <a:t>labeled objects in </a:t>
              </a:r>
              <a:r>
                <a:rPr lang="en-US" sz="900" i="1" dirty="0" smtClean="0">
                  <a:solidFill>
                    <a:srgbClr val="000000"/>
                  </a:solidFill>
                  <a:latin typeface="Helvetica" charset="0"/>
                  <a:cs typeface="Arial" pitchFamily="34" charset="0"/>
                </a:rPr>
                <a:t>P</a:t>
              </a:r>
              <a:endParaRPr kumimoji="0" lang="en-US" sz="900" b="0" i="1" u="none" strike="noStrike" cap="none" normalizeH="0" baseline="0" dirty="0" smtClean="0">
                <a:ln>
                  <a:noFill/>
                </a:ln>
                <a:solidFill>
                  <a:schemeClr val="tx1"/>
                </a:solidFill>
                <a:effectLst/>
                <a:latin typeface="Arial" pitchFamily="34" charset="0"/>
                <a:cs typeface="Arial" pitchFamily="34" charset="0"/>
              </a:endParaRPr>
            </a:p>
          </p:txBody>
        </p:sp>
        <p:sp>
          <p:nvSpPr>
            <p:cNvPr id="42" name="Rectangle 84"/>
            <p:cNvSpPr>
              <a:spLocks noChangeArrowheads="1"/>
            </p:cNvSpPr>
            <p:nvPr/>
          </p:nvSpPr>
          <p:spPr bwMode="auto">
            <a:xfrm rot="16200000">
              <a:off x="1753391" y="2910321"/>
              <a:ext cx="638502" cy="835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kumimoji="0" lang="en-US" sz="1000" b="0" i="0" u="none" strike="noStrike" cap="none" normalizeH="0" baseline="0" dirty="0" smtClean="0">
                  <a:ln>
                    <a:noFill/>
                  </a:ln>
                  <a:solidFill>
                    <a:schemeClr val="tx1"/>
                  </a:solidFill>
                  <a:effectLst/>
                  <a:latin typeface="Arial" pitchFamily="34" charset="0"/>
                  <a:cs typeface="Arial" pitchFamily="34" charset="0"/>
                </a:rPr>
                <a:t>Accuracy of classifier</a:t>
              </a:r>
            </a:p>
          </p:txBody>
        </p:sp>
      </p:grpSp>
      <p:grpSp>
        <p:nvGrpSpPr>
          <p:cNvPr id="151" name="Group 120"/>
          <p:cNvGrpSpPr/>
          <p:nvPr/>
        </p:nvGrpSpPr>
        <p:grpSpPr>
          <a:xfrm>
            <a:off x="914400" y="2057399"/>
            <a:ext cx="4038598" cy="1371599"/>
            <a:chOff x="2139457" y="2305046"/>
            <a:chExt cx="3266892" cy="957261"/>
          </a:xfrm>
        </p:grpSpPr>
        <p:pic>
          <p:nvPicPr>
            <p:cNvPr id="152" name="Picture 3" descr="C:\Users\eamonn\Desktop\New folder\Page_14_1.bmp"/>
            <p:cNvPicPr>
              <a:picLocks noChangeAspect="1" noChangeArrowheads="1"/>
            </p:cNvPicPr>
            <p:nvPr/>
          </p:nvPicPr>
          <p:blipFill>
            <a:blip r:embed="rId2" cstate="print"/>
            <a:srcRect l="11755"/>
            <a:stretch>
              <a:fillRect/>
            </a:stretch>
          </p:blipFill>
          <p:spPr bwMode="auto">
            <a:xfrm>
              <a:off x="5057775" y="2419347"/>
              <a:ext cx="348574" cy="371476"/>
            </a:xfrm>
            <a:prstGeom prst="rect">
              <a:avLst/>
            </a:prstGeom>
            <a:noFill/>
          </p:spPr>
        </p:pic>
        <p:pic>
          <p:nvPicPr>
            <p:cNvPr id="153" name="Picture 4" descr="C:\Users\eamonn\Desktop\New folder\Page_342_2.bmp"/>
            <p:cNvPicPr>
              <a:picLocks noChangeAspect="1" noChangeArrowheads="1"/>
            </p:cNvPicPr>
            <p:nvPr/>
          </p:nvPicPr>
          <p:blipFill>
            <a:blip r:embed="rId3" cstate="print"/>
            <a:srcRect l="10112" t="10831" r="8989" b="9184"/>
            <a:stretch>
              <a:fillRect/>
            </a:stretch>
          </p:blipFill>
          <p:spPr bwMode="auto">
            <a:xfrm>
              <a:off x="5062538" y="2828921"/>
              <a:ext cx="338613" cy="376237"/>
            </a:xfrm>
            <a:prstGeom prst="rect">
              <a:avLst/>
            </a:prstGeom>
            <a:noFill/>
          </p:spPr>
        </p:pic>
        <p:sp>
          <p:nvSpPr>
            <p:cNvPr id="154" name="Line 13"/>
            <p:cNvSpPr>
              <a:spLocks noChangeShapeType="1"/>
            </p:cNvSpPr>
            <p:nvPr/>
          </p:nvSpPr>
          <p:spPr bwMode="auto">
            <a:xfrm>
              <a:off x="3153778" y="2694387"/>
              <a:ext cx="7896" cy="36844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Line 14"/>
            <p:cNvSpPr>
              <a:spLocks noChangeShapeType="1"/>
            </p:cNvSpPr>
            <p:nvPr/>
          </p:nvSpPr>
          <p:spPr bwMode="auto">
            <a:xfrm>
              <a:off x="3161673" y="2682737"/>
              <a:ext cx="26319" cy="3626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Line 15"/>
            <p:cNvSpPr>
              <a:spLocks noChangeShapeType="1"/>
            </p:cNvSpPr>
            <p:nvPr/>
          </p:nvSpPr>
          <p:spPr bwMode="auto">
            <a:xfrm>
              <a:off x="3187992" y="2497787"/>
              <a:ext cx="27635" cy="3669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Line 16"/>
            <p:cNvSpPr>
              <a:spLocks noChangeShapeType="1"/>
            </p:cNvSpPr>
            <p:nvPr/>
          </p:nvSpPr>
          <p:spPr bwMode="auto">
            <a:xfrm>
              <a:off x="3205758" y="2336865"/>
              <a:ext cx="37505" cy="36189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Line 17"/>
            <p:cNvSpPr>
              <a:spLocks noChangeShapeType="1"/>
            </p:cNvSpPr>
            <p:nvPr/>
          </p:nvSpPr>
          <p:spPr bwMode="auto">
            <a:xfrm>
              <a:off x="3232734" y="2474487"/>
              <a:ext cx="36847" cy="38155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Line 18"/>
            <p:cNvSpPr>
              <a:spLocks noChangeShapeType="1"/>
            </p:cNvSpPr>
            <p:nvPr/>
          </p:nvSpPr>
          <p:spPr bwMode="auto">
            <a:xfrm>
              <a:off x="3252474" y="2599729"/>
              <a:ext cx="44742" cy="36553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Line 19"/>
            <p:cNvSpPr>
              <a:spLocks noChangeShapeType="1"/>
            </p:cNvSpPr>
            <p:nvPr/>
          </p:nvSpPr>
          <p:spPr bwMode="auto">
            <a:xfrm>
              <a:off x="3277476" y="2650698"/>
              <a:ext cx="47374" cy="34951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Line 20"/>
            <p:cNvSpPr>
              <a:spLocks noChangeShapeType="1"/>
            </p:cNvSpPr>
            <p:nvPr/>
          </p:nvSpPr>
          <p:spPr bwMode="auto">
            <a:xfrm>
              <a:off x="3305111" y="2660893"/>
              <a:ext cx="44742" cy="34951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Line 21"/>
            <p:cNvSpPr>
              <a:spLocks noChangeShapeType="1"/>
            </p:cNvSpPr>
            <p:nvPr/>
          </p:nvSpPr>
          <p:spPr bwMode="auto">
            <a:xfrm>
              <a:off x="3332747" y="2668175"/>
              <a:ext cx="44742" cy="34951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Line 22"/>
            <p:cNvSpPr>
              <a:spLocks noChangeShapeType="1"/>
            </p:cNvSpPr>
            <p:nvPr/>
          </p:nvSpPr>
          <p:spPr bwMode="auto">
            <a:xfrm>
              <a:off x="3360382" y="2669631"/>
              <a:ext cx="26319" cy="34951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Line 23"/>
            <p:cNvSpPr>
              <a:spLocks noChangeShapeType="1"/>
            </p:cNvSpPr>
            <p:nvPr/>
          </p:nvSpPr>
          <p:spPr bwMode="auto">
            <a:xfrm>
              <a:off x="3386700" y="2669631"/>
              <a:ext cx="1316" cy="34951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Line 24"/>
            <p:cNvSpPr>
              <a:spLocks noChangeShapeType="1"/>
            </p:cNvSpPr>
            <p:nvPr/>
          </p:nvSpPr>
          <p:spPr bwMode="auto">
            <a:xfrm flipH="1">
              <a:off x="3386700" y="2663806"/>
              <a:ext cx="27635" cy="35533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Line 25"/>
            <p:cNvSpPr>
              <a:spLocks noChangeShapeType="1"/>
            </p:cNvSpPr>
            <p:nvPr/>
          </p:nvSpPr>
          <p:spPr bwMode="auto">
            <a:xfrm flipH="1">
              <a:off x="3394597" y="2650698"/>
              <a:ext cx="47374" cy="36407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Line 26"/>
            <p:cNvSpPr>
              <a:spLocks noChangeShapeType="1"/>
            </p:cNvSpPr>
            <p:nvPr/>
          </p:nvSpPr>
          <p:spPr bwMode="auto">
            <a:xfrm flipH="1">
              <a:off x="3422231" y="2650698"/>
              <a:ext cx="19740" cy="36407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Line 27"/>
            <p:cNvSpPr>
              <a:spLocks noChangeShapeType="1"/>
            </p:cNvSpPr>
            <p:nvPr/>
          </p:nvSpPr>
          <p:spPr bwMode="auto">
            <a:xfrm>
              <a:off x="3449866" y="2644873"/>
              <a:ext cx="1316" cy="36553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Line 28"/>
            <p:cNvSpPr>
              <a:spLocks noChangeShapeType="1"/>
            </p:cNvSpPr>
            <p:nvPr/>
          </p:nvSpPr>
          <p:spPr bwMode="auto">
            <a:xfrm>
              <a:off x="3449866" y="2644873"/>
              <a:ext cx="26319" cy="36116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Line 29"/>
            <p:cNvSpPr>
              <a:spLocks noChangeShapeType="1"/>
            </p:cNvSpPr>
            <p:nvPr/>
          </p:nvSpPr>
          <p:spPr bwMode="auto">
            <a:xfrm>
              <a:off x="3466975" y="2633224"/>
              <a:ext cx="36847" cy="3669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Line 30"/>
            <p:cNvSpPr>
              <a:spLocks noChangeShapeType="1"/>
            </p:cNvSpPr>
            <p:nvPr/>
          </p:nvSpPr>
          <p:spPr bwMode="auto">
            <a:xfrm>
              <a:off x="3486713" y="2615747"/>
              <a:ext cx="44742" cy="38009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Line 31"/>
            <p:cNvSpPr>
              <a:spLocks noChangeShapeType="1"/>
            </p:cNvSpPr>
            <p:nvPr/>
          </p:nvSpPr>
          <p:spPr bwMode="auto">
            <a:xfrm>
              <a:off x="3514348" y="2583709"/>
              <a:ext cx="44742" cy="39320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Line 32"/>
            <p:cNvSpPr>
              <a:spLocks noChangeShapeType="1"/>
            </p:cNvSpPr>
            <p:nvPr/>
          </p:nvSpPr>
          <p:spPr bwMode="auto">
            <a:xfrm>
              <a:off x="3539352" y="2551671"/>
              <a:ext cx="46059" cy="41795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Line 33"/>
            <p:cNvSpPr>
              <a:spLocks noChangeShapeType="1"/>
            </p:cNvSpPr>
            <p:nvPr/>
          </p:nvSpPr>
          <p:spPr bwMode="auto">
            <a:xfrm>
              <a:off x="3566987" y="2579340"/>
              <a:ext cx="18423" cy="39028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Line 34"/>
            <p:cNvSpPr>
              <a:spLocks noChangeShapeType="1"/>
            </p:cNvSpPr>
            <p:nvPr/>
          </p:nvSpPr>
          <p:spPr bwMode="auto">
            <a:xfrm>
              <a:off x="3585409" y="2644873"/>
              <a:ext cx="26319" cy="36116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Line 35"/>
            <p:cNvSpPr>
              <a:spLocks noChangeShapeType="1"/>
            </p:cNvSpPr>
            <p:nvPr/>
          </p:nvSpPr>
          <p:spPr bwMode="auto">
            <a:xfrm>
              <a:off x="3603834" y="2668175"/>
              <a:ext cx="34215" cy="36407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Line 36"/>
            <p:cNvSpPr>
              <a:spLocks noChangeShapeType="1"/>
            </p:cNvSpPr>
            <p:nvPr/>
          </p:nvSpPr>
          <p:spPr bwMode="auto">
            <a:xfrm>
              <a:off x="3630153" y="2682737"/>
              <a:ext cx="26319" cy="36553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Line 37"/>
            <p:cNvSpPr>
              <a:spLocks noChangeShapeType="1"/>
            </p:cNvSpPr>
            <p:nvPr/>
          </p:nvSpPr>
          <p:spPr bwMode="auto">
            <a:xfrm>
              <a:off x="3656472" y="2687106"/>
              <a:ext cx="18423" cy="37135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Line 38"/>
            <p:cNvSpPr>
              <a:spLocks noChangeShapeType="1"/>
            </p:cNvSpPr>
            <p:nvPr/>
          </p:nvSpPr>
          <p:spPr bwMode="auto">
            <a:xfrm>
              <a:off x="3682791" y="2691475"/>
              <a:ext cx="1316" cy="36844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Line 39"/>
            <p:cNvSpPr>
              <a:spLocks noChangeShapeType="1"/>
            </p:cNvSpPr>
            <p:nvPr/>
          </p:nvSpPr>
          <p:spPr bwMode="auto">
            <a:xfrm>
              <a:off x="3702530" y="2695844"/>
              <a:ext cx="7896" cy="3669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Line 40"/>
            <p:cNvSpPr>
              <a:spLocks noChangeShapeType="1"/>
            </p:cNvSpPr>
            <p:nvPr/>
          </p:nvSpPr>
          <p:spPr bwMode="auto">
            <a:xfrm flipH="1">
              <a:off x="3724901" y="2698756"/>
              <a:ext cx="2632" cy="37426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Line 43"/>
            <p:cNvSpPr>
              <a:spLocks noChangeShapeType="1"/>
            </p:cNvSpPr>
            <p:nvPr/>
          </p:nvSpPr>
          <p:spPr bwMode="auto">
            <a:xfrm flipH="1">
              <a:off x="3809779" y="2695844"/>
              <a:ext cx="657" cy="37499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Line 44"/>
            <p:cNvSpPr>
              <a:spLocks noChangeShapeType="1"/>
            </p:cNvSpPr>
            <p:nvPr/>
          </p:nvSpPr>
          <p:spPr bwMode="auto">
            <a:xfrm flipH="1">
              <a:off x="3809779" y="2695846"/>
              <a:ext cx="26977" cy="3706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Line 45"/>
            <p:cNvSpPr>
              <a:spLocks noChangeShapeType="1"/>
            </p:cNvSpPr>
            <p:nvPr/>
          </p:nvSpPr>
          <p:spPr bwMode="auto">
            <a:xfrm flipH="1">
              <a:off x="3819650" y="2694387"/>
              <a:ext cx="44742" cy="36844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46"/>
            <p:cNvSpPr>
              <a:spLocks noChangeShapeType="1"/>
            </p:cNvSpPr>
            <p:nvPr/>
          </p:nvSpPr>
          <p:spPr bwMode="auto">
            <a:xfrm flipH="1">
              <a:off x="3844653" y="2687106"/>
              <a:ext cx="47374" cy="35679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Line 47"/>
            <p:cNvSpPr>
              <a:spLocks noChangeShapeType="1"/>
            </p:cNvSpPr>
            <p:nvPr/>
          </p:nvSpPr>
          <p:spPr bwMode="auto">
            <a:xfrm flipH="1">
              <a:off x="3872288" y="2636135"/>
              <a:ext cx="44742" cy="32912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Line 48"/>
            <p:cNvSpPr>
              <a:spLocks noChangeShapeType="1"/>
            </p:cNvSpPr>
            <p:nvPr/>
          </p:nvSpPr>
          <p:spPr bwMode="auto">
            <a:xfrm flipH="1">
              <a:off x="3899923" y="2534194"/>
              <a:ext cx="36847" cy="34077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Line 49"/>
            <p:cNvSpPr>
              <a:spLocks noChangeShapeType="1"/>
            </p:cNvSpPr>
            <p:nvPr/>
          </p:nvSpPr>
          <p:spPr bwMode="auto">
            <a:xfrm flipH="1">
              <a:off x="3927558" y="2534194"/>
              <a:ext cx="9212" cy="32184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Line 50"/>
            <p:cNvSpPr>
              <a:spLocks noChangeShapeType="1"/>
            </p:cNvSpPr>
            <p:nvPr/>
          </p:nvSpPr>
          <p:spPr bwMode="auto">
            <a:xfrm>
              <a:off x="3936770" y="2534194"/>
              <a:ext cx="17108" cy="34077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Line 51"/>
            <p:cNvSpPr>
              <a:spLocks noChangeShapeType="1"/>
            </p:cNvSpPr>
            <p:nvPr/>
          </p:nvSpPr>
          <p:spPr bwMode="auto">
            <a:xfrm>
              <a:off x="3945982" y="2494146"/>
              <a:ext cx="35530" cy="38082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Line 52"/>
            <p:cNvSpPr>
              <a:spLocks noChangeShapeType="1"/>
            </p:cNvSpPr>
            <p:nvPr/>
          </p:nvSpPr>
          <p:spPr bwMode="auto">
            <a:xfrm>
              <a:off x="3964405" y="2467205"/>
              <a:ext cx="44742" cy="3669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Line 53"/>
            <p:cNvSpPr>
              <a:spLocks noChangeShapeType="1"/>
            </p:cNvSpPr>
            <p:nvPr/>
          </p:nvSpPr>
          <p:spPr bwMode="auto">
            <a:xfrm>
              <a:off x="3989408" y="2470118"/>
              <a:ext cx="27635" cy="36116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Line 54"/>
            <p:cNvSpPr>
              <a:spLocks noChangeShapeType="1"/>
            </p:cNvSpPr>
            <p:nvPr/>
          </p:nvSpPr>
          <p:spPr bwMode="auto">
            <a:xfrm>
              <a:off x="4017043" y="2474487"/>
              <a:ext cx="1316" cy="35679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Line 55"/>
            <p:cNvSpPr>
              <a:spLocks noChangeShapeType="1"/>
            </p:cNvSpPr>
            <p:nvPr/>
          </p:nvSpPr>
          <p:spPr bwMode="auto">
            <a:xfrm flipH="1">
              <a:off x="4035467" y="2515263"/>
              <a:ext cx="7896" cy="34951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Line 56"/>
            <p:cNvSpPr>
              <a:spLocks noChangeShapeType="1"/>
            </p:cNvSpPr>
            <p:nvPr/>
          </p:nvSpPr>
          <p:spPr bwMode="auto">
            <a:xfrm flipH="1">
              <a:off x="4053890" y="2551671"/>
              <a:ext cx="17108" cy="36407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Line 57"/>
            <p:cNvSpPr>
              <a:spLocks noChangeShapeType="1"/>
            </p:cNvSpPr>
            <p:nvPr/>
          </p:nvSpPr>
          <p:spPr bwMode="auto">
            <a:xfrm flipH="1">
              <a:off x="4053890" y="2542932"/>
              <a:ext cx="44742" cy="37281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Line 58"/>
            <p:cNvSpPr>
              <a:spLocks noChangeShapeType="1"/>
            </p:cNvSpPr>
            <p:nvPr/>
          </p:nvSpPr>
          <p:spPr bwMode="auto">
            <a:xfrm flipH="1">
              <a:off x="4081525" y="2618660"/>
              <a:ext cx="44742" cy="37135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Line 59"/>
            <p:cNvSpPr>
              <a:spLocks noChangeShapeType="1"/>
            </p:cNvSpPr>
            <p:nvPr/>
          </p:nvSpPr>
          <p:spPr bwMode="auto">
            <a:xfrm flipH="1">
              <a:off x="4106528" y="2644873"/>
              <a:ext cx="36847" cy="36116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Line 60"/>
            <p:cNvSpPr>
              <a:spLocks noChangeShapeType="1"/>
            </p:cNvSpPr>
            <p:nvPr/>
          </p:nvSpPr>
          <p:spPr bwMode="auto">
            <a:xfrm flipH="1">
              <a:off x="4132847" y="2653611"/>
              <a:ext cx="19740" cy="36116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61"/>
            <p:cNvSpPr>
              <a:spLocks noChangeShapeType="1"/>
            </p:cNvSpPr>
            <p:nvPr/>
          </p:nvSpPr>
          <p:spPr bwMode="auto">
            <a:xfrm>
              <a:off x="4160482" y="2659436"/>
              <a:ext cx="1316" cy="36844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62"/>
            <p:cNvSpPr>
              <a:spLocks noChangeShapeType="1"/>
            </p:cNvSpPr>
            <p:nvPr/>
          </p:nvSpPr>
          <p:spPr bwMode="auto">
            <a:xfrm>
              <a:off x="4188117" y="2672543"/>
              <a:ext cx="1316" cy="3669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Line 63"/>
            <p:cNvSpPr>
              <a:spLocks noChangeShapeType="1"/>
            </p:cNvSpPr>
            <p:nvPr/>
          </p:nvSpPr>
          <p:spPr bwMode="auto">
            <a:xfrm flipH="1">
              <a:off x="4205224" y="2681281"/>
              <a:ext cx="10528" cy="3669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Line 64"/>
            <p:cNvSpPr>
              <a:spLocks noChangeShapeType="1"/>
            </p:cNvSpPr>
            <p:nvPr/>
          </p:nvSpPr>
          <p:spPr bwMode="auto">
            <a:xfrm flipH="1">
              <a:off x="4215752" y="2685650"/>
              <a:ext cx="26319" cy="36553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Line 65"/>
            <p:cNvSpPr>
              <a:spLocks noChangeShapeType="1"/>
            </p:cNvSpPr>
            <p:nvPr/>
          </p:nvSpPr>
          <p:spPr bwMode="auto">
            <a:xfrm flipH="1">
              <a:off x="4232859" y="2690019"/>
              <a:ext cx="36847" cy="36844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Line 66"/>
            <p:cNvSpPr>
              <a:spLocks noChangeShapeType="1"/>
            </p:cNvSpPr>
            <p:nvPr/>
          </p:nvSpPr>
          <p:spPr bwMode="auto">
            <a:xfrm flipH="1">
              <a:off x="4249966" y="2694387"/>
              <a:ext cx="44742" cy="36844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Line 67"/>
            <p:cNvSpPr>
              <a:spLocks noChangeShapeType="1"/>
            </p:cNvSpPr>
            <p:nvPr/>
          </p:nvSpPr>
          <p:spPr bwMode="auto">
            <a:xfrm flipH="1">
              <a:off x="4277602" y="2694387"/>
              <a:ext cx="44742" cy="36844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Line 68"/>
            <p:cNvSpPr>
              <a:spLocks noChangeShapeType="1"/>
            </p:cNvSpPr>
            <p:nvPr/>
          </p:nvSpPr>
          <p:spPr bwMode="auto">
            <a:xfrm flipH="1">
              <a:off x="4305237" y="2694387"/>
              <a:ext cx="44742" cy="36990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Line 69"/>
            <p:cNvSpPr>
              <a:spLocks noChangeShapeType="1"/>
            </p:cNvSpPr>
            <p:nvPr/>
          </p:nvSpPr>
          <p:spPr bwMode="auto">
            <a:xfrm flipH="1">
              <a:off x="4332872" y="2695844"/>
              <a:ext cx="26319" cy="36844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Line 70"/>
            <p:cNvSpPr>
              <a:spLocks noChangeShapeType="1"/>
            </p:cNvSpPr>
            <p:nvPr/>
          </p:nvSpPr>
          <p:spPr bwMode="auto">
            <a:xfrm flipH="1">
              <a:off x="4366428" y="2695844"/>
              <a:ext cx="658" cy="36844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74"/>
            <p:cNvSpPr>
              <a:spLocks noChangeShapeType="1"/>
            </p:cNvSpPr>
            <p:nvPr/>
          </p:nvSpPr>
          <p:spPr bwMode="auto">
            <a:xfrm>
              <a:off x="4467098" y="2698757"/>
              <a:ext cx="1316" cy="36844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75"/>
            <p:cNvSpPr>
              <a:spLocks noChangeShapeType="1"/>
            </p:cNvSpPr>
            <p:nvPr/>
          </p:nvSpPr>
          <p:spPr bwMode="auto">
            <a:xfrm>
              <a:off x="4493417" y="2694387"/>
              <a:ext cx="1316" cy="36844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Line 76"/>
            <p:cNvSpPr>
              <a:spLocks noChangeShapeType="1"/>
            </p:cNvSpPr>
            <p:nvPr/>
          </p:nvSpPr>
          <p:spPr bwMode="auto">
            <a:xfrm>
              <a:off x="4511841" y="2687106"/>
              <a:ext cx="9212" cy="3669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Line 77"/>
            <p:cNvSpPr>
              <a:spLocks noChangeShapeType="1"/>
            </p:cNvSpPr>
            <p:nvPr/>
          </p:nvSpPr>
          <p:spPr bwMode="auto">
            <a:xfrm>
              <a:off x="4531581" y="2669631"/>
              <a:ext cx="17108" cy="3669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78"/>
            <p:cNvSpPr>
              <a:spLocks noChangeShapeType="1"/>
            </p:cNvSpPr>
            <p:nvPr/>
          </p:nvSpPr>
          <p:spPr bwMode="auto">
            <a:xfrm>
              <a:off x="4548687" y="2628854"/>
              <a:ext cx="27635" cy="37281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Line 79"/>
            <p:cNvSpPr>
              <a:spLocks noChangeShapeType="1"/>
            </p:cNvSpPr>
            <p:nvPr/>
          </p:nvSpPr>
          <p:spPr bwMode="auto">
            <a:xfrm>
              <a:off x="4565794" y="2542932"/>
              <a:ext cx="36847" cy="38009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Line 80"/>
            <p:cNvSpPr>
              <a:spLocks noChangeShapeType="1"/>
            </p:cNvSpPr>
            <p:nvPr/>
          </p:nvSpPr>
          <p:spPr bwMode="auto">
            <a:xfrm>
              <a:off x="4584218" y="2503612"/>
              <a:ext cx="44742" cy="38009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Line 81"/>
            <p:cNvSpPr>
              <a:spLocks noChangeShapeType="1"/>
            </p:cNvSpPr>
            <p:nvPr/>
          </p:nvSpPr>
          <p:spPr bwMode="auto">
            <a:xfrm>
              <a:off x="4602641" y="2537107"/>
              <a:ext cx="44742" cy="36116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Line 82"/>
            <p:cNvSpPr>
              <a:spLocks noChangeShapeType="1"/>
            </p:cNvSpPr>
            <p:nvPr/>
          </p:nvSpPr>
          <p:spPr bwMode="auto">
            <a:xfrm>
              <a:off x="4628960" y="2601184"/>
              <a:ext cx="46059" cy="34660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Line 83"/>
            <p:cNvSpPr>
              <a:spLocks noChangeShapeType="1"/>
            </p:cNvSpPr>
            <p:nvPr/>
          </p:nvSpPr>
          <p:spPr bwMode="auto">
            <a:xfrm>
              <a:off x="4655279" y="2614291"/>
              <a:ext cx="36847" cy="35096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Line 84"/>
            <p:cNvSpPr>
              <a:spLocks noChangeShapeType="1"/>
            </p:cNvSpPr>
            <p:nvPr/>
          </p:nvSpPr>
          <p:spPr bwMode="auto">
            <a:xfrm>
              <a:off x="4682915" y="2627398"/>
              <a:ext cx="9212" cy="33786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Line 85"/>
            <p:cNvSpPr>
              <a:spLocks noChangeShapeType="1"/>
            </p:cNvSpPr>
            <p:nvPr/>
          </p:nvSpPr>
          <p:spPr bwMode="auto">
            <a:xfrm flipH="1">
              <a:off x="4700022" y="2582253"/>
              <a:ext cx="10528" cy="36844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Line 86"/>
            <p:cNvSpPr>
              <a:spLocks noChangeShapeType="1"/>
            </p:cNvSpPr>
            <p:nvPr/>
          </p:nvSpPr>
          <p:spPr bwMode="auto">
            <a:xfrm>
              <a:off x="4727657" y="2553127"/>
              <a:ext cx="1316" cy="35824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Line 87"/>
            <p:cNvSpPr>
              <a:spLocks noChangeShapeType="1"/>
            </p:cNvSpPr>
            <p:nvPr/>
          </p:nvSpPr>
          <p:spPr bwMode="auto">
            <a:xfrm>
              <a:off x="4755292" y="2551671"/>
              <a:ext cx="1316" cy="34077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Line 88"/>
            <p:cNvSpPr>
              <a:spLocks noChangeShapeType="1"/>
            </p:cNvSpPr>
            <p:nvPr/>
          </p:nvSpPr>
          <p:spPr bwMode="auto">
            <a:xfrm flipH="1">
              <a:off x="4755292" y="2528369"/>
              <a:ext cx="27635" cy="36407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Line 89"/>
            <p:cNvSpPr>
              <a:spLocks noChangeShapeType="1"/>
            </p:cNvSpPr>
            <p:nvPr/>
          </p:nvSpPr>
          <p:spPr bwMode="auto">
            <a:xfrm flipH="1">
              <a:off x="4764504" y="2544389"/>
              <a:ext cx="44742" cy="35679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Line 90"/>
            <p:cNvSpPr>
              <a:spLocks noChangeShapeType="1"/>
            </p:cNvSpPr>
            <p:nvPr/>
          </p:nvSpPr>
          <p:spPr bwMode="auto">
            <a:xfrm flipH="1">
              <a:off x="4792138" y="2542204"/>
              <a:ext cx="16450" cy="39393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Line 91"/>
            <p:cNvSpPr>
              <a:spLocks noChangeShapeType="1"/>
            </p:cNvSpPr>
            <p:nvPr/>
          </p:nvSpPr>
          <p:spPr bwMode="auto">
            <a:xfrm flipH="1">
              <a:off x="4817142" y="2570602"/>
              <a:ext cx="19740" cy="3669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Line 92"/>
            <p:cNvSpPr>
              <a:spLocks noChangeShapeType="1"/>
            </p:cNvSpPr>
            <p:nvPr/>
          </p:nvSpPr>
          <p:spPr bwMode="auto">
            <a:xfrm>
              <a:off x="4836881" y="2570602"/>
              <a:ext cx="7896" cy="36844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Line 93"/>
            <p:cNvSpPr>
              <a:spLocks noChangeShapeType="1"/>
            </p:cNvSpPr>
            <p:nvPr/>
          </p:nvSpPr>
          <p:spPr bwMode="auto">
            <a:xfrm>
              <a:off x="4844777" y="2599729"/>
              <a:ext cx="27635" cy="35096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Line 94"/>
            <p:cNvSpPr>
              <a:spLocks noChangeShapeType="1"/>
            </p:cNvSpPr>
            <p:nvPr/>
          </p:nvSpPr>
          <p:spPr bwMode="auto">
            <a:xfrm>
              <a:off x="4864516" y="2636135"/>
              <a:ext cx="34215" cy="37426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Line 95"/>
            <p:cNvSpPr>
              <a:spLocks noChangeShapeType="1"/>
            </p:cNvSpPr>
            <p:nvPr/>
          </p:nvSpPr>
          <p:spPr bwMode="auto">
            <a:xfrm>
              <a:off x="4889519" y="2673999"/>
              <a:ext cx="27635" cy="37426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Line 96"/>
            <p:cNvSpPr>
              <a:spLocks noChangeShapeType="1"/>
            </p:cNvSpPr>
            <p:nvPr/>
          </p:nvSpPr>
          <p:spPr bwMode="auto">
            <a:xfrm>
              <a:off x="4909259" y="2690019"/>
              <a:ext cx="35531" cy="36990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Line 97"/>
            <p:cNvSpPr>
              <a:spLocks noChangeShapeType="1"/>
            </p:cNvSpPr>
            <p:nvPr/>
          </p:nvSpPr>
          <p:spPr bwMode="auto">
            <a:xfrm>
              <a:off x="4936893" y="2695844"/>
              <a:ext cx="25004" cy="3669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Line 98"/>
            <p:cNvSpPr>
              <a:spLocks noChangeShapeType="1"/>
            </p:cNvSpPr>
            <p:nvPr/>
          </p:nvSpPr>
          <p:spPr bwMode="auto">
            <a:xfrm>
              <a:off x="4961898" y="2695844"/>
              <a:ext cx="9212" cy="36844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Line 99"/>
            <p:cNvSpPr>
              <a:spLocks noChangeShapeType="1"/>
            </p:cNvSpPr>
            <p:nvPr/>
          </p:nvSpPr>
          <p:spPr bwMode="auto">
            <a:xfrm>
              <a:off x="4989531" y="2695844"/>
              <a:ext cx="1316" cy="36844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Line 100"/>
            <p:cNvSpPr>
              <a:spLocks noChangeShapeType="1"/>
            </p:cNvSpPr>
            <p:nvPr/>
          </p:nvSpPr>
          <p:spPr bwMode="auto">
            <a:xfrm flipH="1">
              <a:off x="5006639" y="2695844"/>
              <a:ext cx="9212" cy="36844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Line 101"/>
            <p:cNvSpPr>
              <a:spLocks noChangeShapeType="1"/>
            </p:cNvSpPr>
            <p:nvPr/>
          </p:nvSpPr>
          <p:spPr bwMode="auto">
            <a:xfrm>
              <a:off x="5026378" y="2695844"/>
              <a:ext cx="7896" cy="36844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38" name="Group 105"/>
            <p:cNvGrpSpPr/>
            <p:nvPr/>
          </p:nvGrpSpPr>
          <p:grpSpPr>
            <a:xfrm>
              <a:off x="3143250" y="2698757"/>
              <a:ext cx="1900236" cy="368445"/>
              <a:chOff x="2751138" y="2687638"/>
              <a:chExt cx="2292350" cy="401638"/>
            </a:xfrm>
          </p:grpSpPr>
          <p:sp>
            <p:nvSpPr>
              <p:cNvPr id="248" name="Freeform 9"/>
              <p:cNvSpPr>
                <a:spLocks/>
              </p:cNvSpPr>
              <p:nvPr/>
            </p:nvSpPr>
            <p:spPr bwMode="auto">
              <a:xfrm>
                <a:off x="2751138" y="2687638"/>
                <a:ext cx="1381125" cy="401638"/>
              </a:xfrm>
              <a:custGeom>
                <a:avLst/>
                <a:gdLst/>
                <a:ahLst/>
                <a:cxnLst>
                  <a:cxn ang="0">
                    <a:pos x="14" y="250"/>
                  </a:cxn>
                  <a:cxn ang="0">
                    <a:pos x="34" y="238"/>
                  </a:cxn>
                  <a:cxn ang="0">
                    <a:pos x="55" y="114"/>
                  </a:cxn>
                  <a:cxn ang="0">
                    <a:pos x="76" y="0"/>
                  </a:cxn>
                  <a:cxn ang="0">
                    <a:pos x="96" y="108"/>
                  </a:cxn>
                  <a:cxn ang="0">
                    <a:pos x="117" y="183"/>
                  </a:cxn>
                  <a:cxn ang="0">
                    <a:pos x="138" y="207"/>
                  </a:cxn>
                  <a:cxn ang="0">
                    <a:pos x="157" y="214"/>
                  </a:cxn>
                  <a:cxn ang="0">
                    <a:pos x="178" y="219"/>
                  </a:cxn>
                  <a:cxn ang="0">
                    <a:pos x="199" y="214"/>
                  </a:cxn>
                  <a:cxn ang="0">
                    <a:pos x="219" y="217"/>
                  </a:cxn>
                  <a:cxn ang="0">
                    <a:pos x="240" y="211"/>
                  </a:cxn>
                  <a:cxn ang="0">
                    <a:pos x="261" y="213"/>
                  </a:cxn>
                  <a:cxn ang="0">
                    <a:pos x="282" y="208"/>
                  </a:cxn>
                  <a:cxn ang="0">
                    <a:pos x="301" y="197"/>
                  </a:cxn>
                  <a:cxn ang="0">
                    <a:pos x="322" y="194"/>
                  </a:cxn>
                  <a:cxn ang="0">
                    <a:pos x="342" y="188"/>
                  </a:cxn>
                  <a:cxn ang="0">
                    <a:pos x="363" y="220"/>
                  </a:cxn>
                  <a:cxn ang="0">
                    <a:pos x="384" y="234"/>
                  </a:cxn>
                  <a:cxn ang="0">
                    <a:pos x="404" y="247"/>
                  </a:cxn>
                  <a:cxn ang="0">
                    <a:pos x="425" y="250"/>
                  </a:cxn>
                  <a:cxn ang="0">
                    <a:pos x="444" y="253"/>
                  </a:cxn>
                  <a:cxn ang="0">
                    <a:pos x="465" y="253"/>
                  </a:cxn>
                  <a:cxn ang="0">
                    <a:pos x="486" y="253"/>
                  </a:cxn>
                  <a:cxn ang="0">
                    <a:pos x="507" y="250"/>
                  </a:cxn>
                  <a:cxn ang="0">
                    <a:pos x="527" y="245"/>
                  </a:cxn>
                  <a:cxn ang="0">
                    <a:pos x="548" y="205"/>
                  </a:cxn>
                  <a:cxn ang="0">
                    <a:pos x="569" y="136"/>
                  </a:cxn>
                  <a:cxn ang="0">
                    <a:pos x="588" y="111"/>
                  </a:cxn>
                  <a:cxn ang="0">
                    <a:pos x="609" y="115"/>
                  </a:cxn>
                  <a:cxn ang="0">
                    <a:pos x="630" y="124"/>
                  </a:cxn>
                  <a:cxn ang="0">
                    <a:pos x="650" y="102"/>
                  </a:cxn>
                  <a:cxn ang="0">
                    <a:pos x="671" y="100"/>
                  </a:cxn>
                  <a:cxn ang="0">
                    <a:pos x="692" y="149"/>
                  </a:cxn>
                  <a:cxn ang="0">
                    <a:pos x="713" y="200"/>
                  </a:cxn>
                  <a:cxn ang="0">
                    <a:pos x="732" y="211"/>
                  </a:cxn>
                  <a:cxn ang="0">
                    <a:pos x="752" y="217"/>
                  </a:cxn>
                  <a:cxn ang="0">
                    <a:pos x="773" y="226"/>
                  </a:cxn>
                  <a:cxn ang="0">
                    <a:pos x="794" y="234"/>
                  </a:cxn>
                  <a:cxn ang="0">
                    <a:pos x="815" y="242"/>
                  </a:cxn>
                  <a:cxn ang="0">
                    <a:pos x="835" y="248"/>
                  </a:cxn>
                  <a:cxn ang="0">
                    <a:pos x="856" y="250"/>
                  </a:cxn>
                </a:cxnLst>
                <a:rect l="0" t="0" r="r" b="b"/>
                <a:pathLst>
                  <a:path w="869" h="253">
                    <a:moveTo>
                      <a:pt x="0" y="251"/>
                    </a:moveTo>
                    <a:lnTo>
                      <a:pt x="8" y="250"/>
                    </a:lnTo>
                    <a:lnTo>
                      <a:pt x="14" y="250"/>
                    </a:lnTo>
                    <a:lnTo>
                      <a:pt x="21" y="248"/>
                    </a:lnTo>
                    <a:lnTo>
                      <a:pt x="28" y="245"/>
                    </a:lnTo>
                    <a:lnTo>
                      <a:pt x="34" y="238"/>
                    </a:lnTo>
                    <a:lnTo>
                      <a:pt x="42" y="219"/>
                    </a:lnTo>
                    <a:lnTo>
                      <a:pt x="48" y="182"/>
                    </a:lnTo>
                    <a:lnTo>
                      <a:pt x="55" y="114"/>
                    </a:lnTo>
                    <a:lnTo>
                      <a:pt x="62" y="65"/>
                    </a:lnTo>
                    <a:lnTo>
                      <a:pt x="68" y="6"/>
                    </a:lnTo>
                    <a:lnTo>
                      <a:pt x="76" y="0"/>
                    </a:lnTo>
                    <a:lnTo>
                      <a:pt x="83" y="3"/>
                    </a:lnTo>
                    <a:lnTo>
                      <a:pt x="89" y="59"/>
                    </a:lnTo>
                    <a:lnTo>
                      <a:pt x="96" y="108"/>
                    </a:lnTo>
                    <a:lnTo>
                      <a:pt x="102" y="151"/>
                    </a:lnTo>
                    <a:lnTo>
                      <a:pt x="110" y="170"/>
                    </a:lnTo>
                    <a:lnTo>
                      <a:pt x="117" y="183"/>
                    </a:lnTo>
                    <a:lnTo>
                      <a:pt x="123" y="188"/>
                    </a:lnTo>
                    <a:lnTo>
                      <a:pt x="131" y="198"/>
                    </a:lnTo>
                    <a:lnTo>
                      <a:pt x="138" y="207"/>
                    </a:lnTo>
                    <a:lnTo>
                      <a:pt x="144" y="213"/>
                    </a:lnTo>
                    <a:lnTo>
                      <a:pt x="151" y="214"/>
                    </a:lnTo>
                    <a:lnTo>
                      <a:pt x="157" y="214"/>
                    </a:lnTo>
                    <a:lnTo>
                      <a:pt x="165" y="214"/>
                    </a:lnTo>
                    <a:lnTo>
                      <a:pt x="172" y="217"/>
                    </a:lnTo>
                    <a:lnTo>
                      <a:pt x="178" y="219"/>
                    </a:lnTo>
                    <a:lnTo>
                      <a:pt x="185" y="220"/>
                    </a:lnTo>
                    <a:lnTo>
                      <a:pt x="191" y="217"/>
                    </a:lnTo>
                    <a:lnTo>
                      <a:pt x="199" y="214"/>
                    </a:lnTo>
                    <a:lnTo>
                      <a:pt x="206" y="214"/>
                    </a:lnTo>
                    <a:lnTo>
                      <a:pt x="212" y="217"/>
                    </a:lnTo>
                    <a:lnTo>
                      <a:pt x="219" y="217"/>
                    </a:lnTo>
                    <a:lnTo>
                      <a:pt x="227" y="217"/>
                    </a:lnTo>
                    <a:lnTo>
                      <a:pt x="233" y="214"/>
                    </a:lnTo>
                    <a:lnTo>
                      <a:pt x="240" y="211"/>
                    </a:lnTo>
                    <a:lnTo>
                      <a:pt x="246" y="213"/>
                    </a:lnTo>
                    <a:lnTo>
                      <a:pt x="253" y="211"/>
                    </a:lnTo>
                    <a:lnTo>
                      <a:pt x="261" y="213"/>
                    </a:lnTo>
                    <a:lnTo>
                      <a:pt x="267" y="208"/>
                    </a:lnTo>
                    <a:lnTo>
                      <a:pt x="274" y="207"/>
                    </a:lnTo>
                    <a:lnTo>
                      <a:pt x="282" y="208"/>
                    </a:lnTo>
                    <a:lnTo>
                      <a:pt x="287" y="204"/>
                    </a:lnTo>
                    <a:lnTo>
                      <a:pt x="295" y="204"/>
                    </a:lnTo>
                    <a:lnTo>
                      <a:pt x="301" y="197"/>
                    </a:lnTo>
                    <a:lnTo>
                      <a:pt x="308" y="195"/>
                    </a:lnTo>
                    <a:lnTo>
                      <a:pt x="316" y="191"/>
                    </a:lnTo>
                    <a:lnTo>
                      <a:pt x="322" y="194"/>
                    </a:lnTo>
                    <a:lnTo>
                      <a:pt x="329" y="188"/>
                    </a:lnTo>
                    <a:lnTo>
                      <a:pt x="336" y="186"/>
                    </a:lnTo>
                    <a:lnTo>
                      <a:pt x="342" y="188"/>
                    </a:lnTo>
                    <a:lnTo>
                      <a:pt x="350" y="197"/>
                    </a:lnTo>
                    <a:lnTo>
                      <a:pt x="356" y="211"/>
                    </a:lnTo>
                    <a:lnTo>
                      <a:pt x="363" y="220"/>
                    </a:lnTo>
                    <a:lnTo>
                      <a:pt x="370" y="228"/>
                    </a:lnTo>
                    <a:lnTo>
                      <a:pt x="376" y="229"/>
                    </a:lnTo>
                    <a:lnTo>
                      <a:pt x="384" y="234"/>
                    </a:lnTo>
                    <a:lnTo>
                      <a:pt x="390" y="240"/>
                    </a:lnTo>
                    <a:lnTo>
                      <a:pt x="397" y="242"/>
                    </a:lnTo>
                    <a:lnTo>
                      <a:pt x="404" y="247"/>
                    </a:lnTo>
                    <a:lnTo>
                      <a:pt x="410" y="248"/>
                    </a:lnTo>
                    <a:lnTo>
                      <a:pt x="418" y="250"/>
                    </a:lnTo>
                    <a:lnTo>
                      <a:pt x="425" y="250"/>
                    </a:lnTo>
                    <a:lnTo>
                      <a:pt x="431" y="250"/>
                    </a:lnTo>
                    <a:lnTo>
                      <a:pt x="439" y="253"/>
                    </a:lnTo>
                    <a:lnTo>
                      <a:pt x="444" y="253"/>
                    </a:lnTo>
                    <a:lnTo>
                      <a:pt x="452" y="253"/>
                    </a:lnTo>
                    <a:lnTo>
                      <a:pt x="459" y="253"/>
                    </a:lnTo>
                    <a:lnTo>
                      <a:pt x="465" y="253"/>
                    </a:lnTo>
                    <a:lnTo>
                      <a:pt x="473" y="253"/>
                    </a:lnTo>
                    <a:lnTo>
                      <a:pt x="480" y="253"/>
                    </a:lnTo>
                    <a:lnTo>
                      <a:pt x="486" y="253"/>
                    </a:lnTo>
                    <a:lnTo>
                      <a:pt x="493" y="253"/>
                    </a:lnTo>
                    <a:lnTo>
                      <a:pt x="499" y="253"/>
                    </a:lnTo>
                    <a:lnTo>
                      <a:pt x="507" y="250"/>
                    </a:lnTo>
                    <a:lnTo>
                      <a:pt x="514" y="250"/>
                    </a:lnTo>
                    <a:lnTo>
                      <a:pt x="520" y="248"/>
                    </a:lnTo>
                    <a:lnTo>
                      <a:pt x="527" y="245"/>
                    </a:lnTo>
                    <a:lnTo>
                      <a:pt x="533" y="237"/>
                    </a:lnTo>
                    <a:lnTo>
                      <a:pt x="541" y="225"/>
                    </a:lnTo>
                    <a:lnTo>
                      <a:pt x="548" y="205"/>
                    </a:lnTo>
                    <a:lnTo>
                      <a:pt x="554" y="183"/>
                    </a:lnTo>
                    <a:lnTo>
                      <a:pt x="561" y="155"/>
                    </a:lnTo>
                    <a:lnTo>
                      <a:pt x="569" y="136"/>
                    </a:lnTo>
                    <a:lnTo>
                      <a:pt x="575" y="121"/>
                    </a:lnTo>
                    <a:lnTo>
                      <a:pt x="582" y="115"/>
                    </a:lnTo>
                    <a:lnTo>
                      <a:pt x="588" y="111"/>
                    </a:lnTo>
                    <a:lnTo>
                      <a:pt x="596" y="108"/>
                    </a:lnTo>
                    <a:lnTo>
                      <a:pt x="603" y="109"/>
                    </a:lnTo>
                    <a:lnTo>
                      <a:pt x="609" y="115"/>
                    </a:lnTo>
                    <a:lnTo>
                      <a:pt x="616" y="121"/>
                    </a:lnTo>
                    <a:lnTo>
                      <a:pt x="624" y="126"/>
                    </a:lnTo>
                    <a:lnTo>
                      <a:pt x="630" y="124"/>
                    </a:lnTo>
                    <a:lnTo>
                      <a:pt x="637" y="121"/>
                    </a:lnTo>
                    <a:lnTo>
                      <a:pt x="643" y="115"/>
                    </a:lnTo>
                    <a:lnTo>
                      <a:pt x="650" y="102"/>
                    </a:lnTo>
                    <a:lnTo>
                      <a:pt x="658" y="93"/>
                    </a:lnTo>
                    <a:lnTo>
                      <a:pt x="664" y="91"/>
                    </a:lnTo>
                    <a:lnTo>
                      <a:pt x="671" y="100"/>
                    </a:lnTo>
                    <a:lnTo>
                      <a:pt x="678" y="114"/>
                    </a:lnTo>
                    <a:lnTo>
                      <a:pt x="684" y="128"/>
                    </a:lnTo>
                    <a:lnTo>
                      <a:pt x="692" y="149"/>
                    </a:lnTo>
                    <a:lnTo>
                      <a:pt x="698" y="170"/>
                    </a:lnTo>
                    <a:lnTo>
                      <a:pt x="705" y="189"/>
                    </a:lnTo>
                    <a:lnTo>
                      <a:pt x="713" y="200"/>
                    </a:lnTo>
                    <a:lnTo>
                      <a:pt x="718" y="205"/>
                    </a:lnTo>
                    <a:lnTo>
                      <a:pt x="726" y="210"/>
                    </a:lnTo>
                    <a:lnTo>
                      <a:pt x="732" y="211"/>
                    </a:lnTo>
                    <a:lnTo>
                      <a:pt x="739" y="214"/>
                    </a:lnTo>
                    <a:lnTo>
                      <a:pt x="747" y="216"/>
                    </a:lnTo>
                    <a:lnTo>
                      <a:pt x="752" y="217"/>
                    </a:lnTo>
                    <a:lnTo>
                      <a:pt x="760" y="220"/>
                    </a:lnTo>
                    <a:lnTo>
                      <a:pt x="767" y="222"/>
                    </a:lnTo>
                    <a:lnTo>
                      <a:pt x="773" y="226"/>
                    </a:lnTo>
                    <a:lnTo>
                      <a:pt x="781" y="228"/>
                    </a:lnTo>
                    <a:lnTo>
                      <a:pt x="787" y="232"/>
                    </a:lnTo>
                    <a:lnTo>
                      <a:pt x="794" y="234"/>
                    </a:lnTo>
                    <a:lnTo>
                      <a:pt x="801" y="235"/>
                    </a:lnTo>
                    <a:lnTo>
                      <a:pt x="807" y="240"/>
                    </a:lnTo>
                    <a:lnTo>
                      <a:pt x="815" y="242"/>
                    </a:lnTo>
                    <a:lnTo>
                      <a:pt x="822" y="245"/>
                    </a:lnTo>
                    <a:lnTo>
                      <a:pt x="828" y="247"/>
                    </a:lnTo>
                    <a:lnTo>
                      <a:pt x="835" y="248"/>
                    </a:lnTo>
                    <a:lnTo>
                      <a:pt x="841" y="250"/>
                    </a:lnTo>
                    <a:lnTo>
                      <a:pt x="849" y="250"/>
                    </a:lnTo>
                    <a:lnTo>
                      <a:pt x="856" y="250"/>
                    </a:lnTo>
                    <a:lnTo>
                      <a:pt x="862" y="250"/>
                    </a:lnTo>
                    <a:lnTo>
                      <a:pt x="869" y="250"/>
                    </a:lnTo>
                  </a:path>
                </a:pathLst>
              </a:custGeom>
              <a:noFill/>
              <a:ln w="1270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10"/>
              <p:cNvSpPr>
                <a:spLocks/>
              </p:cNvSpPr>
              <p:nvPr/>
            </p:nvSpPr>
            <p:spPr bwMode="auto">
              <a:xfrm>
                <a:off x="4130675" y="2889250"/>
                <a:ext cx="912813" cy="200025"/>
              </a:xfrm>
              <a:custGeom>
                <a:avLst/>
                <a:gdLst/>
                <a:ahLst/>
                <a:cxnLst>
                  <a:cxn ang="0">
                    <a:pos x="6" y="123"/>
                  </a:cxn>
                  <a:cxn ang="0">
                    <a:pos x="21" y="124"/>
                  </a:cxn>
                  <a:cxn ang="0">
                    <a:pos x="35" y="124"/>
                  </a:cxn>
                  <a:cxn ang="0">
                    <a:pos x="48" y="124"/>
                  </a:cxn>
                  <a:cxn ang="0">
                    <a:pos x="61" y="124"/>
                  </a:cxn>
                  <a:cxn ang="0">
                    <a:pos x="76" y="126"/>
                  </a:cxn>
                  <a:cxn ang="0">
                    <a:pos x="89" y="126"/>
                  </a:cxn>
                  <a:cxn ang="0">
                    <a:pos x="103" y="126"/>
                  </a:cxn>
                  <a:cxn ang="0">
                    <a:pos x="116" y="126"/>
                  </a:cxn>
                  <a:cxn ang="0">
                    <a:pos x="131" y="126"/>
                  </a:cxn>
                  <a:cxn ang="0">
                    <a:pos x="144" y="124"/>
                  </a:cxn>
                  <a:cxn ang="0">
                    <a:pos x="157" y="123"/>
                  </a:cxn>
                  <a:cxn ang="0">
                    <a:pos x="171" y="120"/>
                  </a:cxn>
                  <a:cxn ang="0">
                    <a:pos x="186" y="115"/>
                  </a:cxn>
                  <a:cxn ang="0">
                    <a:pos x="199" y="105"/>
                  </a:cxn>
                  <a:cxn ang="0">
                    <a:pos x="212" y="90"/>
                  </a:cxn>
                  <a:cxn ang="0">
                    <a:pos x="226" y="59"/>
                  </a:cxn>
                  <a:cxn ang="0">
                    <a:pos x="240" y="27"/>
                  </a:cxn>
                  <a:cxn ang="0">
                    <a:pos x="254" y="15"/>
                  </a:cxn>
                  <a:cxn ang="0">
                    <a:pos x="267" y="7"/>
                  </a:cxn>
                  <a:cxn ang="0">
                    <a:pos x="280" y="25"/>
                  </a:cxn>
                  <a:cxn ang="0">
                    <a:pos x="295" y="44"/>
                  </a:cxn>
                  <a:cxn ang="0">
                    <a:pos x="308" y="56"/>
                  </a:cxn>
                  <a:cxn ang="0">
                    <a:pos x="322" y="43"/>
                  </a:cxn>
                  <a:cxn ang="0">
                    <a:pos x="335" y="19"/>
                  </a:cxn>
                  <a:cxn ang="0">
                    <a:pos x="348" y="6"/>
                  </a:cxn>
                  <a:cxn ang="0">
                    <a:pos x="363" y="12"/>
                  </a:cxn>
                  <a:cxn ang="0">
                    <a:pos x="377" y="38"/>
                  </a:cxn>
                  <a:cxn ang="0">
                    <a:pos x="390" y="40"/>
                  </a:cxn>
                  <a:cxn ang="0">
                    <a:pos x="403" y="37"/>
                  </a:cxn>
                  <a:cxn ang="0">
                    <a:pos x="418" y="37"/>
                  </a:cxn>
                  <a:cxn ang="0">
                    <a:pos x="431" y="38"/>
                  </a:cxn>
                  <a:cxn ang="0">
                    <a:pos x="445" y="46"/>
                  </a:cxn>
                  <a:cxn ang="0">
                    <a:pos x="458" y="67"/>
                  </a:cxn>
                  <a:cxn ang="0">
                    <a:pos x="473" y="101"/>
                  </a:cxn>
                  <a:cxn ang="0">
                    <a:pos x="486" y="115"/>
                  </a:cxn>
                  <a:cxn ang="0">
                    <a:pos x="500" y="121"/>
                  </a:cxn>
                  <a:cxn ang="0">
                    <a:pos x="513" y="123"/>
                  </a:cxn>
                  <a:cxn ang="0">
                    <a:pos x="528" y="124"/>
                  </a:cxn>
                  <a:cxn ang="0">
                    <a:pos x="541" y="124"/>
                  </a:cxn>
                  <a:cxn ang="0">
                    <a:pos x="554" y="124"/>
                  </a:cxn>
                  <a:cxn ang="0">
                    <a:pos x="568" y="124"/>
                  </a:cxn>
                </a:cxnLst>
                <a:rect l="0" t="0" r="r" b="b"/>
                <a:pathLst>
                  <a:path w="575" h="126">
                    <a:moveTo>
                      <a:pt x="0" y="123"/>
                    </a:moveTo>
                    <a:lnTo>
                      <a:pt x="6" y="123"/>
                    </a:lnTo>
                    <a:lnTo>
                      <a:pt x="14" y="124"/>
                    </a:lnTo>
                    <a:lnTo>
                      <a:pt x="21" y="124"/>
                    </a:lnTo>
                    <a:lnTo>
                      <a:pt x="27" y="124"/>
                    </a:lnTo>
                    <a:lnTo>
                      <a:pt x="35" y="124"/>
                    </a:lnTo>
                    <a:lnTo>
                      <a:pt x="42" y="124"/>
                    </a:lnTo>
                    <a:lnTo>
                      <a:pt x="48" y="124"/>
                    </a:lnTo>
                    <a:lnTo>
                      <a:pt x="55" y="124"/>
                    </a:lnTo>
                    <a:lnTo>
                      <a:pt x="61" y="124"/>
                    </a:lnTo>
                    <a:lnTo>
                      <a:pt x="69" y="124"/>
                    </a:lnTo>
                    <a:lnTo>
                      <a:pt x="76" y="126"/>
                    </a:lnTo>
                    <a:lnTo>
                      <a:pt x="82" y="126"/>
                    </a:lnTo>
                    <a:lnTo>
                      <a:pt x="89" y="126"/>
                    </a:lnTo>
                    <a:lnTo>
                      <a:pt x="97" y="126"/>
                    </a:lnTo>
                    <a:lnTo>
                      <a:pt x="103" y="126"/>
                    </a:lnTo>
                    <a:lnTo>
                      <a:pt x="110" y="126"/>
                    </a:lnTo>
                    <a:lnTo>
                      <a:pt x="116" y="126"/>
                    </a:lnTo>
                    <a:lnTo>
                      <a:pt x="123" y="126"/>
                    </a:lnTo>
                    <a:lnTo>
                      <a:pt x="131" y="126"/>
                    </a:lnTo>
                    <a:lnTo>
                      <a:pt x="137" y="126"/>
                    </a:lnTo>
                    <a:lnTo>
                      <a:pt x="144" y="124"/>
                    </a:lnTo>
                    <a:lnTo>
                      <a:pt x="152" y="124"/>
                    </a:lnTo>
                    <a:lnTo>
                      <a:pt x="157" y="123"/>
                    </a:lnTo>
                    <a:lnTo>
                      <a:pt x="165" y="121"/>
                    </a:lnTo>
                    <a:lnTo>
                      <a:pt x="171" y="120"/>
                    </a:lnTo>
                    <a:lnTo>
                      <a:pt x="178" y="117"/>
                    </a:lnTo>
                    <a:lnTo>
                      <a:pt x="186" y="115"/>
                    </a:lnTo>
                    <a:lnTo>
                      <a:pt x="192" y="111"/>
                    </a:lnTo>
                    <a:lnTo>
                      <a:pt x="199" y="105"/>
                    </a:lnTo>
                    <a:lnTo>
                      <a:pt x="205" y="101"/>
                    </a:lnTo>
                    <a:lnTo>
                      <a:pt x="212" y="90"/>
                    </a:lnTo>
                    <a:lnTo>
                      <a:pt x="220" y="81"/>
                    </a:lnTo>
                    <a:lnTo>
                      <a:pt x="226" y="59"/>
                    </a:lnTo>
                    <a:lnTo>
                      <a:pt x="233" y="40"/>
                    </a:lnTo>
                    <a:lnTo>
                      <a:pt x="240" y="27"/>
                    </a:lnTo>
                    <a:lnTo>
                      <a:pt x="246" y="12"/>
                    </a:lnTo>
                    <a:lnTo>
                      <a:pt x="254" y="15"/>
                    </a:lnTo>
                    <a:lnTo>
                      <a:pt x="260" y="0"/>
                    </a:lnTo>
                    <a:lnTo>
                      <a:pt x="267" y="7"/>
                    </a:lnTo>
                    <a:lnTo>
                      <a:pt x="274" y="10"/>
                    </a:lnTo>
                    <a:lnTo>
                      <a:pt x="280" y="25"/>
                    </a:lnTo>
                    <a:lnTo>
                      <a:pt x="288" y="37"/>
                    </a:lnTo>
                    <a:lnTo>
                      <a:pt x="295" y="44"/>
                    </a:lnTo>
                    <a:lnTo>
                      <a:pt x="301" y="47"/>
                    </a:lnTo>
                    <a:lnTo>
                      <a:pt x="308" y="56"/>
                    </a:lnTo>
                    <a:lnTo>
                      <a:pt x="314" y="46"/>
                    </a:lnTo>
                    <a:lnTo>
                      <a:pt x="322" y="43"/>
                    </a:lnTo>
                    <a:lnTo>
                      <a:pt x="329" y="33"/>
                    </a:lnTo>
                    <a:lnTo>
                      <a:pt x="335" y="19"/>
                    </a:lnTo>
                    <a:lnTo>
                      <a:pt x="343" y="21"/>
                    </a:lnTo>
                    <a:lnTo>
                      <a:pt x="348" y="6"/>
                    </a:lnTo>
                    <a:lnTo>
                      <a:pt x="356" y="6"/>
                    </a:lnTo>
                    <a:lnTo>
                      <a:pt x="363" y="12"/>
                    </a:lnTo>
                    <a:lnTo>
                      <a:pt x="369" y="16"/>
                    </a:lnTo>
                    <a:lnTo>
                      <a:pt x="377" y="38"/>
                    </a:lnTo>
                    <a:lnTo>
                      <a:pt x="384" y="36"/>
                    </a:lnTo>
                    <a:lnTo>
                      <a:pt x="390" y="40"/>
                    </a:lnTo>
                    <a:lnTo>
                      <a:pt x="397" y="41"/>
                    </a:lnTo>
                    <a:lnTo>
                      <a:pt x="403" y="37"/>
                    </a:lnTo>
                    <a:lnTo>
                      <a:pt x="411" y="46"/>
                    </a:lnTo>
                    <a:lnTo>
                      <a:pt x="418" y="37"/>
                    </a:lnTo>
                    <a:lnTo>
                      <a:pt x="424" y="38"/>
                    </a:lnTo>
                    <a:lnTo>
                      <a:pt x="431" y="38"/>
                    </a:lnTo>
                    <a:lnTo>
                      <a:pt x="439" y="40"/>
                    </a:lnTo>
                    <a:lnTo>
                      <a:pt x="445" y="46"/>
                    </a:lnTo>
                    <a:lnTo>
                      <a:pt x="452" y="49"/>
                    </a:lnTo>
                    <a:lnTo>
                      <a:pt x="458" y="67"/>
                    </a:lnTo>
                    <a:lnTo>
                      <a:pt x="465" y="87"/>
                    </a:lnTo>
                    <a:lnTo>
                      <a:pt x="473" y="101"/>
                    </a:lnTo>
                    <a:lnTo>
                      <a:pt x="479" y="113"/>
                    </a:lnTo>
                    <a:lnTo>
                      <a:pt x="486" y="115"/>
                    </a:lnTo>
                    <a:lnTo>
                      <a:pt x="494" y="118"/>
                    </a:lnTo>
                    <a:lnTo>
                      <a:pt x="500" y="121"/>
                    </a:lnTo>
                    <a:lnTo>
                      <a:pt x="507" y="123"/>
                    </a:lnTo>
                    <a:lnTo>
                      <a:pt x="513" y="123"/>
                    </a:lnTo>
                    <a:lnTo>
                      <a:pt x="520" y="124"/>
                    </a:lnTo>
                    <a:lnTo>
                      <a:pt x="528" y="124"/>
                    </a:lnTo>
                    <a:lnTo>
                      <a:pt x="534" y="124"/>
                    </a:lnTo>
                    <a:lnTo>
                      <a:pt x="541" y="124"/>
                    </a:lnTo>
                    <a:lnTo>
                      <a:pt x="547" y="124"/>
                    </a:lnTo>
                    <a:lnTo>
                      <a:pt x="554" y="124"/>
                    </a:lnTo>
                    <a:lnTo>
                      <a:pt x="562" y="124"/>
                    </a:lnTo>
                    <a:lnTo>
                      <a:pt x="568" y="124"/>
                    </a:lnTo>
                    <a:lnTo>
                      <a:pt x="575" y="124"/>
                    </a:lnTo>
                  </a:path>
                </a:pathLst>
              </a:custGeom>
              <a:noFill/>
              <a:ln w="12700">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9" name="Group 104"/>
            <p:cNvGrpSpPr/>
            <p:nvPr/>
          </p:nvGrpSpPr>
          <p:grpSpPr>
            <a:xfrm>
              <a:off x="3143250" y="2328857"/>
              <a:ext cx="1900236" cy="369900"/>
              <a:chOff x="2751138" y="2284413"/>
              <a:chExt cx="2292350" cy="403225"/>
            </a:xfrm>
          </p:grpSpPr>
          <p:sp>
            <p:nvSpPr>
              <p:cNvPr id="246" name="Freeform 11"/>
              <p:cNvSpPr>
                <a:spLocks/>
              </p:cNvSpPr>
              <p:nvPr/>
            </p:nvSpPr>
            <p:spPr bwMode="auto">
              <a:xfrm>
                <a:off x="2751138" y="2284413"/>
                <a:ext cx="1379538" cy="403225"/>
              </a:xfrm>
              <a:custGeom>
                <a:avLst/>
                <a:gdLst/>
                <a:ahLst/>
                <a:cxnLst>
                  <a:cxn ang="0">
                    <a:pos x="14" y="243"/>
                  </a:cxn>
                  <a:cxn ang="0">
                    <a:pos x="34" y="116"/>
                  </a:cxn>
                  <a:cxn ang="0">
                    <a:pos x="55" y="3"/>
                  </a:cxn>
                  <a:cxn ang="0">
                    <a:pos x="76" y="150"/>
                  </a:cxn>
                  <a:cxn ang="0">
                    <a:pos x="96" y="215"/>
                  </a:cxn>
                  <a:cxn ang="0">
                    <a:pos x="117" y="225"/>
                  </a:cxn>
                  <a:cxn ang="0">
                    <a:pos x="138" y="233"/>
                  </a:cxn>
                  <a:cxn ang="0">
                    <a:pos x="157" y="234"/>
                  </a:cxn>
                  <a:cxn ang="0">
                    <a:pos x="178" y="234"/>
                  </a:cxn>
                  <a:cxn ang="0">
                    <a:pos x="199" y="233"/>
                  </a:cxn>
                  <a:cxn ang="0">
                    <a:pos x="219" y="224"/>
                  </a:cxn>
                  <a:cxn ang="0">
                    <a:pos x="240" y="214"/>
                  </a:cxn>
                  <a:cxn ang="0">
                    <a:pos x="261" y="197"/>
                  </a:cxn>
                  <a:cxn ang="0">
                    <a:pos x="282" y="175"/>
                  </a:cxn>
                  <a:cxn ang="0">
                    <a:pos x="301" y="153"/>
                  </a:cxn>
                  <a:cxn ang="0">
                    <a:pos x="322" y="172"/>
                  </a:cxn>
                  <a:cxn ang="0">
                    <a:pos x="342" y="227"/>
                  </a:cxn>
                  <a:cxn ang="0">
                    <a:pos x="363" y="239"/>
                  </a:cxn>
                  <a:cxn ang="0">
                    <a:pos x="384" y="246"/>
                  </a:cxn>
                  <a:cxn ang="0">
                    <a:pos x="404" y="249"/>
                  </a:cxn>
                  <a:cxn ang="0">
                    <a:pos x="425" y="252"/>
                  </a:cxn>
                  <a:cxn ang="0">
                    <a:pos x="444" y="254"/>
                  </a:cxn>
                  <a:cxn ang="0">
                    <a:pos x="465" y="254"/>
                  </a:cxn>
                  <a:cxn ang="0">
                    <a:pos x="486" y="254"/>
                  </a:cxn>
                  <a:cxn ang="0">
                    <a:pos x="507" y="252"/>
                  </a:cxn>
                  <a:cxn ang="0">
                    <a:pos x="527" y="252"/>
                  </a:cxn>
                  <a:cxn ang="0">
                    <a:pos x="548" y="251"/>
                  </a:cxn>
                  <a:cxn ang="0">
                    <a:pos x="569" y="246"/>
                  </a:cxn>
                  <a:cxn ang="0">
                    <a:pos x="588" y="211"/>
                  </a:cxn>
                  <a:cxn ang="0">
                    <a:pos x="609" y="106"/>
                  </a:cxn>
                  <a:cxn ang="0">
                    <a:pos x="630" y="111"/>
                  </a:cxn>
                  <a:cxn ang="0">
                    <a:pos x="650" y="97"/>
                  </a:cxn>
                  <a:cxn ang="0">
                    <a:pos x="671" y="106"/>
                  </a:cxn>
                  <a:cxn ang="0">
                    <a:pos x="692" y="140"/>
                  </a:cxn>
                  <a:cxn ang="0">
                    <a:pos x="713" y="151"/>
                  </a:cxn>
                  <a:cxn ang="0">
                    <a:pos x="732" y="154"/>
                  </a:cxn>
                  <a:cxn ang="0">
                    <a:pos x="752" y="209"/>
                  </a:cxn>
                  <a:cxn ang="0">
                    <a:pos x="773" y="227"/>
                  </a:cxn>
                  <a:cxn ang="0">
                    <a:pos x="794" y="236"/>
                  </a:cxn>
                  <a:cxn ang="0">
                    <a:pos x="815" y="242"/>
                  </a:cxn>
                  <a:cxn ang="0">
                    <a:pos x="835" y="245"/>
                  </a:cxn>
                  <a:cxn ang="0">
                    <a:pos x="856" y="248"/>
                  </a:cxn>
                </a:cxnLst>
                <a:rect l="0" t="0" r="r" b="b"/>
                <a:pathLst>
                  <a:path w="869" h="254">
                    <a:moveTo>
                      <a:pt x="0" y="252"/>
                    </a:moveTo>
                    <a:lnTo>
                      <a:pt x="8" y="251"/>
                    </a:lnTo>
                    <a:lnTo>
                      <a:pt x="14" y="243"/>
                    </a:lnTo>
                    <a:lnTo>
                      <a:pt x="21" y="224"/>
                    </a:lnTo>
                    <a:lnTo>
                      <a:pt x="28" y="184"/>
                    </a:lnTo>
                    <a:lnTo>
                      <a:pt x="34" y="116"/>
                    </a:lnTo>
                    <a:lnTo>
                      <a:pt x="42" y="45"/>
                    </a:lnTo>
                    <a:lnTo>
                      <a:pt x="48" y="0"/>
                    </a:lnTo>
                    <a:lnTo>
                      <a:pt x="55" y="3"/>
                    </a:lnTo>
                    <a:lnTo>
                      <a:pt x="62" y="43"/>
                    </a:lnTo>
                    <a:lnTo>
                      <a:pt x="68" y="100"/>
                    </a:lnTo>
                    <a:lnTo>
                      <a:pt x="76" y="150"/>
                    </a:lnTo>
                    <a:lnTo>
                      <a:pt x="83" y="186"/>
                    </a:lnTo>
                    <a:lnTo>
                      <a:pt x="89" y="206"/>
                    </a:lnTo>
                    <a:lnTo>
                      <a:pt x="96" y="215"/>
                    </a:lnTo>
                    <a:lnTo>
                      <a:pt x="102" y="221"/>
                    </a:lnTo>
                    <a:lnTo>
                      <a:pt x="110" y="223"/>
                    </a:lnTo>
                    <a:lnTo>
                      <a:pt x="117" y="225"/>
                    </a:lnTo>
                    <a:lnTo>
                      <a:pt x="123" y="228"/>
                    </a:lnTo>
                    <a:lnTo>
                      <a:pt x="131" y="231"/>
                    </a:lnTo>
                    <a:lnTo>
                      <a:pt x="138" y="233"/>
                    </a:lnTo>
                    <a:lnTo>
                      <a:pt x="144" y="233"/>
                    </a:lnTo>
                    <a:lnTo>
                      <a:pt x="151" y="233"/>
                    </a:lnTo>
                    <a:lnTo>
                      <a:pt x="157" y="234"/>
                    </a:lnTo>
                    <a:lnTo>
                      <a:pt x="165" y="234"/>
                    </a:lnTo>
                    <a:lnTo>
                      <a:pt x="172" y="234"/>
                    </a:lnTo>
                    <a:lnTo>
                      <a:pt x="178" y="234"/>
                    </a:lnTo>
                    <a:lnTo>
                      <a:pt x="185" y="234"/>
                    </a:lnTo>
                    <a:lnTo>
                      <a:pt x="191" y="234"/>
                    </a:lnTo>
                    <a:lnTo>
                      <a:pt x="199" y="233"/>
                    </a:lnTo>
                    <a:lnTo>
                      <a:pt x="206" y="230"/>
                    </a:lnTo>
                    <a:lnTo>
                      <a:pt x="212" y="227"/>
                    </a:lnTo>
                    <a:lnTo>
                      <a:pt x="219" y="224"/>
                    </a:lnTo>
                    <a:lnTo>
                      <a:pt x="227" y="221"/>
                    </a:lnTo>
                    <a:lnTo>
                      <a:pt x="233" y="217"/>
                    </a:lnTo>
                    <a:lnTo>
                      <a:pt x="240" y="214"/>
                    </a:lnTo>
                    <a:lnTo>
                      <a:pt x="246" y="209"/>
                    </a:lnTo>
                    <a:lnTo>
                      <a:pt x="253" y="205"/>
                    </a:lnTo>
                    <a:lnTo>
                      <a:pt x="261" y="197"/>
                    </a:lnTo>
                    <a:lnTo>
                      <a:pt x="267" y="188"/>
                    </a:lnTo>
                    <a:lnTo>
                      <a:pt x="274" y="181"/>
                    </a:lnTo>
                    <a:lnTo>
                      <a:pt x="282" y="175"/>
                    </a:lnTo>
                    <a:lnTo>
                      <a:pt x="287" y="171"/>
                    </a:lnTo>
                    <a:lnTo>
                      <a:pt x="295" y="162"/>
                    </a:lnTo>
                    <a:lnTo>
                      <a:pt x="301" y="153"/>
                    </a:lnTo>
                    <a:lnTo>
                      <a:pt x="308" y="147"/>
                    </a:lnTo>
                    <a:lnTo>
                      <a:pt x="316" y="154"/>
                    </a:lnTo>
                    <a:lnTo>
                      <a:pt x="322" y="172"/>
                    </a:lnTo>
                    <a:lnTo>
                      <a:pt x="329" y="197"/>
                    </a:lnTo>
                    <a:lnTo>
                      <a:pt x="336" y="217"/>
                    </a:lnTo>
                    <a:lnTo>
                      <a:pt x="342" y="227"/>
                    </a:lnTo>
                    <a:lnTo>
                      <a:pt x="350" y="233"/>
                    </a:lnTo>
                    <a:lnTo>
                      <a:pt x="356" y="236"/>
                    </a:lnTo>
                    <a:lnTo>
                      <a:pt x="363" y="239"/>
                    </a:lnTo>
                    <a:lnTo>
                      <a:pt x="370" y="243"/>
                    </a:lnTo>
                    <a:lnTo>
                      <a:pt x="376" y="245"/>
                    </a:lnTo>
                    <a:lnTo>
                      <a:pt x="384" y="246"/>
                    </a:lnTo>
                    <a:lnTo>
                      <a:pt x="390" y="246"/>
                    </a:lnTo>
                    <a:lnTo>
                      <a:pt x="397" y="248"/>
                    </a:lnTo>
                    <a:lnTo>
                      <a:pt x="404" y="249"/>
                    </a:lnTo>
                    <a:lnTo>
                      <a:pt x="410" y="249"/>
                    </a:lnTo>
                    <a:lnTo>
                      <a:pt x="418" y="251"/>
                    </a:lnTo>
                    <a:lnTo>
                      <a:pt x="425" y="252"/>
                    </a:lnTo>
                    <a:lnTo>
                      <a:pt x="431" y="252"/>
                    </a:lnTo>
                    <a:lnTo>
                      <a:pt x="439" y="254"/>
                    </a:lnTo>
                    <a:lnTo>
                      <a:pt x="444" y="254"/>
                    </a:lnTo>
                    <a:lnTo>
                      <a:pt x="452" y="254"/>
                    </a:lnTo>
                    <a:lnTo>
                      <a:pt x="459" y="254"/>
                    </a:lnTo>
                    <a:lnTo>
                      <a:pt x="465" y="254"/>
                    </a:lnTo>
                    <a:lnTo>
                      <a:pt x="473" y="254"/>
                    </a:lnTo>
                    <a:lnTo>
                      <a:pt x="480" y="254"/>
                    </a:lnTo>
                    <a:lnTo>
                      <a:pt x="486" y="254"/>
                    </a:lnTo>
                    <a:lnTo>
                      <a:pt x="493" y="254"/>
                    </a:lnTo>
                    <a:lnTo>
                      <a:pt x="499" y="254"/>
                    </a:lnTo>
                    <a:lnTo>
                      <a:pt x="507" y="252"/>
                    </a:lnTo>
                    <a:lnTo>
                      <a:pt x="514" y="252"/>
                    </a:lnTo>
                    <a:lnTo>
                      <a:pt x="520" y="252"/>
                    </a:lnTo>
                    <a:lnTo>
                      <a:pt x="527" y="252"/>
                    </a:lnTo>
                    <a:lnTo>
                      <a:pt x="533" y="252"/>
                    </a:lnTo>
                    <a:lnTo>
                      <a:pt x="541" y="252"/>
                    </a:lnTo>
                    <a:lnTo>
                      <a:pt x="548" y="251"/>
                    </a:lnTo>
                    <a:lnTo>
                      <a:pt x="554" y="251"/>
                    </a:lnTo>
                    <a:lnTo>
                      <a:pt x="561" y="249"/>
                    </a:lnTo>
                    <a:lnTo>
                      <a:pt x="569" y="246"/>
                    </a:lnTo>
                    <a:lnTo>
                      <a:pt x="575" y="242"/>
                    </a:lnTo>
                    <a:lnTo>
                      <a:pt x="582" y="236"/>
                    </a:lnTo>
                    <a:lnTo>
                      <a:pt x="588" y="211"/>
                    </a:lnTo>
                    <a:lnTo>
                      <a:pt x="596" y="178"/>
                    </a:lnTo>
                    <a:lnTo>
                      <a:pt x="603" y="141"/>
                    </a:lnTo>
                    <a:lnTo>
                      <a:pt x="609" y="106"/>
                    </a:lnTo>
                    <a:lnTo>
                      <a:pt x="616" y="94"/>
                    </a:lnTo>
                    <a:lnTo>
                      <a:pt x="624" y="95"/>
                    </a:lnTo>
                    <a:lnTo>
                      <a:pt x="630" y="111"/>
                    </a:lnTo>
                    <a:lnTo>
                      <a:pt x="637" y="97"/>
                    </a:lnTo>
                    <a:lnTo>
                      <a:pt x="643" y="97"/>
                    </a:lnTo>
                    <a:lnTo>
                      <a:pt x="650" y="97"/>
                    </a:lnTo>
                    <a:lnTo>
                      <a:pt x="658" y="100"/>
                    </a:lnTo>
                    <a:lnTo>
                      <a:pt x="664" y="100"/>
                    </a:lnTo>
                    <a:lnTo>
                      <a:pt x="671" y="106"/>
                    </a:lnTo>
                    <a:lnTo>
                      <a:pt x="678" y="116"/>
                    </a:lnTo>
                    <a:lnTo>
                      <a:pt x="684" y="128"/>
                    </a:lnTo>
                    <a:lnTo>
                      <a:pt x="692" y="140"/>
                    </a:lnTo>
                    <a:lnTo>
                      <a:pt x="698" y="159"/>
                    </a:lnTo>
                    <a:lnTo>
                      <a:pt x="705" y="153"/>
                    </a:lnTo>
                    <a:lnTo>
                      <a:pt x="713" y="151"/>
                    </a:lnTo>
                    <a:lnTo>
                      <a:pt x="718" y="150"/>
                    </a:lnTo>
                    <a:lnTo>
                      <a:pt x="726" y="147"/>
                    </a:lnTo>
                    <a:lnTo>
                      <a:pt x="732" y="154"/>
                    </a:lnTo>
                    <a:lnTo>
                      <a:pt x="739" y="171"/>
                    </a:lnTo>
                    <a:lnTo>
                      <a:pt x="747" y="199"/>
                    </a:lnTo>
                    <a:lnTo>
                      <a:pt x="752" y="209"/>
                    </a:lnTo>
                    <a:lnTo>
                      <a:pt x="760" y="217"/>
                    </a:lnTo>
                    <a:lnTo>
                      <a:pt x="767" y="223"/>
                    </a:lnTo>
                    <a:lnTo>
                      <a:pt x="773" y="227"/>
                    </a:lnTo>
                    <a:lnTo>
                      <a:pt x="781" y="230"/>
                    </a:lnTo>
                    <a:lnTo>
                      <a:pt x="787" y="233"/>
                    </a:lnTo>
                    <a:lnTo>
                      <a:pt x="794" y="236"/>
                    </a:lnTo>
                    <a:lnTo>
                      <a:pt x="801" y="237"/>
                    </a:lnTo>
                    <a:lnTo>
                      <a:pt x="807" y="239"/>
                    </a:lnTo>
                    <a:lnTo>
                      <a:pt x="815" y="242"/>
                    </a:lnTo>
                    <a:lnTo>
                      <a:pt x="822" y="242"/>
                    </a:lnTo>
                    <a:lnTo>
                      <a:pt x="828" y="243"/>
                    </a:lnTo>
                    <a:lnTo>
                      <a:pt x="835" y="245"/>
                    </a:lnTo>
                    <a:lnTo>
                      <a:pt x="841" y="246"/>
                    </a:lnTo>
                    <a:lnTo>
                      <a:pt x="849" y="248"/>
                    </a:lnTo>
                    <a:lnTo>
                      <a:pt x="856" y="248"/>
                    </a:lnTo>
                    <a:lnTo>
                      <a:pt x="862" y="249"/>
                    </a:lnTo>
                    <a:lnTo>
                      <a:pt x="869" y="249"/>
                    </a:lnTo>
                  </a:path>
                </a:pathLst>
              </a:custGeom>
              <a:noFill/>
              <a:ln w="9525">
                <a:solidFill>
                  <a:srgbClr val="99003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12"/>
              <p:cNvSpPr>
                <a:spLocks/>
              </p:cNvSpPr>
              <p:nvPr/>
            </p:nvSpPr>
            <p:spPr bwMode="auto">
              <a:xfrm>
                <a:off x="4130675" y="2474913"/>
                <a:ext cx="912813" cy="212725"/>
              </a:xfrm>
              <a:custGeom>
                <a:avLst/>
                <a:gdLst/>
                <a:ahLst/>
                <a:cxnLst>
                  <a:cxn ang="0">
                    <a:pos x="6" y="131"/>
                  </a:cxn>
                  <a:cxn ang="0">
                    <a:pos x="21" y="131"/>
                  </a:cxn>
                  <a:cxn ang="0">
                    <a:pos x="35" y="131"/>
                  </a:cxn>
                  <a:cxn ang="0">
                    <a:pos x="48" y="131"/>
                  </a:cxn>
                  <a:cxn ang="0">
                    <a:pos x="61" y="132"/>
                  </a:cxn>
                  <a:cxn ang="0">
                    <a:pos x="76" y="134"/>
                  </a:cxn>
                  <a:cxn ang="0">
                    <a:pos x="89" y="134"/>
                  </a:cxn>
                  <a:cxn ang="0">
                    <a:pos x="103" y="134"/>
                  </a:cxn>
                  <a:cxn ang="0">
                    <a:pos x="116" y="134"/>
                  </a:cxn>
                  <a:cxn ang="0">
                    <a:pos x="131" y="134"/>
                  </a:cxn>
                  <a:cxn ang="0">
                    <a:pos x="144" y="132"/>
                  </a:cxn>
                  <a:cxn ang="0">
                    <a:pos x="157" y="131"/>
                  </a:cxn>
                  <a:cxn ang="0">
                    <a:pos x="171" y="126"/>
                  </a:cxn>
                  <a:cxn ang="0">
                    <a:pos x="186" y="114"/>
                  </a:cxn>
                  <a:cxn ang="0">
                    <a:pos x="199" y="86"/>
                  </a:cxn>
                  <a:cxn ang="0">
                    <a:pos x="212" y="27"/>
                  </a:cxn>
                  <a:cxn ang="0">
                    <a:pos x="226" y="0"/>
                  </a:cxn>
                  <a:cxn ang="0">
                    <a:pos x="240" y="23"/>
                  </a:cxn>
                  <a:cxn ang="0">
                    <a:pos x="254" y="49"/>
                  </a:cxn>
                  <a:cxn ang="0">
                    <a:pos x="267" y="67"/>
                  </a:cxn>
                  <a:cxn ang="0">
                    <a:pos x="280" y="76"/>
                  </a:cxn>
                  <a:cxn ang="0">
                    <a:pos x="295" y="80"/>
                  </a:cxn>
                  <a:cxn ang="0">
                    <a:pos x="308" y="76"/>
                  </a:cxn>
                  <a:cxn ang="0">
                    <a:pos x="322" y="54"/>
                  </a:cxn>
                  <a:cxn ang="0">
                    <a:pos x="335" y="34"/>
                  </a:cxn>
                  <a:cxn ang="0">
                    <a:pos x="348" y="24"/>
                  </a:cxn>
                  <a:cxn ang="0">
                    <a:pos x="363" y="23"/>
                  </a:cxn>
                  <a:cxn ang="0">
                    <a:pos x="377" y="17"/>
                  </a:cxn>
                  <a:cxn ang="0">
                    <a:pos x="390" y="17"/>
                  </a:cxn>
                  <a:cxn ang="0">
                    <a:pos x="403" y="24"/>
                  </a:cxn>
                  <a:cxn ang="0">
                    <a:pos x="418" y="46"/>
                  </a:cxn>
                  <a:cxn ang="0">
                    <a:pos x="431" y="73"/>
                  </a:cxn>
                  <a:cxn ang="0">
                    <a:pos x="445" y="98"/>
                  </a:cxn>
                  <a:cxn ang="0">
                    <a:pos x="458" y="117"/>
                  </a:cxn>
                  <a:cxn ang="0">
                    <a:pos x="473" y="128"/>
                  </a:cxn>
                  <a:cxn ang="0">
                    <a:pos x="486" y="131"/>
                  </a:cxn>
                  <a:cxn ang="0">
                    <a:pos x="500" y="132"/>
                  </a:cxn>
                  <a:cxn ang="0">
                    <a:pos x="513" y="132"/>
                  </a:cxn>
                  <a:cxn ang="0">
                    <a:pos x="528" y="132"/>
                  </a:cxn>
                  <a:cxn ang="0">
                    <a:pos x="541" y="132"/>
                  </a:cxn>
                  <a:cxn ang="0">
                    <a:pos x="554" y="132"/>
                  </a:cxn>
                  <a:cxn ang="0">
                    <a:pos x="568" y="132"/>
                  </a:cxn>
                </a:cxnLst>
                <a:rect l="0" t="0" r="r" b="b"/>
                <a:pathLst>
                  <a:path w="575" h="134">
                    <a:moveTo>
                      <a:pt x="0" y="129"/>
                    </a:moveTo>
                    <a:lnTo>
                      <a:pt x="6" y="131"/>
                    </a:lnTo>
                    <a:lnTo>
                      <a:pt x="14" y="131"/>
                    </a:lnTo>
                    <a:lnTo>
                      <a:pt x="21" y="131"/>
                    </a:lnTo>
                    <a:lnTo>
                      <a:pt x="27" y="131"/>
                    </a:lnTo>
                    <a:lnTo>
                      <a:pt x="35" y="131"/>
                    </a:lnTo>
                    <a:lnTo>
                      <a:pt x="42" y="131"/>
                    </a:lnTo>
                    <a:lnTo>
                      <a:pt x="48" y="131"/>
                    </a:lnTo>
                    <a:lnTo>
                      <a:pt x="55" y="132"/>
                    </a:lnTo>
                    <a:lnTo>
                      <a:pt x="61" y="132"/>
                    </a:lnTo>
                    <a:lnTo>
                      <a:pt x="69" y="132"/>
                    </a:lnTo>
                    <a:lnTo>
                      <a:pt x="76" y="134"/>
                    </a:lnTo>
                    <a:lnTo>
                      <a:pt x="82" y="134"/>
                    </a:lnTo>
                    <a:lnTo>
                      <a:pt x="89" y="134"/>
                    </a:lnTo>
                    <a:lnTo>
                      <a:pt x="97" y="134"/>
                    </a:lnTo>
                    <a:lnTo>
                      <a:pt x="103" y="134"/>
                    </a:lnTo>
                    <a:lnTo>
                      <a:pt x="110" y="134"/>
                    </a:lnTo>
                    <a:lnTo>
                      <a:pt x="116" y="134"/>
                    </a:lnTo>
                    <a:lnTo>
                      <a:pt x="123" y="134"/>
                    </a:lnTo>
                    <a:lnTo>
                      <a:pt x="131" y="134"/>
                    </a:lnTo>
                    <a:lnTo>
                      <a:pt x="137" y="134"/>
                    </a:lnTo>
                    <a:lnTo>
                      <a:pt x="144" y="132"/>
                    </a:lnTo>
                    <a:lnTo>
                      <a:pt x="152" y="131"/>
                    </a:lnTo>
                    <a:lnTo>
                      <a:pt x="157" y="131"/>
                    </a:lnTo>
                    <a:lnTo>
                      <a:pt x="165" y="129"/>
                    </a:lnTo>
                    <a:lnTo>
                      <a:pt x="171" y="126"/>
                    </a:lnTo>
                    <a:lnTo>
                      <a:pt x="178" y="123"/>
                    </a:lnTo>
                    <a:lnTo>
                      <a:pt x="186" y="114"/>
                    </a:lnTo>
                    <a:lnTo>
                      <a:pt x="192" y="107"/>
                    </a:lnTo>
                    <a:lnTo>
                      <a:pt x="199" y="86"/>
                    </a:lnTo>
                    <a:lnTo>
                      <a:pt x="205" y="66"/>
                    </a:lnTo>
                    <a:lnTo>
                      <a:pt x="212" y="27"/>
                    </a:lnTo>
                    <a:lnTo>
                      <a:pt x="220" y="15"/>
                    </a:lnTo>
                    <a:lnTo>
                      <a:pt x="226" y="0"/>
                    </a:lnTo>
                    <a:lnTo>
                      <a:pt x="233" y="21"/>
                    </a:lnTo>
                    <a:lnTo>
                      <a:pt x="240" y="23"/>
                    </a:lnTo>
                    <a:lnTo>
                      <a:pt x="246" y="45"/>
                    </a:lnTo>
                    <a:lnTo>
                      <a:pt x="254" y="49"/>
                    </a:lnTo>
                    <a:lnTo>
                      <a:pt x="260" y="67"/>
                    </a:lnTo>
                    <a:lnTo>
                      <a:pt x="267" y="67"/>
                    </a:lnTo>
                    <a:lnTo>
                      <a:pt x="274" y="79"/>
                    </a:lnTo>
                    <a:lnTo>
                      <a:pt x="280" y="76"/>
                    </a:lnTo>
                    <a:lnTo>
                      <a:pt x="288" y="83"/>
                    </a:lnTo>
                    <a:lnTo>
                      <a:pt x="295" y="80"/>
                    </a:lnTo>
                    <a:lnTo>
                      <a:pt x="301" y="85"/>
                    </a:lnTo>
                    <a:lnTo>
                      <a:pt x="308" y="76"/>
                    </a:lnTo>
                    <a:lnTo>
                      <a:pt x="314" y="73"/>
                    </a:lnTo>
                    <a:lnTo>
                      <a:pt x="322" y="54"/>
                    </a:lnTo>
                    <a:lnTo>
                      <a:pt x="329" y="51"/>
                    </a:lnTo>
                    <a:lnTo>
                      <a:pt x="335" y="34"/>
                    </a:lnTo>
                    <a:lnTo>
                      <a:pt x="343" y="37"/>
                    </a:lnTo>
                    <a:lnTo>
                      <a:pt x="348" y="24"/>
                    </a:lnTo>
                    <a:lnTo>
                      <a:pt x="356" y="33"/>
                    </a:lnTo>
                    <a:lnTo>
                      <a:pt x="363" y="23"/>
                    </a:lnTo>
                    <a:lnTo>
                      <a:pt x="369" y="30"/>
                    </a:lnTo>
                    <a:lnTo>
                      <a:pt x="377" y="17"/>
                    </a:lnTo>
                    <a:lnTo>
                      <a:pt x="384" y="27"/>
                    </a:lnTo>
                    <a:lnTo>
                      <a:pt x="390" y="17"/>
                    </a:lnTo>
                    <a:lnTo>
                      <a:pt x="397" y="28"/>
                    </a:lnTo>
                    <a:lnTo>
                      <a:pt x="403" y="24"/>
                    </a:lnTo>
                    <a:lnTo>
                      <a:pt x="411" y="43"/>
                    </a:lnTo>
                    <a:lnTo>
                      <a:pt x="418" y="46"/>
                    </a:lnTo>
                    <a:lnTo>
                      <a:pt x="424" y="66"/>
                    </a:lnTo>
                    <a:lnTo>
                      <a:pt x="431" y="73"/>
                    </a:lnTo>
                    <a:lnTo>
                      <a:pt x="439" y="91"/>
                    </a:lnTo>
                    <a:lnTo>
                      <a:pt x="445" y="98"/>
                    </a:lnTo>
                    <a:lnTo>
                      <a:pt x="452" y="110"/>
                    </a:lnTo>
                    <a:lnTo>
                      <a:pt x="458" y="117"/>
                    </a:lnTo>
                    <a:lnTo>
                      <a:pt x="465" y="125"/>
                    </a:lnTo>
                    <a:lnTo>
                      <a:pt x="473" y="128"/>
                    </a:lnTo>
                    <a:lnTo>
                      <a:pt x="479" y="131"/>
                    </a:lnTo>
                    <a:lnTo>
                      <a:pt x="486" y="131"/>
                    </a:lnTo>
                    <a:lnTo>
                      <a:pt x="494" y="132"/>
                    </a:lnTo>
                    <a:lnTo>
                      <a:pt x="500" y="132"/>
                    </a:lnTo>
                    <a:lnTo>
                      <a:pt x="507" y="132"/>
                    </a:lnTo>
                    <a:lnTo>
                      <a:pt x="513" y="132"/>
                    </a:lnTo>
                    <a:lnTo>
                      <a:pt x="520" y="132"/>
                    </a:lnTo>
                    <a:lnTo>
                      <a:pt x="528" y="132"/>
                    </a:lnTo>
                    <a:lnTo>
                      <a:pt x="534" y="132"/>
                    </a:lnTo>
                    <a:lnTo>
                      <a:pt x="541" y="132"/>
                    </a:lnTo>
                    <a:lnTo>
                      <a:pt x="547" y="132"/>
                    </a:lnTo>
                    <a:lnTo>
                      <a:pt x="554" y="132"/>
                    </a:lnTo>
                    <a:lnTo>
                      <a:pt x="562" y="132"/>
                    </a:lnTo>
                    <a:lnTo>
                      <a:pt x="568" y="132"/>
                    </a:lnTo>
                    <a:lnTo>
                      <a:pt x="575" y="132"/>
                    </a:lnTo>
                  </a:path>
                </a:pathLst>
              </a:custGeom>
              <a:noFill/>
              <a:ln w="9525">
                <a:solidFill>
                  <a:srgbClr val="99003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0" name="Rectangle 239"/>
            <p:cNvSpPr/>
            <p:nvPr/>
          </p:nvSpPr>
          <p:spPr>
            <a:xfrm>
              <a:off x="4374324" y="2649244"/>
              <a:ext cx="80931" cy="437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3730823" y="2640507"/>
              <a:ext cx="75010" cy="437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2" name="Picture 102"/>
            <p:cNvPicPr>
              <a:picLocks noChangeAspect="1" noChangeArrowheads="1"/>
            </p:cNvPicPr>
            <p:nvPr/>
          </p:nvPicPr>
          <p:blipFill>
            <a:blip r:embed="rId4" cstate="print"/>
            <a:srcRect/>
            <a:stretch>
              <a:fillRect/>
            </a:stretch>
          </p:blipFill>
          <p:spPr bwMode="auto">
            <a:xfrm>
              <a:off x="2139457" y="2305046"/>
              <a:ext cx="672212" cy="957261"/>
            </a:xfrm>
            <a:prstGeom prst="rect">
              <a:avLst/>
            </a:prstGeom>
            <a:noFill/>
            <a:ln w="9525">
              <a:noFill/>
              <a:miter lim="800000"/>
              <a:headEnd/>
              <a:tailEnd/>
            </a:ln>
          </p:spPr>
        </p:pic>
        <p:sp>
          <p:nvSpPr>
            <p:cNvPr id="243" name="Rectangle 242"/>
            <p:cNvSpPr/>
            <p:nvPr/>
          </p:nvSpPr>
          <p:spPr>
            <a:xfrm>
              <a:off x="3133723" y="3102755"/>
              <a:ext cx="585788" cy="1166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Red</a:t>
              </a:r>
              <a:endParaRPr lang="en-US" sz="1600" dirty="0"/>
            </a:p>
          </p:txBody>
        </p:sp>
        <p:sp>
          <p:nvSpPr>
            <p:cNvPr id="244" name="Rectangle 243"/>
            <p:cNvSpPr/>
            <p:nvPr/>
          </p:nvSpPr>
          <p:spPr>
            <a:xfrm>
              <a:off x="3800474" y="3102763"/>
              <a:ext cx="585788" cy="116688"/>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Green</a:t>
              </a:r>
              <a:endParaRPr lang="en-US" sz="1400" dirty="0"/>
            </a:p>
          </p:txBody>
        </p:sp>
        <p:sp>
          <p:nvSpPr>
            <p:cNvPr id="245" name="Rectangle 244"/>
            <p:cNvSpPr/>
            <p:nvPr/>
          </p:nvSpPr>
          <p:spPr>
            <a:xfrm>
              <a:off x="4457698" y="3102769"/>
              <a:ext cx="585788" cy="11668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a:t>
              </a:r>
              <a:r>
                <a:rPr lang="en-US" sz="1400" dirty="0" smtClean="0"/>
                <a:t>lue</a:t>
              </a:r>
              <a:endParaRPr lang="en-US" sz="1400" dirty="0"/>
            </a:p>
          </p:txBody>
        </p:sp>
      </p:grpSp>
      <p:sp>
        <p:nvSpPr>
          <p:cNvPr id="22583" name="Slide Number Placeholder 22582"/>
          <p:cNvSpPr>
            <a:spLocks noGrp="1"/>
          </p:cNvSpPr>
          <p:nvPr>
            <p:ph type="sldNum" sz="quarter" idx="12"/>
          </p:nvPr>
        </p:nvSpPr>
        <p:spPr/>
        <p:txBody>
          <a:bodyPr/>
          <a:lstStyle/>
          <a:p>
            <a:fld id="{FC09B38C-BECE-4478-B284-C10820711118}" type="slidenum">
              <a:rPr lang="en-US" smtClean="0"/>
              <a:t>27</a:t>
            </a:fld>
            <a:endParaRPr lang="en-US"/>
          </a:p>
        </p:txBody>
      </p:sp>
    </p:spTree>
    <p:extLst>
      <p:ext uri="{BB962C8B-B14F-4D97-AF65-F5344CB8AC3E}">
        <p14:creationId xmlns:p14="http://schemas.microsoft.com/office/powerpoint/2010/main" val="3360149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a:xfrm>
            <a:off x="457200" y="1447800"/>
            <a:ext cx="8229600" cy="4678363"/>
          </a:xfrm>
        </p:spPr>
        <p:txBody>
          <a:bodyPr/>
          <a:lstStyle/>
          <a:p>
            <a:pPr marL="342900" lvl="1" indent="-342900">
              <a:buFont typeface="Arial" pitchFamily="34" charset="0"/>
              <a:buChar char="•"/>
            </a:pPr>
            <a:r>
              <a:rPr lang="en-US" sz="2400" dirty="0" smtClean="0"/>
              <a:t>Activity Recognition</a:t>
            </a:r>
            <a:endParaRPr lang="en-US" sz="2400" dirty="0"/>
          </a:p>
          <a:p>
            <a:pPr marL="342900" lvl="1" indent="-342900">
              <a:buFont typeface="Arial" pitchFamily="34" charset="0"/>
              <a:buChar char="•"/>
            </a:pPr>
            <a:endParaRPr lang="en-US" sz="2400" dirty="0" smtClean="0"/>
          </a:p>
          <a:p>
            <a:pPr marL="0" indent="0">
              <a:buNone/>
            </a:pPr>
            <a:endParaRPr lang="en-US" dirty="0"/>
          </a:p>
        </p:txBody>
      </p:sp>
      <p:sp>
        <p:nvSpPr>
          <p:cNvPr id="5" name="TextBox 4"/>
          <p:cNvSpPr txBox="1"/>
          <p:nvPr/>
        </p:nvSpPr>
        <p:spPr>
          <a:xfrm>
            <a:off x="914400" y="5029200"/>
            <a:ext cx="6096000" cy="738664"/>
          </a:xfrm>
          <a:prstGeom prst="rect">
            <a:avLst/>
          </a:prstGeom>
          <a:noFill/>
        </p:spPr>
        <p:txBody>
          <a:bodyPr wrap="square" rtlCol="0">
            <a:spAutoFit/>
          </a:bodyPr>
          <a:lstStyle/>
          <a:p>
            <a:r>
              <a:rPr lang="en-US" sz="1400" dirty="0" smtClean="0"/>
              <a:t>Dataset: </a:t>
            </a:r>
            <a:r>
              <a:rPr lang="en-US" sz="1400" dirty="0" err="1" smtClean="0"/>
              <a:t>Pamap</a:t>
            </a:r>
            <a:r>
              <a:rPr lang="en-US" sz="1400" dirty="0" smtClean="0"/>
              <a:t> dataset[1] (9 subjects performing 18 activities) </a:t>
            </a:r>
          </a:p>
          <a:p>
            <a:r>
              <a:rPr lang="en-US" sz="1400" i="1" dirty="0" smtClean="0"/>
              <a:t>Positive class</a:t>
            </a:r>
            <a:r>
              <a:rPr lang="en-US" sz="1400" dirty="0" smtClean="0"/>
              <a:t>:  </a:t>
            </a:r>
            <a:r>
              <a:rPr lang="en-US" sz="1400" i="1" dirty="0" smtClean="0">
                <a:latin typeface="Courier New" pitchFamily="49" charset="0"/>
                <a:cs typeface="Courier New" pitchFamily="49" charset="0"/>
              </a:rPr>
              <a:t>vacuum cleaning</a:t>
            </a:r>
          </a:p>
          <a:p>
            <a:r>
              <a:rPr lang="en-US" sz="1400" i="1" dirty="0" smtClean="0"/>
              <a:t>Negative class:  </a:t>
            </a:r>
            <a:r>
              <a:rPr lang="en-US" sz="1400" dirty="0" smtClean="0"/>
              <a:t> Other activities</a:t>
            </a:r>
            <a:endParaRPr lang="en-US" sz="1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92" y="2209800"/>
            <a:ext cx="1892808" cy="2190367"/>
          </a:xfrm>
          <a:prstGeom prst="rect">
            <a:avLst/>
          </a:prstGeom>
        </p:spPr>
      </p:pic>
      <p:grpSp>
        <p:nvGrpSpPr>
          <p:cNvPr id="7" name="Group 6"/>
          <p:cNvGrpSpPr/>
          <p:nvPr/>
        </p:nvGrpSpPr>
        <p:grpSpPr>
          <a:xfrm>
            <a:off x="3233007" y="2406006"/>
            <a:ext cx="5148993" cy="2089791"/>
            <a:chOff x="1939759" y="2878924"/>
            <a:chExt cx="3165641" cy="1031948"/>
          </a:xfrm>
        </p:grpSpPr>
        <p:sp>
          <p:nvSpPr>
            <p:cNvPr id="8" name="Rectangle 397"/>
            <p:cNvSpPr>
              <a:spLocks noChangeArrowheads="1"/>
            </p:cNvSpPr>
            <p:nvPr/>
          </p:nvSpPr>
          <p:spPr bwMode="auto">
            <a:xfrm>
              <a:off x="2305265" y="2922430"/>
              <a:ext cx="2570978" cy="698364"/>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Line 399"/>
            <p:cNvSpPr>
              <a:spLocks noChangeShapeType="1"/>
            </p:cNvSpPr>
            <p:nvPr/>
          </p:nvSpPr>
          <p:spPr bwMode="auto">
            <a:xfrm>
              <a:off x="2305265" y="3684274"/>
              <a:ext cx="2570978" cy="59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Line 401"/>
            <p:cNvSpPr>
              <a:spLocks noChangeShapeType="1"/>
            </p:cNvSpPr>
            <p:nvPr/>
          </p:nvSpPr>
          <p:spPr bwMode="auto">
            <a:xfrm flipV="1">
              <a:off x="2186985" y="2922430"/>
              <a:ext cx="1728" cy="698364"/>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Line 404"/>
            <p:cNvSpPr>
              <a:spLocks noChangeShapeType="1"/>
            </p:cNvSpPr>
            <p:nvPr/>
          </p:nvSpPr>
          <p:spPr bwMode="auto">
            <a:xfrm flipV="1">
              <a:off x="2186985" y="3610665"/>
              <a:ext cx="1728" cy="1013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Line 405"/>
            <p:cNvSpPr>
              <a:spLocks noChangeShapeType="1"/>
            </p:cNvSpPr>
            <p:nvPr/>
          </p:nvSpPr>
          <p:spPr bwMode="auto">
            <a:xfrm>
              <a:off x="2186985" y="2922430"/>
              <a:ext cx="1728" cy="774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406"/>
            <p:cNvSpPr>
              <a:spLocks noChangeArrowheads="1"/>
            </p:cNvSpPr>
            <p:nvPr/>
          </p:nvSpPr>
          <p:spPr bwMode="auto">
            <a:xfrm>
              <a:off x="2310727" y="3704051"/>
              <a:ext cx="134169" cy="607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0</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409"/>
            <p:cNvSpPr>
              <a:spLocks noChangeArrowheads="1"/>
            </p:cNvSpPr>
            <p:nvPr/>
          </p:nvSpPr>
          <p:spPr bwMode="auto">
            <a:xfrm>
              <a:off x="2519513" y="3704051"/>
              <a:ext cx="209638" cy="607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10</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412"/>
            <p:cNvSpPr>
              <a:spLocks noChangeArrowheads="1"/>
            </p:cNvSpPr>
            <p:nvPr/>
          </p:nvSpPr>
          <p:spPr bwMode="auto">
            <a:xfrm>
              <a:off x="2773502" y="3704051"/>
              <a:ext cx="209638" cy="607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20</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415"/>
            <p:cNvSpPr>
              <a:spLocks noChangeArrowheads="1"/>
            </p:cNvSpPr>
            <p:nvPr/>
          </p:nvSpPr>
          <p:spPr bwMode="auto">
            <a:xfrm>
              <a:off x="3034400" y="3704051"/>
              <a:ext cx="209638" cy="607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30</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418"/>
            <p:cNvSpPr>
              <a:spLocks noChangeArrowheads="1"/>
            </p:cNvSpPr>
            <p:nvPr/>
          </p:nvSpPr>
          <p:spPr bwMode="auto">
            <a:xfrm>
              <a:off x="3288390" y="3704051"/>
              <a:ext cx="209638" cy="607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40</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421"/>
            <p:cNvSpPr>
              <a:spLocks noChangeArrowheads="1"/>
            </p:cNvSpPr>
            <p:nvPr/>
          </p:nvSpPr>
          <p:spPr bwMode="auto">
            <a:xfrm>
              <a:off x="3549287" y="3704051"/>
              <a:ext cx="209638" cy="607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50</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424"/>
            <p:cNvSpPr>
              <a:spLocks noChangeArrowheads="1"/>
            </p:cNvSpPr>
            <p:nvPr/>
          </p:nvSpPr>
          <p:spPr bwMode="auto">
            <a:xfrm>
              <a:off x="3805002" y="3704051"/>
              <a:ext cx="209638" cy="607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60</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427"/>
            <p:cNvSpPr>
              <a:spLocks noChangeArrowheads="1"/>
            </p:cNvSpPr>
            <p:nvPr/>
          </p:nvSpPr>
          <p:spPr bwMode="auto">
            <a:xfrm>
              <a:off x="4058990" y="3704051"/>
              <a:ext cx="209638" cy="607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70</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430"/>
            <p:cNvSpPr>
              <a:spLocks noChangeArrowheads="1"/>
            </p:cNvSpPr>
            <p:nvPr/>
          </p:nvSpPr>
          <p:spPr bwMode="auto">
            <a:xfrm>
              <a:off x="4319889" y="3704051"/>
              <a:ext cx="209638" cy="607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80</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433"/>
            <p:cNvSpPr>
              <a:spLocks noChangeArrowheads="1"/>
            </p:cNvSpPr>
            <p:nvPr/>
          </p:nvSpPr>
          <p:spPr bwMode="auto">
            <a:xfrm>
              <a:off x="4573876" y="3704051"/>
              <a:ext cx="209638" cy="607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90</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436"/>
            <p:cNvSpPr>
              <a:spLocks noChangeArrowheads="1"/>
            </p:cNvSpPr>
            <p:nvPr/>
          </p:nvSpPr>
          <p:spPr bwMode="auto">
            <a:xfrm>
              <a:off x="4817498" y="3704051"/>
              <a:ext cx="287902" cy="607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100</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24" name="Line 437"/>
            <p:cNvSpPr>
              <a:spLocks noChangeShapeType="1"/>
            </p:cNvSpPr>
            <p:nvPr/>
          </p:nvSpPr>
          <p:spPr bwMode="auto">
            <a:xfrm>
              <a:off x="2186985" y="3620794"/>
              <a:ext cx="24190" cy="59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5" name="Group 24"/>
            <p:cNvGrpSpPr/>
            <p:nvPr/>
          </p:nvGrpSpPr>
          <p:grpSpPr>
            <a:xfrm>
              <a:off x="2559252" y="3657600"/>
              <a:ext cx="2316991" cy="27269"/>
              <a:chOff x="3674495" y="3095039"/>
              <a:chExt cx="1858118" cy="9626"/>
            </a:xfrm>
          </p:grpSpPr>
          <p:sp>
            <p:nvSpPr>
              <p:cNvPr id="47" name="Line 407"/>
              <p:cNvSpPr>
                <a:spLocks noChangeShapeType="1"/>
              </p:cNvSpPr>
              <p:nvPr/>
            </p:nvSpPr>
            <p:spPr bwMode="auto">
              <a:xfrm flipV="1">
                <a:off x="3674495" y="3095039"/>
                <a:ext cx="1386" cy="962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Line 410"/>
              <p:cNvSpPr>
                <a:spLocks noChangeShapeType="1"/>
              </p:cNvSpPr>
              <p:nvPr/>
            </p:nvSpPr>
            <p:spPr bwMode="auto">
              <a:xfrm flipV="1">
                <a:off x="3878181" y="3095039"/>
                <a:ext cx="1386" cy="962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Line 413"/>
              <p:cNvSpPr>
                <a:spLocks noChangeShapeType="1"/>
              </p:cNvSpPr>
              <p:nvPr/>
            </p:nvSpPr>
            <p:spPr bwMode="auto">
              <a:xfrm flipV="1">
                <a:off x="4087410" y="3095039"/>
                <a:ext cx="1386" cy="962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Line 416"/>
              <p:cNvSpPr>
                <a:spLocks noChangeShapeType="1"/>
              </p:cNvSpPr>
              <p:nvPr/>
            </p:nvSpPr>
            <p:spPr bwMode="auto">
              <a:xfrm flipV="1">
                <a:off x="4291097" y="3095039"/>
                <a:ext cx="1386" cy="962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Line 419"/>
              <p:cNvSpPr>
                <a:spLocks noChangeShapeType="1"/>
              </p:cNvSpPr>
              <p:nvPr/>
            </p:nvSpPr>
            <p:spPr bwMode="auto">
              <a:xfrm flipV="1">
                <a:off x="4500325" y="3095039"/>
                <a:ext cx="1386" cy="962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Line 422"/>
              <p:cNvSpPr>
                <a:spLocks noChangeShapeType="1"/>
              </p:cNvSpPr>
              <p:nvPr/>
            </p:nvSpPr>
            <p:spPr bwMode="auto">
              <a:xfrm flipV="1">
                <a:off x="4705397" y="3095039"/>
                <a:ext cx="1386" cy="962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Line 425"/>
              <p:cNvSpPr>
                <a:spLocks noChangeShapeType="1"/>
              </p:cNvSpPr>
              <p:nvPr/>
            </p:nvSpPr>
            <p:spPr bwMode="auto">
              <a:xfrm flipV="1">
                <a:off x="4909084" y="3095039"/>
                <a:ext cx="1386" cy="962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Line 428"/>
              <p:cNvSpPr>
                <a:spLocks noChangeShapeType="1"/>
              </p:cNvSpPr>
              <p:nvPr/>
            </p:nvSpPr>
            <p:spPr bwMode="auto">
              <a:xfrm flipV="1">
                <a:off x="5118312" y="3095039"/>
                <a:ext cx="1386" cy="962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Line 431"/>
              <p:cNvSpPr>
                <a:spLocks noChangeShapeType="1"/>
              </p:cNvSpPr>
              <p:nvPr/>
            </p:nvSpPr>
            <p:spPr bwMode="auto">
              <a:xfrm flipV="1">
                <a:off x="5321999" y="3095039"/>
                <a:ext cx="1386" cy="962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Line 434"/>
              <p:cNvSpPr>
                <a:spLocks noChangeShapeType="1"/>
              </p:cNvSpPr>
              <p:nvPr/>
            </p:nvSpPr>
            <p:spPr bwMode="auto">
              <a:xfrm flipV="1">
                <a:off x="5531227" y="3095039"/>
                <a:ext cx="1386" cy="962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 name="Rectangle 439"/>
            <p:cNvSpPr>
              <a:spLocks noChangeArrowheads="1"/>
            </p:cNvSpPr>
            <p:nvPr/>
          </p:nvSpPr>
          <p:spPr bwMode="auto">
            <a:xfrm>
              <a:off x="2064327" y="3575242"/>
              <a:ext cx="248771" cy="607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0.1</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Line 443"/>
            <p:cNvSpPr>
              <a:spLocks noChangeShapeType="1"/>
            </p:cNvSpPr>
            <p:nvPr/>
          </p:nvSpPr>
          <p:spPr bwMode="auto">
            <a:xfrm>
              <a:off x="2186985" y="3480168"/>
              <a:ext cx="24190" cy="59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445"/>
            <p:cNvSpPr>
              <a:spLocks noChangeArrowheads="1"/>
            </p:cNvSpPr>
            <p:nvPr/>
          </p:nvSpPr>
          <p:spPr bwMode="auto">
            <a:xfrm>
              <a:off x="2057400" y="3439978"/>
              <a:ext cx="248771" cy="607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0.2</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Line 449"/>
            <p:cNvSpPr>
              <a:spLocks noChangeShapeType="1"/>
            </p:cNvSpPr>
            <p:nvPr/>
          </p:nvSpPr>
          <p:spPr bwMode="auto">
            <a:xfrm>
              <a:off x="2186985" y="3341330"/>
              <a:ext cx="24190" cy="59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451"/>
            <p:cNvSpPr>
              <a:spLocks noChangeArrowheads="1"/>
            </p:cNvSpPr>
            <p:nvPr/>
          </p:nvSpPr>
          <p:spPr bwMode="auto">
            <a:xfrm>
              <a:off x="2057400" y="3300842"/>
              <a:ext cx="248771" cy="607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0.3</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Line 455"/>
            <p:cNvSpPr>
              <a:spLocks noChangeShapeType="1"/>
            </p:cNvSpPr>
            <p:nvPr/>
          </p:nvSpPr>
          <p:spPr bwMode="auto">
            <a:xfrm>
              <a:off x="2186985" y="3200108"/>
              <a:ext cx="24190" cy="59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457"/>
            <p:cNvSpPr>
              <a:spLocks noChangeArrowheads="1"/>
            </p:cNvSpPr>
            <p:nvPr/>
          </p:nvSpPr>
          <p:spPr bwMode="auto">
            <a:xfrm>
              <a:off x="2064327" y="3173921"/>
              <a:ext cx="248771" cy="607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0.4</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Line 461"/>
            <p:cNvSpPr>
              <a:spLocks noChangeShapeType="1"/>
            </p:cNvSpPr>
            <p:nvPr/>
          </p:nvSpPr>
          <p:spPr bwMode="auto">
            <a:xfrm>
              <a:off x="2186985" y="3061269"/>
              <a:ext cx="24190" cy="59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463"/>
            <p:cNvSpPr>
              <a:spLocks noChangeArrowheads="1"/>
            </p:cNvSpPr>
            <p:nvPr/>
          </p:nvSpPr>
          <p:spPr bwMode="auto">
            <a:xfrm>
              <a:off x="2057400" y="3029170"/>
              <a:ext cx="248771" cy="607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0.5</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Line 467"/>
            <p:cNvSpPr>
              <a:spLocks noChangeShapeType="1"/>
            </p:cNvSpPr>
            <p:nvPr/>
          </p:nvSpPr>
          <p:spPr bwMode="auto">
            <a:xfrm>
              <a:off x="2186985" y="2922430"/>
              <a:ext cx="24190" cy="59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469"/>
            <p:cNvSpPr>
              <a:spLocks noChangeArrowheads="1"/>
            </p:cNvSpPr>
            <p:nvPr/>
          </p:nvSpPr>
          <p:spPr bwMode="auto">
            <a:xfrm>
              <a:off x="2057400" y="2878924"/>
              <a:ext cx="248771" cy="607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0.6</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Freeform 474"/>
            <p:cNvSpPr>
              <a:spLocks/>
            </p:cNvSpPr>
            <p:nvPr/>
          </p:nvSpPr>
          <p:spPr bwMode="auto">
            <a:xfrm>
              <a:off x="2329455" y="3244799"/>
              <a:ext cx="2546789" cy="257418"/>
            </a:xfrm>
            <a:custGeom>
              <a:avLst/>
              <a:gdLst/>
              <a:ahLst/>
              <a:cxnLst>
                <a:cxn ang="0">
                  <a:pos x="14" y="48"/>
                </a:cxn>
                <a:cxn ang="0">
                  <a:pos x="45" y="42"/>
                </a:cxn>
                <a:cxn ang="0">
                  <a:pos x="75" y="38"/>
                </a:cxn>
                <a:cxn ang="0">
                  <a:pos x="103" y="24"/>
                </a:cxn>
                <a:cxn ang="0">
                  <a:pos x="134" y="24"/>
                </a:cxn>
                <a:cxn ang="0">
                  <a:pos x="165" y="21"/>
                </a:cxn>
                <a:cxn ang="0">
                  <a:pos x="192" y="11"/>
                </a:cxn>
                <a:cxn ang="0">
                  <a:pos x="223" y="0"/>
                </a:cxn>
                <a:cxn ang="0">
                  <a:pos x="254" y="4"/>
                </a:cxn>
                <a:cxn ang="0">
                  <a:pos x="281" y="0"/>
                </a:cxn>
                <a:cxn ang="0">
                  <a:pos x="312" y="4"/>
                </a:cxn>
                <a:cxn ang="0">
                  <a:pos x="343" y="11"/>
                </a:cxn>
                <a:cxn ang="0">
                  <a:pos x="370" y="24"/>
                </a:cxn>
                <a:cxn ang="0">
                  <a:pos x="401" y="24"/>
                </a:cxn>
                <a:cxn ang="0">
                  <a:pos x="432" y="38"/>
                </a:cxn>
                <a:cxn ang="0">
                  <a:pos x="459" y="48"/>
                </a:cxn>
                <a:cxn ang="0">
                  <a:pos x="490" y="59"/>
                </a:cxn>
                <a:cxn ang="0">
                  <a:pos x="521" y="76"/>
                </a:cxn>
                <a:cxn ang="0">
                  <a:pos x="549" y="83"/>
                </a:cxn>
                <a:cxn ang="0">
                  <a:pos x="579" y="103"/>
                </a:cxn>
                <a:cxn ang="0">
                  <a:pos x="610" y="120"/>
                </a:cxn>
                <a:cxn ang="0">
                  <a:pos x="638" y="131"/>
                </a:cxn>
                <a:cxn ang="0">
                  <a:pos x="669" y="144"/>
                </a:cxn>
                <a:cxn ang="0">
                  <a:pos x="699" y="151"/>
                </a:cxn>
                <a:cxn ang="0">
                  <a:pos x="730" y="165"/>
                </a:cxn>
                <a:cxn ang="0">
                  <a:pos x="758" y="179"/>
                </a:cxn>
                <a:cxn ang="0">
                  <a:pos x="789" y="199"/>
                </a:cxn>
                <a:cxn ang="0">
                  <a:pos x="819" y="213"/>
                </a:cxn>
                <a:cxn ang="0">
                  <a:pos x="847" y="223"/>
                </a:cxn>
                <a:cxn ang="0">
                  <a:pos x="878" y="240"/>
                </a:cxn>
                <a:cxn ang="0">
                  <a:pos x="909" y="264"/>
                </a:cxn>
                <a:cxn ang="0">
                  <a:pos x="936" y="275"/>
                </a:cxn>
                <a:cxn ang="0">
                  <a:pos x="967" y="282"/>
                </a:cxn>
                <a:cxn ang="0">
                  <a:pos x="998" y="292"/>
                </a:cxn>
                <a:cxn ang="0">
                  <a:pos x="1025" y="302"/>
                </a:cxn>
                <a:cxn ang="0">
                  <a:pos x="1056" y="306"/>
                </a:cxn>
                <a:cxn ang="0">
                  <a:pos x="1087" y="302"/>
                </a:cxn>
                <a:cxn ang="0">
                  <a:pos x="1114" y="312"/>
                </a:cxn>
                <a:cxn ang="0">
                  <a:pos x="1145" y="312"/>
                </a:cxn>
                <a:cxn ang="0">
                  <a:pos x="1176" y="316"/>
                </a:cxn>
                <a:cxn ang="0">
                  <a:pos x="1203" y="319"/>
                </a:cxn>
                <a:cxn ang="0">
                  <a:pos x="1234" y="347"/>
                </a:cxn>
                <a:cxn ang="0">
                  <a:pos x="1265" y="360"/>
                </a:cxn>
                <a:cxn ang="0">
                  <a:pos x="1293" y="374"/>
                </a:cxn>
                <a:cxn ang="0">
                  <a:pos x="1323" y="378"/>
                </a:cxn>
                <a:cxn ang="0">
                  <a:pos x="1354" y="384"/>
                </a:cxn>
                <a:cxn ang="0">
                  <a:pos x="1382" y="391"/>
                </a:cxn>
                <a:cxn ang="0">
                  <a:pos x="1413" y="405"/>
                </a:cxn>
                <a:cxn ang="0">
                  <a:pos x="1443" y="422"/>
                </a:cxn>
                <a:cxn ang="0">
                  <a:pos x="1474" y="432"/>
                </a:cxn>
              </a:cxnLst>
              <a:rect l="0" t="0" r="r" b="b"/>
              <a:pathLst>
                <a:path w="1474" h="432">
                  <a:moveTo>
                    <a:pt x="0" y="48"/>
                  </a:moveTo>
                  <a:lnTo>
                    <a:pt x="14" y="48"/>
                  </a:lnTo>
                  <a:lnTo>
                    <a:pt x="31" y="45"/>
                  </a:lnTo>
                  <a:lnTo>
                    <a:pt x="45" y="42"/>
                  </a:lnTo>
                  <a:lnTo>
                    <a:pt x="58" y="31"/>
                  </a:lnTo>
                  <a:lnTo>
                    <a:pt x="75" y="38"/>
                  </a:lnTo>
                  <a:lnTo>
                    <a:pt x="89" y="31"/>
                  </a:lnTo>
                  <a:lnTo>
                    <a:pt x="103" y="24"/>
                  </a:lnTo>
                  <a:lnTo>
                    <a:pt x="120" y="21"/>
                  </a:lnTo>
                  <a:lnTo>
                    <a:pt x="134" y="24"/>
                  </a:lnTo>
                  <a:lnTo>
                    <a:pt x="147" y="28"/>
                  </a:lnTo>
                  <a:lnTo>
                    <a:pt x="165" y="21"/>
                  </a:lnTo>
                  <a:lnTo>
                    <a:pt x="178" y="18"/>
                  </a:lnTo>
                  <a:lnTo>
                    <a:pt x="192" y="11"/>
                  </a:lnTo>
                  <a:lnTo>
                    <a:pt x="209" y="4"/>
                  </a:lnTo>
                  <a:lnTo>
                    <a:pt x="223" y="0"/>
                  </a:lnTo>
                  <a:lnTo>
                    <a:pt x="237" y="0"/>
                  </a:lnTo>
                  <a:lnTo>
                    <a:pt x="254" y="4"/>
                  </a:lnTo>
                  <a:lnTo>
                    <a:pt x="267" y="0"/>
                  </a:lnTo>
                  <a:lnTo>
                    <a:pt x="281" y="0"/>
                  </a:lnTo>
                  <a:lnTo>
                    <a:pt x="298" y="4"/>
                  </a:lnTo>
                  <a:lnTo>
                    <a:pt x="312" y="4"/>
                  </a:lnTo>
                  <a:lnTo>
                    <a:pt x="326" y="7"/>
                  </a:lnTo>
                  <a:lnTo>
                    <a:pt x="343" y="11"/>
                  </a:lnTo>
                  <a:lnTo>
                    <a:pt x="357" y="14"/>
                  </a:lnTo>
                  <a:lnTo>
                    <a:pt x="370" y="24"/>
                  </a:lnTo>
                  <a:lnTo>
                    <a:pt x="387" y="24"/>
                  </a:lnTo>
                  <a:lnTo>
                    <a:pt x="401" y="24"/>
                  </a:lnTo>
                  <a:lnTo>
                    <a:pt x="415" y="35"/>
                  </a:lnTo>
                  <a:lnTo>
                    <a:pt x="432" y="38"/>
                  </a:lnTo>
                  <a:lnTo>
                    <a:pt x="446" y="45"/>
                  </a:lnTo>
                  <a:lnTo>
                    <a:pt x="459" y="48"/>
                  </a:lnTo>
                  <a:lnTo>
                    <a:pt x="477" y="52"/>
                  </a:lnTo>
                  <a:lnTo>
                    <a:pt x="490" y="59"/>
                  </a:lnTo>
                  <a:lnTo>
                    <a:pt x="504" y="69"/>
                  </a:lnTo>
                  <a:lnTo>
                    <a:pt x="521" y="76"/>
                  </a:lnTo>
                  <a:lnTo>
                    <a:pt x="535" y="83"/>
                  </a:lnTo>
                  <a:lnTo>
                    <a:pt x="549" y="83"/>
                  </a:lnTo>
                  <a:lnTo>
                    <a:pt x="566" y="93"/>
                  </a:lnTo>
                  <a:lnTo>
                    <a:pt x="579" y="103"/>
                  </a:lnTo>
                  <a:lnTo>
                    <a:pt x="593" y="110"/>
                  </a:lnTo>
                  <a:lnTo>
                    <a:pt x="610" y="120"/>
                  </a:lnTo>
                  <a:lnTo>
                    <a:pt x="624" y="127"/>
                  </a:lnTo>
                  <a:lnTo>
                    <a:pt x="638" y="131"/>
                  </a:lnTo>
                  <a:lnTo>
                    <a:pt x="655" y="134"/>
                  </a:lnTo>
                  <a:lnTo>
                    <a:pt x="669" y="144"/>
                  </a:lnTo>
                  <a:lnTo>
                    <a:pt x="682" y="148"/>
                  </a:lnTo>
                  <a:lnTo>
                    <a:pt x="699" y="151"/>
                  </a:lnTo>
                  <a:lnTo>
                    <a:pt x="713" y="158"/>
                  </a:lnTo>
                  <a:lnTo>
                    <a:pt x="730" y="165"/>
                  </a:lnTo>
                  <a:lnTo>
                    <a:pt x="744" y="168"/>
                  </a:lnTo>
                  <a:lnTo>
                    <a:pt x="758" y="179"/>
                  </a:lnTo>
                  <a:lnTo>
                    <a:pt x="775" y="192"/>
                  </a:lnTo>
                  <a:lnTo>
                    <a:pt x="789" y="199"/>
                  </a:lnTo>
                  <a:lnTo>
                    <a:pt x="802" y="206"/>
                  </a:lnTo>
                  <a:lnTo>
                    <a:pt x="819" y="213"/>
                  </a:lnTo>
                  <a:lnTo>
                    <a:pt x="833" y="216"/>
                  </a:lnTo>
                  <a:lnTo>
                    <a:pt x="847" y="223"/>
                  </a:lnTo>
                  <a:lnTo>
                    <a:pt x="864" y="234"/>
                  </a:lnTo>
                  <a:lnTo>
                    <a:pt x="878" y="240"/>
                  </a:lnTo>
                  <a:lnTo>
                    <a:pt x="891" y="251"/>
                  </a:lnTo>
                  <a:lnTo>
                    <a:pt x="909" y="264"/>
                  </a:lnTo>
                  <a:lnTo>
                    <a:pt x="922" y="271"/>
                  </a:lnTo>
                  <a:lnTo>
                    <a:pt x="936" y="275"/>
                  </a:lnTo>
                  <a:lnTo>
                    <a:pt x="953" y="275"/>
                  </a:lnTo>
                  <a:lnTo>
                    <a:pt x="967" y="282"/>
                  </a:lnTo>
                  <a:lnTo>
                    <a:pt x="981" y="288"/>
                  </a:lnTo>
                  <a:lnTo>
                    <a:pt x="998" y="292"/>
                  </a:lnTo>
                  <a:lnTo>
                    <a:pt x="1011" y="299"/>
                  </a:lnTo>
                  <a:lnTo>
                    <a:pt x="1025" y="302"/>
                  </a:lnTo>
                  <a:lnTo>
                    <a:pt x="1042" y="302"/>
                  </a:lnTo>
                  <a:lnTo>
                    <a:pt x="1056" y="306"/>
                  </a:lnTo>
                  <a:lnTo>
                    <a:pt x="1070" y="306"/>
                  </a:lnTo>
                  <a:lnTo>
                    <a:pt x="1087" y="302"/>
                  </a:lnTo>
                  <a:lnTo>
                    <a:pt x="1101" y="316"/>
                  </a:lnTo>
                  <a:lnTo>
                    <a:pt x="1114" y="312"/>
                  </a:lnTo>
                  <a:lnTo>
                    <a:pt x="1131" y="312"/>
                  </a:lnTo>
                  <a:lnTo>
                    <a:pt x="1145" y="312"/>
                  </a:lnTo>
                  <a:lnTo>
                    <a:pt x="1159" y="312"/>
                  </a:lnTo>
                  <a:lnTo>
                    <a:pt x="1176" y="316"/>
                  </a:lnTo>
                  <a:lnTo>
                    <a:pt x="1190" y="316"/>
                  </a:lnTo>
                  <a:lnTo>
                    <a:pt x="1203" y="319"/>
                  </a:lnTo>
                  <a:lnTo>
                    <a:pt x="1221" y="333"/>
                  </a:lnTo>
                  <a:lnTo>
                    <a:pt x="1234" y="347"/>
                  </a:lnTo>
                  <a:lnTo>
                    <a:pt x="1248" y="354"/>
                  </a:lnTo>
                  <a:lnTo>
                    <a:pt x="1265" y="360"/>
                  </a:lnTo>
                  <a:lnTo>
                    <a:pt x="1279" y="367"/>
                  </a:lnTo>
                  <a:lnTo>
                    <a:pt x="1293" y="374"/>
                  </a:lnTo>
                  <a:lnTo>
                    <a:pt x="1310" y="374"/>
                  </a:lnTo>
                  <a:lnTo>
                    <a:pt x="1323" y="378"/>
                  </a:lnTo>
                  <a:lnTo>
                    <a:pt x="1337" y="384"/>
                  </a:lnTo>
                  <a:lnTo>
                    <a:pt x="1354" y="384"/>
                  </a:lnTo>
                  <a:lnTo>
                    <a:pt x="1368" y="388"/>
                  </a:lnTo>
                  <a:lnTo>
                    <a:pt x="1382" y="391"/>
                  </a:lnTo>
                  <a:lnTo>
                    <a:pt x="1399" y="391"/>
                  </a:lnTo>
                  <a:lnTo>
                    <a:pt x="1413" y="405"/>
                  </a:lnTo>
                  <a:lnTo>
                    <a:pt x="1426" y="412"/>
                  </a:lnTo>
                  <a:lnTo>
                    <a:pt x="1443" y="422"/>
                  </a:lnTo>
                  <a:lnTo>
                    <a:pt x="1457" y="426"/>
                  </a:lnTo>
                  <a:lnTo>
                    <a:pt x="1474" y="432"/>
                  </a:lnTo>
                </a:path>
              </a:pathLst>
            </a:custGeom>
            <a:noFill/>
            <a:ln w="190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475"/>
            <p:cNvSpPr>
              <a:spLocks/>
            </p:cNvSpPr>
            <p:nvPr/>
          </p:nvSpPr>
          <p:spPr bwMode="auto">
            <a:xfrm>
              <a:off x="2329455" y="3158992"/>
              <a:ext cx="2546789" cy="110832"/>
            </a:xfrm>
            <a:custGeom>
              <a:avLst/>
              <a:gdLst/>
              <a:ahLst/>
              <a:cxnLst>
                <a:cxn ang="0">
                  <a:pos x="14" y="110"/>
                </a:cxn>
                <a:cxn ang="0">
                  <a:pos x="45" y="100"/>
                </a:cxn>
                <a:cxn ang="0">
                  <a:pos x="75" y="93"/>
                </a:cxn>
                <a:cxn ang="0">
                  <a:pos x="103" y="93"/>
                </a:cxn>
                <a:cxn ang="0">
                  <a:pos x="134" y="100"/>
                </a:cxn>
                <a:cxn ang="0">
                  <a:pos x="165" y="96"/>
                </a:cxn>
                <a:cxn ang="0">
                  <a:pos x="192" y="90"/>
                </a:cxn>
                <a:cxn ang="0">
                  <a:pos x="223" y="79"/>
                </a:cxn>
                <a:cxn ang="0">
                  <a:pos x="254" y="76"/>
                </a:cxn>
                <a:cxn ang="0">
                  <a:pos x="281" y="62"/>
                </a:cxn>
                <a:cxn ang="0">
                  <a:pos x="312" y="55"/>
                </a:cxn>
                <a:cxn ang="0">
                  <a:pos x="343" y="38"/>
                </a:cxn>
                <a:cxn ang="0">
                  <a:pos x="370" y="31"/>
                </a:cxn>
                <a:cxn ang="0">
                  <a:pos x="401" y="11"/>
                </a:cxn>
                <a:cxn ang="0">
                  <a:pos x="432" y="7"/>
                </a:cxn>
                <a:cxn ang="0">
                  <a:pos x="459" y="21"/>
                </a:cxn>
                <a:cxn ang="0">
                  <a:pos x="490" y="21"/>
                </a:cxn>
                <a:cxn ang="0">
                  <a:pos x="521" y="21"/>
                </a:cxn>
                <a:cxn ang="0">
                  <a:pos x="549" y="18"/>
                </a:cxn>
                <a:cxn ang="0">
                  <a:pos x="579" y="18"/>
                </a:cxn>
                <a:cxn ang="0">
                  <a:pos x="610" y="18"/>
                </a:cxn>
                <a:cxn ang="0">
                  <a:pos x="638" y="14"/>
                </a:cxn>
                <a:cxn ang="0">
                  <a:pos x="669" y="0"/>
                </a:cxn>
                <a:cxn ang="0">
                  <a:pos x="699" y="0"/>
                </a:cxn>
                <a:cxn ang="0">
                  <a:pos x="730" y="0"/>
                </a:cxn>
                <a:cxn ang="0">
                  <a:pos x="758" y="4"/>
                </a:cxn>
                <a:cxn ang="0">
                  <a:pos x="789" y="11"/>
                </a:cxn>
                <a:cxn ang="0">
                  <a:pos x="819" y="18"/>
                </a:cxn>
                <a:cxn ang="0">
                  <a:pos x="847" y="31"/>
                </a:cxn>
                <a:cxn ang="0">
                  <a:pos x="878" y="48"/>
                </a:cxn>
                <a:cxn ang="0">
                  <a:pos x="909" y="52"/>
                </a:cxn>
                <a:cxn ang="0">
                  <a:pos x="936" y="59"/>
                </a:cxn>
                <a:cxn ang="0">
                  <a:pos x="967" y="72"/>
                </a:cxn>
                <a:cxn ang="0">
                  <a:pos x="998" y="72"/>
                </a:cxn>
                <a:cxn ang="0">
                  <a:pos x="1025" y="76"/>
                </a:cxn>
                <a:cxn ang="0">
                  <a:pos x="1056" y="79"/>
                </a:cxn>
                <a:cxn ang="0">
                  <a:pos x="1087" y="72"/>
                </a:cxn>
                <a:cxn ang="0">
                  <a:pos x="1114" y="72"/>
                </a:cxn>
                <a:cxn ang="0">
                  <a:pos x="1145" y="83"/>
                </a:cxn>
                <a:cxn ang="0">
                  <a:pos x="1176" y="100"/>
                </a:cxn>
                <a:cxn ang="0">
                  <a:pos x="1203" y="114"/>
                </a:cxn>
                <a:cxn ang="0">
                  <a:pos x="1234" y="117"/>
                </a:cxn>
                <a:cxn ang="0">
                  <a:pos x="1265" y="134"/>
                </a:cxn>
                <a:cxn ang="0">
                  <a:pos x="1293" y="148"/>
                </a:cxn>
                <a:cxn ang="0">
                  <a:pos x="1323" y="155"/>
                </a:cxn>
                <a:cxn ang="0">
                  <a:pos x="1354" y="158"/>
                </a:cxn>
                <a:cxn ang="0">
                  <a:pos x="1382" y="168"/>
                </a:cxn>
                <a:cxn ang="0">
                  <a:pos x="1413" y="172"/>
                </a:cxn>
                <a:cxn ang="0">
                  <a:pos x="1443" y="179"/>
                </a:cxn>
                <a:cxn ang="0">
                  <a:pos x="1474" y="186"/>
                </a:cxn>
              </a:cxnLst>
              <a:rect l="0" t="0" r="r" b="b"/>
              <a:pathLst>
                <a:path w="1474" h="186">
                  <a:moveTo>
                    <a:pt x="0" y="110"/>
                  </a:moveTo>
                  <a:lnTo>
                    <a:pt x="14" y="110"/>
                  </a:lnTo>
                  <a:lnTo>
                    <a:pt x="31" y="103"/>
                  </a:lnTo>
                  <a:lnTo>
                    <a:pt x="45" y="100"/>
                  </a:lnTo>
                  <a:lnTo>
                    <a:pt x="58" y="90"/>
                  </a:lnTo>
                  <a:lnTo>
                    <a:pt x="75" y="93"/>
                  </a:lnTo>
                  <a:lnTo>
                    <a:pt x="89" y="100"/>
                  </a:lnTo>
                  <a:lnTo>
                    <a:pt x="103" y="93"/>
                  </a:lnTo>
                  <a:lnTo>
                    <a:pt x="120" y="96"/>
                  </a:lnTo>
                  <a:lnTo>
                    <a:pt x="134" y="100"/>
                  </a:lnTo>
                  <a:lnTo>
                    <a:pt x="147" y="103"/>
                  </a:lnTo>
                  <a:lnTo>
                    <a:pt x="165" y="96"/>
                  </a:lnTo>
                  <a:lnTo>
                    <a:pt x="178" y="86"/>
                  </a:lnTo>
                  <a:lnTo>
                    <a:pt x="192" y="90"/>
                  </a:lnTo>
                  <a:lnTo>
                    <a:pt x="209" y="79"/>
                  </a:lnTo>
                  <a:lnTo>
                    <a:pt x="223" y="79"/>
                  </a:lnTo>
                  <a:lnTo>
                    <a:pt x="237" y="76"/>
                  </a:lnTo>
                  <a:lnTo>
                    <a:pt x="254" y="76"/>
                  </a:lnTo>
                  <a:lnTo>
                    <a:pt x="267" y="66"/>
                  </a:lnTo>
                  <a:lnTo>
                    <a:pt x="281" y="62"/>
                  </a:lnTo>
                  <a:lnTo>
                    <a:pt x="298" y="62"/>
                  </a:lnTo>
                  <a:lnTo>
                    <a:pt x="312" y="55"/>
                  </a:lnTo>
                  <a:lnTo>
                    <a:pt x="326" y="38"/>
                  </a:lnTo>
                  <a:lnTo>
                    <a:pt x="343" y="38"/>
                  </a:lnTo>
                  <a:lnTo>
                    <a:pt x="357" y="38"/>
                  </a:lnTo>
                  <a:lnTo>
                    <a:pt x="370" y="31"/>
                  </a:lnTo>
                  <a:lnTo>
                    <a:pt x="387" y="28"/>
                  </a:lnTo>
                  <a:lnTo>
                    <a:pt x="401" y="11"/>
                  </a:lnTo>
                  <a:lnTo>
                    <a:pt x="415" y="7"/>
                  </a:lnTo>
                  <a:lnTo>
                    <a:pt x="432" y="7"/>
                  </a:lnTo>
                  <a:lnTo>
                    <a:pt x="446" y="14"/>
                  </a:lnTo>
                  <a:lnTo>
                    <a:pt x="459" y="21"/>
                  </a:lnTo>
                  <a:lnTo>
                    <a:pt x="477" y="24"/>
                  </a:lnTo>
                  <a:lnTo>
                    <a:pt x="490" y="21"/>
                  </a:lnTo>
                  <a:lnTo>
                    <a:pt x="504" y="18"/>
                  </a:lnTo>
                  <a:lnTo>
                    <a:pt x="521" y="21"/>
                  </a:lnTo>
                  <a:lnTo>
                    <a:pt x="535" y="24"/>
                  </a:lnTo>
                  <a:lnTo>
                    <a:pt x="549" y="18"/>
                  </a:lnTo>
                  <a:lnTo>
                    <a:pt x="566" y="21"/>
                  </a:lnTo>
                  <a:lnTo>
                    <a:pt x="579" y="18"/>
                  </a:lnTo>
                  <a:lnTo>
                    <a:pt x="593" y="18"/>
                  </a:lnTo>
                  <a:lnTo>
                    <a:pt x="610" y="18"/>
                  </a:lnTo>
                  <a:lnTo>
                    <a:pt x="624" y="11"/>
                  </a:lnTo>
                  <a:lnTo>
                    <a:pt x="638" y="14"/>
                  </a:lnTo>
                  <a:lnTo>
                    <a:pt x="655" y="7"/>
                  </a:lnTo>
                  <a:lnTo>
                    <a:pt x="669" y="0"/>
                  </a:lnTo>
                  <a:lnTo>
                    <a:pt x="682" y="0"/>
                  </a:lnTo>
                  <a:lnTo>
                    <a:pt x="699" y="0"/>
                  </a:lnTo>
                  <a:lnTo>
                    <a:pt x="713" y="0"/>
                  </a:lnTo>
                  <a:lnTo>
                    <a:pt x="730" y="0"/>
                  </a:lnTo>
                  <a:lnTo>
                    <a:pt x="744" y="4"/>
                  </a:lnTo>
                  <a:lnTo>
                    <a:pt x="758" y="4"/>
                  </a:lnTo>
                  <a:lnTo>
                    <a:pt x="775" y="7"/>
                  </a:lnTo>
                  <a:lnTo>
                    <a:pt x="789" y="11"/>
                  </a:lnTo>
                  <a:lnTo>
                    <a:pt x="802" y="14"/>
                  </a:lnTo>
                  <a:lnTo>
                    <a:pt x="819" y="18"/>
                  </a:lnTo>
                  <a:lnTo>
                    <a:pt x="833" y="18"/>
                  </a:lnTo>
                  <a:lnTo>
                    <a:pt x="847" y="31"/>
                  </a:lnTo>
                  <a:lnTo>
                    <a:pt x="864" y="35"/>
                  </a:lnTo>
                  <a:lnTo>
                    <a:pt x="878" y="48"/>
                  </a:lnTo>
                  <a:lnTo>
                    <a:pt x="891" y="48"/>
                  </a:lnTo>
                  <a:lnTo>
                    <a:pt x="909" y="52"/>
                  </a:lnTo>
                  <a:lnTo>
                    <a:pt x="922" y="55"/>
                  </a:lnTo>
                  <a:lnTo>
                    <a:pt x="936" y="59"/>
                  </a:lnTo>
                  <a:lnTo>
                    <a:pt x="953" y="69"/>
                  </a:lnTo>
                  <a:lnTo>
                    <a:pt x="967" y="72"/>
                  </a:lnTo>
                  <a:lnTo>
                    <a:pt x="981" y="72"/>
                  </a:lnTo>
                  <a:lnTo>
                    <a:pt x="998" y="72"/>
                  </a:lnTo>
                  <a:lnTo>
                    <a:pt x="1011" y="72"/>
                  </a:lnTo>
                  <a:lnTo>
                    <a:pt x="1025" y="76"/>
                  </a:lnTo>
                  <a:lnTo>
                    <a:pt x="1042" y="79"/>
                  </a:lnTo>
                  <a:lnTo>
                    <a:pt x="1056" y="79"/>
                  </a:lnTo>
                  <a:lnTo>
                    <a:pt x="1070" y="76"/>
                  </a:lnTo>
                  <a:lnTo>
                    <a:pt x="1087" y="72"/>
                  </a:lnTo>
                  <a:lnTo>
                    <a:pt x="1101" y="72"/>
                  </a:lnTo>
                  <a:lnTo>
                    <a:pt x="1114" y="72"/>
                  </a:lnTo>
                  <a:lnTo>
                    <a:pt x="1131" y="79"/>
                  </a:lnTo>
                  <a:lnTo>
                    <a:pt x="1145" y="83"/>
                  </a:lnTo>
                  <a:lnTo>
                    <a:pt x="1159" y="86"/>
                  </a:lnTo>
                  <a:lnTo>
                    <a:pt x="1176" y="100"/>
                  </a:lnTo>
                  <a:lnTo>
                    <a:pt x="1190" y="103"/>
                  </a:lnTo>
                  <a:lnTo>
                    <a:pt x="1203" y="114"/>
                  </a:lnTo>
                  <a:lnTo>
                    <a:pt x="1221" y="117"/>
                  </a:lnTo>
                  <a:lnTo>
                    <a:pt x="1234" y="117"/>
                  </a:lnTo>
                  <a:lnTo>
                    <a:pt x="1248" y="131"/>
                  </a:lnTo>
                  <a:lnTo>
                    <a:pt x="1265" y="134"/>
                  </a:lnTo>
                  <a:lnTo>
                    <a:pt x="1279" y="141"/>
                  </a:lnTo>
                  <a:lnTo>
                    <a:pt x="1293" y="148"/>
                  </a:lnTo>
                  <a:lnTo>
                    <a:pt x="1310" y="151"/>
                  </a:lnTo>
                  <a:lnTo>
                    <a:pt x="1323" y="155"/>
                  </a:lnTo>
                  <a:lnTo>
                    <a:pt x="1337" y="155"/>
                  </a:lnTo>
                  <a:lnTo>
                    <a:pt x="1354" y="158"/>
                  </a:lnTo>
                  <a:lnTo>
                    <a:pt x="1368" y="165"/>
                  </a:lnTo>
                  <a:lnTo>
                    <a:pt x="1382" y="168"/>
                  </a:lnTo>
                  <a:lnTo>
                    <a:pt x="1399" y="172"/>
                  </a:lnTo>
                  <a:lnTo>
                    <a:pt x="1413" y="172"/>
                  </a:lnTo>
                  <a:lnTo>
                    <a:pt x="1426" y="179"/>
                  </a:lnTo>
                  <a:lnTo>
                    <a:pt x="1443" y="179"/>
                  </a:lnTo>
                  <a:lnTo>
                    <a:pt x="1457" y="186"/>
                  </a:lnTo>
                  <a:lnTo>
                    <a:pt x="1474" y="186"/>
                  </a:lnTo>
                </a:path>
              </a:pathLst>
            </a:custGeom>
            <a:noFill/>
            <a:ln w="15875">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476"/>
            <p:cNvSpPr>
              <a:spLocks/>
            </p:cNvSpPr>
            <p:nvPr/>
          </p:nvSpPr>
          <p:spPr bwMode="auto">
            <a:xfrm>
              <a:off x="2329455" y="2951033"/>
              <a:ext cx="2546789" cy="183529"/>
            </a:xfrm>
            <a:custGeom>
              <a:avLst/>
              <a:gdLst/>
              <a:ahLst/>
              <a:cxnLst>
                <a:cxn ang="0">
                  <a:pos x="14" y="243"/>
                </a:cxn>
                <a:cxn ang="0">
                  <a:pos x="45" y="240"/>
                </a:cxn>
                <a:cxn ang="0">
                  <a:pos x="75" y="277"/>
                </a:cxn>
                <a:cxn ang="0">
                  <a:pos x="103" y="277"/>
                </a:cxn>
                <a:cxn ang="0">
                  <a:pos x="134" y="253"/>
                </a:cxn>
                <a:cxn ang="0">
                  <a:pos x="165" y="243"/>
                </a:cxn>
                <a:cxn ang="0">
                  <a:pos x="192" y="243"/>
                </a:cxn>
                <a:cxn ang="0">
                  <a:pos x="223" y="243"/>
                </a:cxn>
                <a:cxn ang="0">
                  <a:pos x="254" y="240"/>
                </a:cxn>
                <a:cxn ang="0">
                  <a:pos x="281" y="240"/>
                </a:cxn>
                <a:cxn ang="0">
                  <a:pos x="312" y="181"/>
                </a:cxn>
                <a:cxn ang="0">
                  <a:pos x="343" y="157"/>
                </a:cxn>
                <a:cxn ang="0">
                  <a:pos x="370" y="140"/>
                </a:cxn>
                <a:cxn ang="0">
                  <a:pos x="401" y="127"/>
                </a:cxn>
                <a:cxn ang="0">
                  <a:pos x="432" y="103"/>
                </a:cxn>
                <a:cxn ang="0">
                  <a:pos x="459" y="96"/>
                </a:cxn>
                <a:cxn ang="0">
                  <a:pos x="490" y="85"/>
                </a:cxn>
                <a:cxn ang="0">
                  <a:pos x="521" y="48"/>
                </a:cxn>
                <a:cxn ang="0">
                  <a:pos x="549" y="41"/>
                </a:cxn>
                <a:cxn ang="0">
                  <a:pos x="579" y="68"/>
                </a:cxn>
                <a:cxn ang="0">
                  <a:pos x="610" y="82"/>
                </a:cxn>
                <a:cxn ang="0">
                  <a:pos x="638" y="75"/>
                </a:cxn>
                <a:cxn ang="0">
                  <a:pos x="669" y="79"/>
                </a:cxn>
                <a:cxn ang="0">
                  <a:pos x="699" y="79"/>
                </a:cxn>
                <a:cxn ang="0">
                  <a:pos x="730" y="75"/>
                </a:cxn>
                <a:cxn ang="0">
                  <a:pos x="758" y="75"/>
                </a:cxn>
                <a:cxn ang="0">
                  <a:pos x="789" y="72"/>
                </a:cxn>
                <a:cxn ang="0">
                  <a:pos x="819" y="75"/>
                </a:cxn>
                <a:cxn ang="0">
                  <a:pos x="847" y="75"/>
                </a:cxn>
                <a:cxn ang="0">
                  <a:pos x="878" y="75"/>
                </a:cxn>
                <a:cxn ang="0">
                  <a:pos x="909" y="72"/>
                </a:cxn>
                <a:cxn ang="0">
                  <a:pos x="936" y="72"/>
                </a:cxn>
                <a:cxn ang="0">
                  <a:pos x="967" y="72"/>
                </a:cxn>
                <a:cxn ang="0">
                  <a:pos x="998" y="68"/>
                </a:cxn>
                <a:cxn ang="0">
                  <a:pos x="1025" y="68"/>
                </a:cxn>
                <a:cxn ang="0">
                  <a:pos x="1056" y="68"/>
                </a:cxn>
                <a:cxn ang="0">
                  <a:pos x="1087" y="68"/>
                </a:cxn>
                <a:cxn ang="0">
                  <a:pos x="1114" y="65"/>
                </a:cxn>
                <a:cxn ang="0">
                  <a:pos x="1145" y="61"/>
                </a:cxn>
                <a:cxn ang="0">
                  <a:pos x="1176" y="58"/>
                </a:cxn>
                <a:cxn ang="0">
                  <a:pos x="1203" y="58"/>
                </a:cxn>
                <a:cxn ang="0">
                  <a:pos x="1234" y="37"/>
                </a:cxn>
                <a:cxn ang="0">
                  <a:pos x="1265" y="27"/>
                </a:cxn>
                <a:cxn ang="0">
                  <a:pos x="1293" y="27"/>
                </a:cxn>
                <a:cxn ang="0">
                  <a:pos x="1323" y="24"/>
                </a:cxn>
                <a:cxn ang="0">
                  <a:pos x="1354" y="24"/>
                </a:cxn>
                <a:cxn ang="0">
                  <a:pos x="1382" y="20"/>
                </a:cxn>
                <a:cxn ang="0">
                  <a:pos x="1413" y="7"/>
                </a:cxn>
                <a:cxn ang="0">
                  <a:pos x="1443" y="3"/>
                </a:cxn>
                <a:cxn ang="0">
                  <a:pos x="1474" y="0"/>
                </a:cxn>
              </a:cxnLst>
              <a:rect l="0" t="0" r="r" b="b"/>
              <a:pathLst>
                <a:path w="1474" h="308">
                  <a:moveTo>
                    <a:pt x="0" y="308"/>
                  </a:moveTo>
                  <a:lnTo>
                    <a:pt x="14" y="243"/>
                  </a:lnTo>
                  <a:lnTo>
                    <a:pt x="31" y="229"/>
                  </a:lnTo>
                  <a:lnTo>
                    <a:pt x="45" y="240"/>
                  </a:lnTo>
                  <a:lnTo>
                    <a:pt x="58" y="260"/>
                  </a:lnTo>
                  <a:lnTo>
                    <a:pt x="75" y="277"/>
                  </a:lnTo>
                  <a:lnTo>
                    <a:pt x="89" y="281"/>
                  </a:lnTo>
                  <a:lnTo>
                    <a:pt x="103" y="277"/>
                  </a:lnTo>
                  <a:lnTo>
                    <a:pt x="120" y="264"/>
                  </a:lnTo>
                  <a:lnTo>
                    <a:pt x="134" y="253"/>
                  </a:lnTo>
                  <a:lnTo>
                    <a:pt x="147" y="243"/>
                  </a:lnTo>
                  <a:lnTo>
                    <a:pt x="165" y="243"/>
                  </a:lnTo>
                  <a:lnTo>
                    <a:pt x="178" y="243"/>
                  </a:lnTo>
                  <a:lnTo>
                    <a:pt x="192" y="243"/>
                  </a:lnTo>
                  <a:lnTo>
                    <a:pt x="209" y="243"/>
                  </a:lnTo>
                  <a:lnTo>
                    <a:pt x="223" y="243"/>
                  </a:lnTo>
                  <a:lnTo>
                    <a:pt x="237" y="240"/>
                  </a:lnTo>
                  <a:lnTo>
                    <a:pt x="254" y="240"/>
                  </a:lnTo>
                  <a:lnTo>
                    <a:pt x="267" y="250"/>
                  </a:lnTo>
                  <a:lnTo>
                    <a:pt x="281" y="240"/>
                  </a:lnTo>
                  <a:lnTo>
                    <a:pt x="298" y="216"/>
                  </a:lnTo>
                  <a:lnTo>
                    <a:pt x="312" y="181"/>
                  </a:lnTo>
                  <a:lnTo>
                    <a:pt x="326" y="171"/>
                  </a:lnTo>
                  <a:lnTo>
                    <a:pt x="343" y="157"/>
                  </a:lnTo>
                  <a:lnTo>
                    <a:pt x="357" y="147"/>
                  </a:lnTo>
                  <a:lnTo>
                    <a:pt x="370" y="140"/>
                  </a:lnTo>
                  <a:lnTo>
                    <a:pt x="387" y="137"/>
                  </a:lnTo>
                  <a:lnTo>
                    <a:pt x="401" y="127"/>
                  </a:lnTo>
                  <a:lnTo>
                    <a:pt x="415" y="120"/>
                  </a:lnTo>
                  <a:lnTo>
                    <a:pt x="432" y="103"/>
                  </a:lnTo>
                  <a:lnTo>
                    <a:pt x="446" y="99"/>
                  </a:lnTo>
                  <a:lnTo>
                    <a:pt x="459" y="96"/>
                  </a:lnTo>
                  <a:lnTo>
                    <a:pt x="477" y="92"/>
                  </a:lnTo>
                  <a:lnTo>
                    <a:pt x="490" y="85"/>
                  </a:lnTo>
                  <a:lnTo>
                    <a:pt x="504" y="75"/>
                  </a:lnTo>
                  <a:lnTo>
                    <a:pt x="521" y="48"/>
                  </a:lnTo>
                  <a:lnTo>
                    <a:pt x="535" y="34"/>
                  </a:lnTo>
                  <a:lnTo>
                    <a:pt x="549" y="41"/>
                  </a:lnTo>
                  <a:lnTo>
                    <a:pt x="566" y="48"/>
                  </a:lnTo>
                  <a:lnTo>
                    <a:pt x="579" y="68"/>
                  </a:lnTo>
                  <a:lnTo>
                    <a:pt x="593" y="79"/>
                  </a:lnTo>
                  <a:lnTo>
                    <a:pt x="610" y="82"/>
                  </a:lnTo>
                  <a:lnTo>
                    <a:pt x="624" y="85"/>
                  </a:lnTo>
                  <a:lnTo>
                    <a:pt x="638" y="75"/>
                  </a:lnTo>
                  <a:lnTo>
                    <a:pt x="655" y="75"/>
                  </a:lnTo>
                  <a:lnTo>
                    <a:pt x="669" y="79"/>
                  </a:lnTo>
                  <a:lnTo>
                    <a:pt x="682" y="79"/>
                  </a:lnTo>
                  <a:lnTo>
                    <a:pt x="699" y="79"/>
                  </a:lnTo>
                  <a:lnTo>
                    <a:pt x="713" y="75"/>
                  </a:lnTo>
                  <a:lnTo>
                    <a:pt x="730" y="75"/>
                  </a:lnTo>
                  <a:lnTo>
                    <a:pt x="744" y="75"/>
                  </a:lnTo>
                  <a:lnTo>
                    <a:pt x="758" y="75"/>
                  </a:lnTo>
                  <a:lnTo>
                    <a:pt x="775" y="72"/>
                  </a:lnTo>
                  <a:lnTo>
                    <a:pt x="789" y="72"/>
                  </a:lnTo>
                  <a:lnTo>
                    <a:pt x="802" y="75"/>
                  </a:lnTo>
                  <a:lnTo>
                    <a:pt x="819" y="75"/>
                  </a:lnTo>
                  <a:lnTo>
                    <a:pt x="833" y="75"/>
                  </a:lnTo>
                  <a:lnTo>
                    <a:pt x="847" y="75"/>
                  </a:lnTo>
                  <a:lnTo>
                    <a:pt x="864" y="75"/>
                  </a:lnTo>
                  <a:lnTo>
                    <a:pt x="878" y="75"/>
                  </a:lnTo>
                  <a:lnTo>
                    <a:pt x="891" y="72"/>
                  </a:lnTo>
                  <a:lnTo>
                    <a:pt x="909" y="72"/>
                  </a:lnTo>
                  <a:lnTo>
                    <a:pt x="922" y="72"/>
                  </a:lnTo>
                  <a:lnTo>
                    <a:pt x="936" y="72"/>
                  </a:lnTo>
                  <a:lnTo>
                    <a:pt x="953" y="72"/>
                  </a:lnTo>
                  <a:lnTo>
                    <a:pt x="967" y="72"/>
                  </a:lnTo>
                  <a:lnTo>
                    <a:pt x="981" y="68"/>
                  </a:lnTo>
                  <a:lnTo>
                    <a:pt x="998" y="68"/>
                  </a:lnTo>
                  <a:lnTo>
                    <a:pt x="1011" y="68"/>
                  </a:lnTo>
                  <a:lnTo>
                    <a:pt x="1025" y="68"/>
                  </a:lnTo>
                  <a:lnTo>
                    <a:pt x="1042" y="68"/>
                  </a:lnTo>
                  <a:lnTo>
                    <a:pt x="1056" y="68"/>
                  </a:lnTo>
                  <a:lnTo>
                    <a:pt x="1070" y="68"/>
                  </a:lnTo>
                  <a:lnTo>
                    <a:pt x="1087" y="68"/>
                  </a:lnTo>
                  <a:lnTo>
                    <a:pt x="1101" y="65"/>
                  </a:lnTo>
                  <a:lnTo>
                    <a:pt x="1114" y="65"/>
                  </a:lnTo>
                  <a:lnTo>
                    <a:pt x="1131" y="61"/>
                  </a:lnTo>
                  <a:lnTo>
                    <a:pt x="1145" y="61"/>
                  </a:lnTo>
                  <a:lnTo>
                    <a:pt x="1159" y="58"/>
                  </a:lnTo>
                  <a:lnTo>
                    <a:pt x="1176" y="58"/>
                  </a:lnTo>
                  <a:lnTo>
                    <a:pt x="1190" y="58"/>
                  </a:lnTo>
                  <a:lnTo>
                    <a:pt x="1203" y="58"/>
                  </a:lnTo>
                  <a:lnTo>
                    <a:pt x="1221" y="55"/>
                  </a:lnTo>
                  <a:lnTo>
                    <a:pt x="1234" y="37"/>
                  </a:lnTo>
                  <a:lnTo>
                    <a:pt x="1248" y="31"/>
                  </a:lnTo>
                  <a:lnTo>
                    <a:pt x="1265" y="27"/>
                  </a:lnTo>
                  <a:lnTo>
                    <a:pt x="1279" y="27"/>
                  </a:lnTo>
                  <a:lnTo>
                    <a:pt x="1293" y="27"/>
                  </a:lnTo>
                  <a:lnTo>
                    <a:pt x="1310" y="24"/>
                  </a:lnTo>
                  <a:lnTo>
                    <a:pt x="1323" y="24"/>
                  </a:lnTo>
                  <a:lnTo>
                    <a:pt x="1337" y="24"/>
                  </a:lnTo>
                  <a:lnTo>
                    <a:pt x="1354" y="24"/>
                  </a:lnTo>
                  <a:lnTo>
                    <a:pt x="1368" y="24"/>
                  </a:lnTo>
                  <a:lnTo>
                    <a:pt x="1382" y="20"/>
                  </a:lnTo>
                  <a:lnTo>
                    <a:pt x="1399" y="10"/>
                  </a:lnTo>
                  <a:lnTo>
                    <a:pt x="1413" y="7"/>
                  </a:lnTo>
                  <a:lnTo>
                    <a:pt x="1426" y="3"/>
                  </a:lnTo>
                  <a:lnTo>
                    <a:pt x="1443" y="3"/>
                  </a:lnTo>
                  <a:lnTo>
                    <a:pt x="1457" y="3"/>
                  </a:lnTo>
                  <a:lnTo>
                    <a:pt x="1474" y="0"/>
                  </a:lnTo>
                </a:path>
              </a:pathLst>
            </a:custGeom>
            <a:noFill/>
            <a:ln w="222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479"/>
            <p:cNvSpPr>
              <a:spLocks noChangeArrowheads="1"/>
            </p:cNvSpPr>
            <p:nvPr/>
          </p:nvSpPr>
          <p:spPr bwMode="auto">
            <a:xfrm>
              <a:off x="2174891" y="3606493"/>
              <a:ext cx="58745" cy="387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Helvetica"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Line 431"/>
            <p:cNvSpPr>
              <a:spLocks noChangeShapeType="1"/>
            </p:cNvSpPr>
            <p:nvPr/>
          </p:nvSpPr>
          <p:spPr bwMode="auto">
            <a:xfrm flipV="1">
              <a:off x="2305265" y="3657600"/>
              <a:ext cx="5462" cy="2727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99"/>
            <p:cNvSpPr>
              <a:spLocks noChangeArrowheads="1"/>
            </p:cNvSpPr>
            <p:nvPr/>
          </p:nvSpPr>
          <p:spPr bwMode="auto">
            <a:xfrm>
              <a:off x="4197510" y="3328843"/>
              <a:ext cx="505952" cy="1304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FF0000"/>
                  </a:solidFill>
                  <a:effectLst/>
                  <a:latin typeface="Helvetica" charset="0"/>
                  <a:cs typeface="Arial" pitchFamily="34" charset="0"/>
                </a:rPr>
                <a:t>ED</a:t>
              </a:r>
              <a:endParaRPr kumimoji="0" lang="en-US" sz="800" b="0" i="0" u="none" strike="noStrike" cap="none" normalizeH="0" baseline="0" dirty="0" smtClean="0">
                <a:ln>
                  <a:noFill/>
                </a:ln>
                <a:solidFill>
                  <a:srgbClr val="FF0000"/>
                </a:solidFill>
                <a:effectLst/>
                <a:latin typeface="Arial" pitchFamily="34" charset="0"/>
                <a:cs typeface="Arial" pitchFamily="34" charset="0"/>
              </a:endParaRPr>
            </a:p>
          </p:txBody>
        </p:sp>
        <p:sp>
          <p:nvSpPr>
            <p:cNvPr id="43" name="Rectangle 99"/>
            <p:cNvSpPr>
              <a:spLocks noChangeArrowheads="1"/>
            </p:cNvSpPr>
            <p:nvPr/>
          </p:nvSpPr>
          <p:spPr bwMode="auto">
            <a:xfrm>
              <a:off x="4156043" y="3103075"/>
              <a:ext cx="632441" cy="1304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dirty="0" smtClean="0">
                  <a:solidFill>
                    <a:srgbClr val="00FF00"/>
                  </a:solidFill>
                  <a:latin typeface="Helvetica" charset="0"/>
                  <a:cs typeface="Arial" pitchFamily="34" charset="0"/>
                </a:rPr>
                <a:t>DTW</a:t>
              </a:r>
              <a:endParaRPr kumimoji="0" lang="en-US" sz="800" b="0" i="0" u="none" strike="noStrike" cap="none" normalizeH="0" baseline="0" dirty="0" smtClean="0">
                <a:ln>
                  <a:noFill/>
                </a:ln>
                <a:solidFill>
                  <a:srgbClr val="00FF00"/>
                </a:solidFill>
                <a:effectLst/>
                <a:latin typeface="Arial" pitchFamily="34" charset="0"/>
                <a:cs typeface="Arial" pitchFamily="34" charset="0"/>
              </a:endParaRPr>
            </a:p>
          </p:txBody>
        </p:sp>
        <p:sp>
          <p:nvSpPr>
            <p:cNvPr id="44" name="Rectangle 99"/>
            <p:cNvSpPr>
              <a:spLocks noChangeArrowheads="1"/>
            </p:cNvSpPr>
            <p:nvPr/>
          </p:nvSpPr>
          <p:spPr bwMode="auto">
            <a:xfrm>
              <a:off x="4112551" y="2914935"/>
              <a:ext cx="765101" cy="1304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dirty="0" smtClean="0">
                  <a:solidFill>
                    <a:srgbClr val="0000FF"/>
                  </a:solidFill>
                  <a:latin typeface="Helvetica" charset="0"/>
                  <a:cs typeface="Arial" pitchFamily="34" charset="0"/>
                </a:rPr>
                <a:t>DTW-D</a:t>
              </a:r>
              <a:endParaRPr kumimoji="0" lang="en-US" sz="800" b="0" i="0" u="none" strike="noStrike" cap="none" normalizeH="0" baseline="0" dirty="0" smtClean="0">
                <a:ln>
                  <a:noFill/>
                </a:ln>
                <a:solidFill>
                  <a:srgbClr val="0000FF"/>
                </a:solidFill>
                <a:effectLst/>
                <a:latin typeface="Arial" pitchFamily="34" charset="0"/>
                <a:cs typeface="Arial" pitchFamily="34" charset="0"/>
              </a:endParaRPr>
            </a:p>
          </p:txBody>
        </p:sp>
        <p:sp>
          <p:nvSpPr>
            <p:cNvPr id="45" name="Rectangle 83"/>
            <p:cNvSpPr>
              <a:spLocks noChangeAspect="1" noChangeArrowheads="1"/>
            </p:cNvSpPr>
            <p:nvPr/>
          </p:nvSpPr>
          <p:spPr bwMode="auto">
            <a:xfrm>
              <a:off x="2883689" y="3834881"/>
              <a:ext cx="1378726" cy="7599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Helvetica" charset="0"/>
                  <a:cs typeface="Arial" pitchFamily="34" charset="0"/>
                </a:rPr>
                <a:t>Number of </a:t>
              </a:r>
              <a:r>
                <a:rPr lang="en-US" sz="1000" dirty="0" smtClean="0">
                  <a:solidFill>
                    <a:srgbClr val="000000"/>
                  </a:solidFill>
                  <a:latin typeface="Helvetica" charset="0"/>
                  <a:cs typeface="Arial" pitchFamily="34" charset="0"/>
                </a:rPr>
                <a:t>labeled objects in </a:t>
              </a:r>
              <a:r>
                <a:rPr lang="en-US" sz="1000" i="1" dirty="0" smtClean="0">
                  <a:solidFill>
                    <a:srgbClr val="000000"/>
                  </a:solidFill>
                  <a:latin typeface="Helvetica" charset="0"/>
                  <a:cs typeface="Arial" pitchFamily="34" charset="0"/>
                </a:rPr>
                <a:t>P</a:t>
              </a:r>
              <a:endParaRPr kumimoji="0" lang="en-US" sz="1000" b="0" i="1" u="none" strike="noStrike" cap="none" normalizeH="0" baseline="0" dirty="0" smtClean="0">
                <a:ln>
                  <a:noFill/>
                </a:ln>
                <a:solidFill>
                  <a:schemeClr val="tx1"/>
                </a:solidFill>
                <a:effectLst/>
                <a:latin typeface="Arial" pitchFamily="34" charset="0"/>
                <a:cs typeface="Arial" pitchFamily="34" charset="0"/>
              </a:endParaRPr>
            </a:p>
          </p:txBody>
        </p:sp>
        <p:sp>
          <p:nvSpPr>
            <p:cNvPr id="46" name="Rectangle 84"/>
            <p:cNvSpPr>
              <a:spLocks noChangeArrowheads="1"/>
            </p:cNvSpPr>
            <p:nvPr/>
          </p:nvSpPr>
          <p:spPr bwMode="auto">
            <a:xfrm rot="16200000">
              <a:off x="1687164" y="3252048"/>
              <a:ext cx="599802" cy="946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kumimoji="0" lang="en-US" sz="1000" b="0" i="0" u="none" strike="noStrike" cap="none" normalizeH="0" baseline="0" dirty="0" smtClean="0">
                  <a:ln>
                    <a:noFill/>
                  </a:ln>
                  <a:solidFill>
                    <a:schemeClr val="tx1"/>
                  </a:solidFill>
                  <a:effectLst/>
                  <a:latin typeface="Arial" pitchFamily="34" charset="0"/>
                  <a:cs typeface="Arial" pitchFamily="34" charset="0"/>
                </a:rPr>
                <a:t>Accuracy of classifier</a:t>
              </a:r>
            </a:p>
          </p:txBody>
        </p:sp>
      </p:grpSp>
      <p:sp>
        <p:nvSpPr>
          <p:cNvPr id="4" name="TextBox 3"/>
          <p:cNvSpPr txBox="1"/>
          <p:nvPr/>
        </p:nvSpPr>
        <p:spPr>
          <a:xfrm>
            <a:off x="838200" y="6019800"/>
            <a:ext cx="5562600" cy="615553"/>
          </a:xfrm>
          <a:prstGeom prst="rect">
            <a:avLst/>
          </a:prstGeom>
          <a:noFill/>
        </p:spPr>
        <p:txBody>
          <a:bodyPr wrap="square" rtlCol="0">
            <a:spAutoFit/>
          </a:bodyPr>
          <a:lstStyle/>
          <a:p>
            <a:r>
              <a:rPr lang="en-US" sz="800" dirty="0" smtClean="0"/>
              <a:t>[1] </a:t>
            </a:r>
            <a:r>
              <a:rPr lang="en-US" sz="800" dirty="0"/>
              <a:t>PAMAP, Physical Activity Monitoring for Aging People, www.pamap.org/demo.html , retrieved 2012-05-12.</a:t>
            </a:r>
          </a:p>
          <a:p>
            <a:pPr lvl="0"/>
            <a:endParaRPr lang="en-US" sz="800" dirty="0"/>
          </a:p>
          <a:p>
            <a:endParaRPr lang="en-US" dirty="0"/>
          </a:p>
        </p:txBody>
      </p:sp>
      <p:sp>
        <p:nvSpPr>
          <p:cNvPr id="57" name="Slide Number Placeholder 56"/>
          <p:cNvSpPr>
            <a:spLocks noGrp="1"/>
          </p:cNvSpPr>
          <p:nvPr>
            <p:ph type="sldNum" sz="quarter" idx="12"/>
          </p:nvPr>
        </p:nvSpPr>
        <p:spPr/>
        <p:txBody>
          <a:bodyPr/>
          <a:lstStyle/>
          <a:p>
            <a:fld id="{FC09B38C-BECE-4478-B284-C10820711118}" type="slidenum">
              <a:rPr lang="en-US" smtClean="0"/>
              <a:t>28</a:t>
            </a:fld>
            <a:endParaRPr lang="en-US"/>
          </a:p>
        </p:txBody>
      </p:sp>
    </p:spTree>
    <p:extLst>
      <p:ext uri="{BB962C8B-B14F-4D97-AF65-F5344CB8AC3E}">
        <p14:creationId xmlns:p14="http://schemas.microsoft.com/office/powerpoint/2010/main" val="3294248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t>
            </a:r>
            <a:endParaRPr lang="en-US" dirty="0"/>
          </a:p>
        </p:txBody>
      </p:sp>
      <p:sp>
        <p:nvSpPr>
          <p:cNvPr id="3" name="Content Placeholder 2"/>
          <p:cNvSpPr>
            <a:spLocks noGrp="1"/>
          </p:cNvSpPr>
          <p:nvPr>
            <p:ph idx="1"/>
          </p:nvPr>
        </p:nvSpPr>
        <p:spPr>
          <a:xfrm>
            <a:off x="838200" y="1600200"/>
            <a:ext cx="6934200" cy="4525963"/>
          </a:xfrm>
        </p:spPr>
        <p:txBody>
          <a:bodyPr>
            <a:normAutofit/>
          </a:bodyPr>
          <a:lstStyle/>
          <a:p>
            <a:r>
              <a:rPr lang="en-US" sz="2000" dirty="0"/>
              <a:t>We have introduced a </a:t>
            </a:r>
            <a:r>
              <a:rPr lang="en-US" sz="2000" i="1" dirty="0" smtClean="0">
                <a:solidFill>
                  <a:srgbClr val="0000FF"/>
                </a:solidFill>
              </a:rPr>
              <a:t>simple idea </a:t>
            </a:r>
            <a:r>
              <a:rPr lang="en-US" sz="2000" dirty="0" smtClean="0"/>
              <a:t>that </a:t>
            </a:r>
            <a:r>
              <a:rPr lang="en-US" sz="2000" dirty="0">
                <a:solidFill>
                  <a:srgbClr val="0000FF"/>
                </a:solidFill>
              </a:rPr>
              <a:t>dramatically improves </a:t>
            </a:r>
            <a:r>
              <a:rPr lang="en-US" sz="2000" dirty="0"/>
              <a:t>the quality of SSL in time series domains </a:t>
            </a:r>
            <a:endParaRPr lang="en-US" sz="1800" dirty="0" smtClean="0"/>
          </a:p>
          <a:p>
            <a:r>
              <a:rPr lang="en-US" sz="2000" dirty="0" smtClean="0"/>
              <a:t>Advantages</a:t>
            </a:r>
            <a:r>
              <a:rPr lang="en-US" sz="1800" dirty="0" smtClean="0"/>
              <a:t>:</a:t>
            </a:r>
          </a:p>
          <a:p>
            <a:pPr lvl="1"/>
            <a:r>
              <a:rPr lang="en-US" sz="1800" dirty="0" smtClean="0">
                <a:solidFill>
                  <a:srgbClr val="C00000"/>
                </a:solidFill>
              </a:rPr>
              <a:t>Parameter free</a:t>
            </a:r>
          </a:p>
          <a:p>
            <a:pPr lvl="1"/>
            <a:r>
              <a:rPr lang="en-US" sz="1800" dirty="0" smtClean="0"/>
              <a:t>Allow use of existing SSL algorithm. Only </a:t>
            </a:r>
            <a:r>
              <a:rPr lang="en-US" sz="1800" dirty="0" smtClean="0">
                <a:solidFill>
                  <a:srgbClr val="C00000"/>
                </a:solidFill>
              </a:rPr>
              <a:t>a single line of code </a:t>
            </a:r>
            <a:r>
              <a:rPr lang="en-US" sz="1800" dirty="0" smtClean="0"/>
              <a:t>needs to be changed.</a:t>
            </a:r>
          </a:p>
          <a:p>
            <a:pPr marL="457200" lvl="1" indent="0">
              <a:buNone/>
            </a:pPr>
            <a:endParaRPr lang="en-US" sz="1400" dirty="0" smtClean="0"/>
          </a:p>
          <a:p>
            <a:r>
              <a:rPr lang="en-US" sz="2000" dirty="0" smtClean="0"/>
              <a:t>Future work</a:t>
            </a:r>
            <a:r>
              <a:rPr lang="en-US" sz="1800" dirty="0" smtClean="0"/>
              <a:t>:</a:t>
            </a:r>
          </a:p>
          <a:p>
            <a:pPr lvl="1"/>
            <a:r>
              <a:rPr lang="en-US" sz="1800" dirty="0"/>
              <a:t>revisiting the stopping criteria issue </a:t>
            </a:r>
            <a:endParaRPr lang="en-US" sz="1800" dirty="0" smtClean="0"/>
          </a:p>
          <a:p>
            <a:pPr lvl="1"/>
            <a:r>
              <a:rPr lang="en-US" sz="1800" dirty="0" smtClean="0"/>
              <a:t>consider </a:t>
            </a:r>
            <a:r>
              <a:rPr lang="en-US" sz="1800" dirty="0"/>
              <a:t>other avenues where DTW-D may be </a:t>
            </a:r>
            <a:r>
              <a:rPr lang="en-US" sz="1800" dirty="0" smtClean="0"/>
              <a:t>useful</a:t>
            </a:r>
          </a:p>
        </p:txBody>
      </p:sp>
      <p:sp>
        <p:nvSpPr>
          <p:cNvPr id="4" name="Slide Number Placeholder 3"/>
          <p:cNvSpPr>
            <a:spLocks noGrp="1"/>
          </p:cNvSpPr>
          <p:nvPr>
            <p:ph type="sldNum" sz="quarter" idx="12"/>
          </p:nvPr>
        </p:nvSpPr>
        <p:spPr/>
        <p:txBody>
          <a:bodyPr/>
          <a:lstStyle/>
          <a:p>
            <a:fld id="{FC09B38C-BECE-4478-B284-C10820711118}" type="slidenum">
              <a:rPr lang="en-US" smtClean="0"/>
              <a:t>29</a:t>
            </a:fld>
            <a:endParaRPr lang="en-US"/>
          </a:p>
        </p:txBody>
      </p:sp>
    </p:spTree>
    <p:extLst>
      <p:ext uri="{BB962C8B-B14F-4D97-AF65-F5344CB8AC3E}">
        <p14:creationId xmlns:p14="http://schemas.microsoft.com/office/powerpoint/2010/main" val="3117503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800" b="1" dirty="0" smtClean="0">
                <a:ea typeface="宋体" pitchFamily="2" charset="-122"/>
              </a:rPr>
              <a:t>Introduction</a:t>
            </a:r>
            <a:endParaRPr lang="en-US" sz="4800" b="1" dirty="0"/>
          </a:p>
        </p:txBody>
      </p:sp>
      <p:sp>
        <p:nvSpPr>
          <p:cNvPr id="4" name="TextBox 3"/>
          <p:cNvSpPr txBox="1"/>
          <p:nvPr/>
        </p:nvSpPr>
        <p:spPr>
          <a:xfrm>
            <a:off x="838200" y="1524000"/>
            <a:ext cx="7696200" cy="2108269"/>
          </a:xfrm>
          <a:prstGeom prst="rect">
            <a:avLst/>
          </a:prstGeom>
          <a:noFill/>
        </p:spPr>
        <p:txBody>
          <a:bodyPr wrap="square" rtlCol="0">
            <a:spAutoFit/>
          </a:bodyPr>
          <a:lstStyle/>
          <a:p>
            <a:pPr marL="342900" indent="-342900">
              <a:spcAft>
                <a:spcPts val="600"/>
              </a:spcAft>
              <a:buFont typeface="Arial" pitchFamily="34" charset="0"/>
              <a:buChar char="•"/>
            </a:pPr>
            <a:r>
              <a:rPr lang="en-US" sz="2000" dirty="0" smtClean="0"/>
              <a:t>Most research assumes there are large amounts of </a:t>
            </a:r>
            <a:r>
              <a:rPr lang="en-US" sz="2000" i="1" dirty="0" smtClean="0">
                <a:solidFill>
                  <a:srgbClr val="0000FF"/>
                </a:solidFill>
              </a:rPr>
              <a:t>labeled training data</a:t>
            </a:r>
            <a:r>
              <a:rPr lang="en-US" sz="2000" dirty="0" smtClean="0"/>
              <a:t>.</a:t>
            </a:r>
            <a:endParaRPr lang="en-US" sz="2000" dirty="0"/>
          </a:p>
          <a:p>
            <a:pPr marL="342900" indent="-342900">
              <a:spcAft>
                <a:spcPts val="600"/>
              </a:spcAft>
              <a:buFont typeface="Arial" pitchFamily="34" charset="0"/>
              <a:buChar char="•"/>
            </a:pPr>
            <a:r>
              <a:rPr lang="en-US" sz="2000" dirty="0" smtClean="0"/>
              <a:t>In reality, </a:t>
            </a:r>
            <a:r>
              <a:rPr lang="en-US" sz="2000" dirty="0"/>
              <a:t>labeled </a:t>
            </a:r>
            <a:r>
              <a:rPr lang="en-US" sz="2000" dirty="0" smtClean="0"/>
              <a:t>data </a:t>
            </a:r>
            <a:r>
              <a:rPr lang="en-US" sz="2000" dirty="0"/>
              <a:t>is often </a:t>
            </a:r>
            <a:r>
              <a:rPr lang="en-US" sz="2000" i="1" dirty="0">
                <a:solidFill>
                  <a:srgbClr val="FF3399"/>
                </a:solidFill>
              </a:rPr>
              <a:t>very </a:t>
            </a:r>
            <a:r>
              <a:rPr lang="en-US" sz="2000" dirty="0">
                <a:solidFill>
                  <a:srgbClr val="FF3399"/>
                </a:solidFill>
              </a:rPr>
              <a:t>difficult /costly </a:t>
            </a:r>
            <a:r>
              <a:rPr lang="en-US" sz="2000" dirty="0"/>
              <a:t>to </a:t>
            </a:r>
            <a:r>
              <a:rPr lang="en-US" sz="2000" dirty="0" smtClean="0"/>
              <a:t>obtain</a:t>
            </a:r>
            <a:endParaRPr lang="en-US" sz="2000" dirty="0"/>
          </a:p>
          <a:p>
            <a:pPr marL="342900" indent="-342900">
              <a:spcAft>
                <a:spcPts val="600"/>
              </a:spcAft>
              <a:buFont typeface="Arial" pitchFamily="34" charset="0"/>
              <a:buChar char="•"/>
            </a:pPr>
            <a:r>
              <a:rPr lang="en-US" sz="2000" dirty="0" smtClean="0"/>
              <a:t>Whereas, the </a:t>
            </a:r>
            <a:r>
              <a:rPr lang="en-US" sz="2000" dirty="0"/>
              <a:t>acquisition of unlabeled data is </a:t>
            </a:r>
            <a:r>
              <a:rPr lang="en-US" sz="2000" dirty="0" smtClean="0"/>
              <a:t>trivial</a:t>
            </a:r>
            <a:endParaRPr lang="en-US" sz="2000" dirty="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657600"/>
            <a:ext cx="2743200" cy="2194560"/>
          </a:xfrm>
          <a:prstGeom prst="rect">
            <a:avLst/>
          </a:prstGeom>
        </p:spPr>
      </p:pic>
      <p:sp>
        <p:nvSpPr>
          <p:cNvPr id="6" name="Rectangle 5"/>
          <p:cNvSpPr/>
          <p:nvPr/>
        </p:nvSpPr>
        <p:spPr>
          <a:xfrm>
            <a:off x="3810000" y="4191000"/>
            <a:ext cx="4191000" cy="1077218"/>
          </a:xfrm>
          <a:prstGeom prst="rect">
            <a:avLst/>
          </a:prstGeom>
        </p:spPr>
        <p:txBody>
          <a:bodyPr wrap="square">
            <a:spAutoFit/>
          </a:bodyPr>
          <a:lstStyle/>
          <a:p>
            <a:pPr marL="457200" algn="just"/>
            <a:r>
              <a:rPr lang="en-US" sz="1600" u="sng" dirty="0" smtClean="0"/>
              <a:t>Example</a:t>
            </a:r>
            <a:r>
              <a:rPr lang="en-US" sz="1600" u="sng" dirty="0"/>
              <a:t>: Sleep study test</a:t>
            </a:r>
            <a:endParaRPr lang="en-US" sz="1600" u="sng" dirty="0" smtClean="0"/>
          </a:p>
          <a:p>
            <a:pPr marL="457200" algn="just"/>
            <a:r>
              <a:rPr lang="en-US" sz="1600" dirty="0" smtClean="0"/>
              <a:t>A study produce 40,000 heartbeats; </a:t>
            </a:r>
          </a:p>
          <a:p>
            <a:pPr marL="457200" algn="just"/>
            <a:r>
              <a:rPr lang="en-US" sz="1600" dirty="0" smtClean="0"/>
              <a:t>but it requires cardiologists to label the individual heartbeats; </a:t>
            </a:r>
          </a:p>
        </p:txBody>
      </p:sp>
      <p:sp>
        <p:nvSpPr>
          <p:cNvPr id="3" name="Rectangle 2"/>
          <p:cNvSpPr/>
          <p:nvPr/>
        </p:nvSpPr>
        <p:spPr>
          <a:xfrm>
            <a:off x="4419600" y="3657600"/>
            <a:ext cx="4572000" cy="369332"/>
          </a:xfrm>
          <a:prstGeom prst="rect">
            <a:avLst/>
          </a:prstGeom>
        </p:spPr>
        <p:txBody>
          <a:bodyPr>
            <a:spAutoFit/>
          </a:bodyPr>
          <a:lstStyle/>
          <a:p>
            <a:endParaRPr lang="en-US" dirty="0"/>
          </a:p>
        </p:txBody>
      </p:sp>
      <p:sp>
        <p:nvSpPr>
          <p:cNvPr id="7" name="Slide Number Placeholder 6"/>
          <p:cNvSpPr>
            <a:spLocks noGrp="1"/>
          </p:cNvSpPr>
          <p:nvPr>
            <p:ph type="sldNum" sz="quarter" idx="12"/>
          </p:nvPr>
        </p:nvSpPr>
        <p:spPr/>
        <p:txBody>
          <a:bodyPr/>
          <a:lstStyle/>
          <a:p>
            <a:fld id="{FC09B38C-BECE-4478-B284-C10820711118}" type="slidenum">
              <a:rPr lang="en-US" smtClean="0"/>
              <a:t>3</a:t>
            </a:fld>
            <a:endParaRPr lang="en-US"/>
          </a:p>
        </p:txBody>
      </p:sp>
    </p:spTree>
    <p:extLst>
      <p:ext uri="{BB962C8B-B14F-4D97-AF65-F5344CB8AC3E}">
        <p14:creationId xmlns:p14="http://schemas.microsoft.com/office/powerpoint/2010/main" val="2801307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5791" y="5943600"/>
            <a:ext cx="3582154" cy="766581"/>
          </a:xfrm>
          <a:prstGeom prst="rect">
            <a:avLst/>
          </a:prstGeom>
          <a:ln>
            <a:noFill/>
          </a:ln>
          <a:effectLst>
            <a:outerShdw blurRad="190500" algn="tl" rotWithShape="0">
              <a:srgbClr val="000000">
                <a:alpha val="70000"/>
              </a:srgbClr>
            </a:outerShdw>
          </a:effectLst>
        </p:spPr>
      </p:pic>
      <p:sp>
        <p:nvSpPr>
          <p:cNvPr id="2" name="Slide Number Placeholder 1"/>
          <p:cNvSpPr>
            <a:spLocks noGrp="1"/>
          </p:cNvSpPr>
          <p:nvPr>
            <p:ph type="sldNum" sz="quarter" idx="12"/>
          </p:nvPr>
        </p:nvSpPr>
        <p:spPr/>
        <p:txBody>
          <a:bodyPr/>
          <a:lstStyle/>
          <a:p>
            <a:fld id="{FC09B38C-BECE-4478-B284-C10820711118}" type="slidenum">
              <a:rPr lang="en-US" smtClean="0"/>
              <a:t>30</a:t>
            </a:fld>
            <a:endParaRPr lang="en-US"/>
          </a:p>
        </p:txBody>
      </p:sp>
      <p:sp>
        <p:nvSpPr>
          <p:cNvPr id="7" name="Title 1"/>
          <p:cNvSpPr txBox="1">
            <a:spLocks/>
          </p:cNvSpPr>
          <p:nvPr/>
        </p:nvSpPr>
        <p:spPr>
          <a:xfrm>
            <a:off x="1524000" y="838200"/>
            <a:ext cx="5486400" cy="2133600"/>
          </a:xfrm>
          <a:prstGeom prst="rect">
            <a:avLst/>
          </a:prstGeom>
          <a:effectLst>
            <a:outerShdw blurRad="50800" dist="50800" dir="5400000" algn="ctr" rotWithShape="0">
              <a:srgbClr val="000000"/>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8000" dirty="0" smtClean="0">
                <a:solidFill>
                  <a:schemeClr val="accent6">
                    <a:lumMod val="75000"/>
                  </a:schemeClr>
                </a:solidFill>
              </a:rPr>
              <a:t>Thank you!</a:t>
            </a:r>
            <a:endParaRPr lang="en-US" sz="8000" dirty="0">
              <a:solidFill>
                <a:schemeClr val="accent6">
                  <a:lumMod val="75000"/>
                </a:schemeClr>
              </a:solidFill>
            </a:endParaRPr>
          </a:p>
        </p:txBody>
      </p:sp>
      <p:sp>
        <p:nvSpPr>
          <p:cNvPr id="6" name="Title 1"/>
          <p:cNvSpPr>
            <a:spLocks noGrp="1"/>
          </p:cNvSpPr>
          <p:nvPr>
            <p:ph type="title"/>
          </p:nvPr>
        </p:nvSpPr>
        <p:spPr>
          <a:xfrm>
            <a:off x="762000" y="990600"/>
            <a:ext cx="6858000" cy="609600"/>
          </a:xfrm>
        </p:spPr>
        <p:txBody>
          <a:bodyPr>
            <a:noAutofit/>
          </a:bodyPr>
          <a:lstStyle/>
          <a:p>
            <a:r>
              <a:rPr lang="en-US" altLang="zh-CN" sz="6000" dirty="0" smtClean="0">
                <a:solidFill>
                  <a:srgbClr val="00B0F0"/>
                </a:solidFill>
              </a:rPr>
              <a:t/>
            </a:r>
            <a:br>
              <a:rPr lang="en-US" altLang="zh-CN" sz="6000" dirty="0" smtClean="0">
                <a:solidFill>
                  <a:srgbClr val="00B0F0"/>
                </a:solidFill>
              </a:rPr>
            </a:br>
            <a:r>
              <a:rPr lang="en-US" altLang="zh-CN" sz="7200" dirty="0" smtClean="0">
                <a:solidFill>
                  <a:srgbClr val="00B0F0"/>
                </a:solidFill>
              </a:rPr>
              <a:t>Questions?</a:t>
            </a:r>
            <a:endParaRPr lang="en-US" sz="7200" dirty="0">
              <a:solidFill>
                <a:srgbClr val="00B0F0"/>
              </a:solidFill>
            </a:endParaRPr>
          </a:p>
        </p:txBody>
      </p:sp>
      <p:sp>
        <p:nvSpPr>
          <p:cNvPr id="3" name="TextBox 2"/>
          <p:cNvSpPr txBox="1"/>
          <p:nvPr/>
        </p:nvSpPr>
        <p:spPr>
          <a:xfrm>
            <a:off x="2133600" y="3272540"/>
            <a:ext cx="4876800" cy="1680460"/>
          </a:xfrm>
          <a:prstGeom prst="rect">
            <a:avLst/>
          </a:prstGeom>
          <a:noFill/>
        </p:spPr>
        <p:txBody>
          <a:bodyPr wrap="square" rtlCol="0">
            <a:spAutoFit/>
          </a:bodyPr>
          <a:lstStyle/>
          <a:p>
            <a:pPr>
              <a:lnSpc>
                <a:spcPct val="120000"/>
              </a:lnSpc>
            </a:pPr>
            <a:r>
              <a:rPr lang="en-US" sz="2800" dirty="0" smtClean="0"/>
              <a:t>Contact </a:t>
            </a:r>
          </a:p>
          <a:p>
            <a:pPr>
              <a:lnSpc>
                <a:spcPct val="120000"/>
              </a:lnSpc>
            </a:pPr>
            <a:r>
              <a:rPr lang="en-US" sz="2000" dirty="0" smtClean="0"/>
              <a:t>Author: </a:t>
            </a:r>
            <a:r>
              <a:rPr lang="en-US" sz="2000" dirty="0" err="1" smtClean="0"/>
              <a:t>Yanping</a:t>
            </a:r>
            <a:r>
              <a:rPr lang="en-US" sz="2000" dirty="0" smtClean="0"/>
              <a:t> Chen</a:t>
            </a:r>
          </a:p>
          <a:p>
            <a:pPr>
              <a:lnSpc>
                <a:spcPct val="120000"/>
              </a:lnSpc>
            </a:pPr>
            <a:r>
              <a:rPr lang="en-US" sz="2000" dirty="0" smtClean="0"/>
              <a:t>Email:  </a:t>
            </a:r>
            <a:r>
              <a:rPr lang="en-US" sz="2000" dirty="0" smtClean="0">
                <a:hlinkClick r:id="rId4"/>
              </a:rPr>
              <a:t>ychen053@ucr.edu</a:t>
            </a:r>
            <a:endParaRPr lang="en-US" sz="2000" dirty="0" smtClean="0"/>
          </a:p>
          <a:p>
            <a:pPr>
              <a:lnSpc>
                <a:spcPct val="120000"/>
              </a:lnSpc>
            </a:pPr>
            <a:endParaRPr lang="en-US" dirty="0"/>
          </a:p>
        </p:txBody>
      </p:sp>
    </p:spTree>
    <p:extLst>
      <p:ext uri="{BB962C8B-B14F-4D97-AF65-F5344CB8AC3E}">
        <p14:creationId xmlns:p14="http://schemas.microsoft.com/office/powerpoint/2010/main" val="362031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Why DTW-D works?</a:t>
            </a:r>
            <a:endParaRPr lang="en-US" sz="4000" dirty="0"/>
          </a:p>
        </p:txBody>
      </p:sp>
      <p:sp>
        <p:nvSpPr>
          <p:cNvPr id="80" name="TextBox 79"/>
          <p:cNvSpPr txBox="1"/>
          <p:nvPr/>
        </p:nvSpPr>
        <p:spPr>
          <a:xfrm>
            <a:off x="1104900" y="1905000"/>
            <a:ext cx="2324100" cy="292388"/>
          </a:xfrm>
          <a:prstGeom prst="rect">
            <a:avLst/>
          </a:prstGeom>
          <a:noFill/>
        </p:spPr>
        <p:txBody>
          <a:bodyPr wrap="square" rtlCol="0">
            <a:spAutoFit/>
          </a:bodyPr>
          <a:lstStyle/>
          <a:p>
            <a:r>
              <a:rPr lang="en-US" sz="1300" dirty="0" smtClean="0"/>
              <a:t>Objects from same class:</a:t>
            </a:r>
            <a:endParaRPr lang="en-US" sz="1300" dirty="0"/>
          </a:p>
        </p:txBody>
      </p:sp>
      <p:sp>
        <p:nvSpPr>
          <p:cNvPr id="81" name="TextBox 80"/>
          <p:cNvSpPr txBox="1"/>
          <p:nvPr/>
        </p:nvSpPr>
        <p:spPr>
          <a:xfrm>
            <a:off x="4191000" y="1886635"/>
            <a:ext cx="2667000" cy="292388"/>
          </a:xfrm>
          <a:prstGeom prst="rect">
            <a:avLst/>
          </a:prstGeom>
          <a:noFill/>
        </p:spPr>
        <p:txBody>
          <a:bodyPr wrap="square" rtlCol="0">
            <a:spAutoFit/>
          </a:bodyPr>
          <a:lstStyle/>
          <a:p>
            <a:r>
              <a:rPr lang="en-US" sz="1300" dirty="0"/>
              <a:t>Objects from </a:t>
            </a:r>
            <a:r>
              <a:rPr lang="en-US" sz="1300" dirty="0" smtClean="0"/>
              <a:t>different classes:</a:t>
            </a:r>
            <a:endParaRPr lang="en-US" sz="1300" dirty="0"/>
          </a:p>
        </p:txBody>
      </p:sp>
      <p:grpSp>
        <p:nvGrpSpPr>
          <p:cNvPr id="10" name="Group 9"/>
          <p:cNvGrpSpPr/>
          <p:nvPr/>
        </p:nvGrpSpPr>
        <p:grpSpPr>
          <a:xfrm>
            <a:off x="1450626" y="2286000"/>
            <a:ext cx="1604196" cy="594457"/>
            <a:chOff x="838200" y="1676400"/>
            <a:chExt cx="1974334" cy="823158"/>
          </a:xfrm>
        </p:grpSpPr>
        <p:grpSp>
          <p:nvGrpSpPr>
            <p:cNvPr id="11" name="Group 226"/>
            <p:cNvGrpSpPr/>
            <p:nvPr/>
          </p:nvGrpSpPr>
          <p:grpSpPr>
            <a:xfrm>
              <a:off x="990600" y="1676400"/>
              <a:ext cx="1821934" cy="442159"/>
              <a:chOff x="398463" y="1252538"/>
              <a:chExt cx="2295525" cy="685801"/>
            </a:xfrm>
          </p:grpSpPr>
          <p:sp>
            <p:nvSpPr>
              <p:cNvPr id="18" name="Freeform 122"/>
              <p:cNvSpPr>
                <a:spLocks/>
              </p:cNvSpPr>
              <p:nvPr/>
            </p:nvSpPr>
            <p:spPr bwMode="auto">
              <a:xfrm>
                <a:off x="398463" y="1527176"/>
                <a:ext cx="541338" cy="263525"/>
              </a:xfrm>
              <a:custGeom>
                <a:avLst/>
                <a:gdLst/>
                <a:ahLst/>
                <a:cxnLst>
                  <a:cxn ang="0">
                    <a:pos x="7" y="48"/>
                  </a:cxn>
                  <a:cxn ang="0">
                    <a:pos x="18" y="47"/>
                  </a:cxn>
                  <a:cxn ang="0">
                    <a:pos x="24" y="43"/>
                  </a:cxn>
                  <a:cxn ang="0">
                    <a:pos x="31" y="41"/>
                  </a:cxn>
                  <a:cxn ang="0">
                    <a:pos x="38" y="37"/>
                  </a:cxn>
                  <a:cxn ang="0">
                    <a:pos x="45" y="33"/>
                  </a:cxn>
                  <a:cxn ang="0">
                    <a:pos x="52" y="31"/>
                  </a:cxn>
                  <a:cxn ang="0">
                    <a:pos x="62" y="27"/>
                  </a:cxn>
                  <a:cxn ang="0">
                    <a:pos x="69" y="22"/>
                  </a:cxn>
                  <a:cxn ang="0">
                    <a:pos x="76" y="15"/>
                  </a:cxn>
                  <a:cxn ang="0">
                    <a:pos x="83" y="10"/>
                  </a:cxn>
                  <a:cxn ang="0">
                    <a:pos x="90" y="5"/>
                  </a:cxn>
                  <a:cxn ang="0">
                    <a:pos x="97" y="3"/>
                  </a:cxn>
                  <a:cxn ang="0">
                    <a:pos x="107" y="2"/>
                  </a:cxn>
                  <a:cxn ang="0">
                    <a:pos x="117" y="0"/>
                  </a:cxn>
                  <a:cxn ang="0">
                    <a:pos x="128" y="2"/>
                  </a:cxn>
                  <a:cxn ang="0">
                    <a:pos x="138" y="3"/>
                  </a:cxn>
                  <a:cxn ang="0">
                    <a:pos x="148" y="4"/>
                  </a:cxn>
                  <a:cxn ang="0">
                    <a:pos x="159" y="7"/>
                  </a:cxn>
                  <a:cxn ang="0">
                    <a:pos x="169" y="9"/>
                  </a:cxn>
                  <a:cxn ang="0">
                    <a:pos x="179" y="12"/>
                  </a:cxn>
                  <a:cxn ang="0">
                    <a:pos x="186" y="15"/>
                  </a:cxn>
                  <a:cxn ang="0">
                    <a:pos x="193" y="22"/>
                  </a:cxn>
                  <a:cxn ang="0">
                    <a:pos x="200" y="31"/>
                  </a:cxn>
                  <a:cxn ang="0">
                    <a:pos x="207" y="39"/>
                  </a:cxn>
                  <a:cxn ang="0">
                    <a:pos x="214" y="51"/>
                  </a:cxn>
                  <a:cxn ang="0">
                    <a:pos x="224" y="61"/>
                  </a:cxn>
                  <a:cxn ang="0">
                    <a:pos x="231" y="68"/>
                  </a:cxn>
                  <a:cxn ang="0">
                    <a:pos x="238" y="73"/>
                  </a:cxn>
                  <a:cxn ang="0">
                    <a:pos x="245" y="78"/>
                  </a:cxn>
                  <a:cxn ang="0">
                    <a:pos x="252" y="84"/>
                  </a:cxn>
                  <a:cxn ang="0">
                    <a:pos x="259" y="90"/>
                  </a:cxn>
                  <a:cxn ang="0">
                    <a:pos x="269" y="96"/>
                  </a:cxn>
                  <a:cxn ang="0">
                    <a:pos x="276" y="104"/>
                  </a:cxn>
                  <a:cxn ang="0">
                    <a:pos x="283" y="115"/>
                  </a:cxn>
                  <a:cxn ang="0">
                    <a:pos x="290" y="128"/>
                  </a:cxn>
                  <a:cxn ang="0">
                    <a:pos x="296" y="139"/>
                  </a:cxn>
                  <a:cxn ang="0">
                    <a:pos x="303" y="147"/>
                  </a:cxn>
                  <a:cxn ang="0">
                    <a:pos x="317" y="153"/>
                  </a:cxn>
                  <a:cxn ang="0">
                    <a:pos x="321" y="154"/>
                  </a:cxn>
                  <a:cxn ang="0">
                    <a:pos x="327" y="158"/>
                  </a:cxn>
                  <a:cxn ang="0">
                    <a:pos x="334" y="163"/>
                  </a:cxn>
                </a:cxnLst>
                <a:rect l="0" t="0" r="r" b="b"/>
                <a:pathLst>
                  <a:path w="341" h="166">
                    <a:moveTo>
                      <a:pt x="0" y="49"/>
                    </a:moveTo>
                    <a:lnTo>
                      <a:pt x="4" y="49"/>
                    </a:lnTo>
                    <a:lnTo>
                      <a:pt x="7" y="48"/>
                    </a:lnTo>
                    <a:lnTo>
                      <a:pt x="11" y="48"/>
                    </a:lnTo>
                    <a:lnTo>
                      <a:pt x="14" y="48"/>
                    </a:lnTo>
                    <a:lnTo>
                      <a:pt x="18" y="47"/>
                    </a:lnTo>
                    <a:lnTo>
                      <a:pt x="18" y="46"/>
                    </a:lnTo>
                    <a:lnTo>
                      <a:pt x="21" y="44"/>
                    </a:lnTo>
                    <a:lnTo>
                      <a:pt x="24" y="43"/>
                    </a:lnTo>
                    <a:lnTo>
                      <a:pt x="24" y="42"/>
                    </a:lnTo>
                    <a:lnTo>
                      <a:pt x="28" y="41"/>
                    </a:lnTo>
                    <a:lnTo>
                      <a:pt x="31" y="41"/>
                    </a:lnTo>
                    <a:lnTo>
                      <a:pt x="35" y="39"/>
                    </a:lnTo>
                    <a:lnTo>
                      <a:pt x="35" y="38"/>
                    </a:lnTo>
                    <a:lnTo>
                      <a:pt x="38" y="37"/>
                    </a:lnTo>
                    <a:lnTo>
                      <a:pt x="42" y="36"/>
                    </a:lnTo>
                    <a:lnTo>
                      <a:pt x="49" y="33"/>
                    </a:lnTo>
                    <a:lnTo>
                      <a:pt x="45" y="33"/>
                    </a:lnTo>
                    <a:lnTo>
                      <a:pt x="49" y="33"/>
                    </a:lnTo>
                    <a:lnTo>
                      <a:pt x="52" y="32"/>
                    </a:lnTo>
                    <a:lnTo>
                      <a:pt x="52" y="31"/>
                    </a:lnTo>
                    <a:lnTo>
                      <a:pt x="55" y="29"/>
                    </a:lnTo>
                    <a:lnTo>
                      <a:pt x="59" y="28"/>
                    </a:lnTo>
                    <a:lnTo>
                      <a:pt x="62" y="27"/>
                    </a:lnTo>
                    <a:lnTo>
                      <a:pt x="62" y="25"/>
                    </a:lnTo>
                    <a:lnTo>
                      <a:pt x="66" y="23"/>
                    </a:lnTo>
                    <a:lnTo>
                      <a:pt x="69" y="22"/>
                    </a:lnTo>
                    <a:lnTo>
                      <a:pt x="69" y="19"/>
                    </a:lnTo>
                    <a:lnTo>
                      <a:pt x="73" y="18"/>
                    </a:lnTo>
                    <a:lnTo>
                      <a:pt x="76" y="15"/>
                    </a:lnTo>
                    <a:lnTo>
                      <a:pt x="80" y="14"/>
                    </a:lnTo>
                    <a:lnTo>
                      <a:pt x="80" y="12"/>
                    </a:lnTo>
                    <a:lnTo>
                      <a:pt x="83" y="10"/>
                    </a:lnTo>
                    <a:lnTo>
                      <a:pt x="86" y="8"/>
                    </a:lnTo>
                    <a:lnTo>
                      <a:pt x="93" y="5"/>
                    </a:lnTo>
                    <a:lnTo>
                      <a:pt x="90" y="5"/>
                    </a:lnTo>
                    <a:lnTo>
                      <a:pt x="93" y="5"/>
                    </a:lnTo>
                    <a:lnTo>
                      <a:pt x="100" y="3"/>
                    </a:lnTo>
                    <a:lnTo>
                      <a:pt x="97" y="3"/>
                    </a:lnTo>
                    <a:lnTo>
                      <a:pt x="100" y="3"/>
                    </a:lnTo>
                    <a:lnTo>
                      <a:pt x="104" y="3"/>
                    </a:lnTo>
                    <a:lnTo>
                      <a:pt x="107" y="2"/>
                    </a:lnTo>
                    <a:lnTo>
                      <a:pt x="110" y="2"/>
                    </a:lnTo>
                    <a:lnTo>
                      <a:pt x="114" y="0"/>
                    </a:lnTo>
                    <a:lnTo>
                      <a:pt x="117" y="0"/>
                    </a:lnTo>
                    <a:lnTo>
                      <a:pt x="121" y="0"/>
                    </a:lnTo>
                    <a:lnTo>
                      <a:pt x="124" y="0"/>
                    </a:lnTo>
                    <a:lnTo>
                      <a:pt x="128" y="2"/>
                    </a:lnTo>
                    <a:lnTo>
                      <a:pt x="131" y="2"/>
                    </a:lnTo>
                    <a:lnTo>
                      <a:pt x="135" y="2"/>
                    </a:lnTo>
                    <a:lnTo>
                      <a:pt x="138" y="3"/>
                    </a:lnTo>
                    <a:lnTo>
                      <a:pt x="141" y="3"/>
                    </a:lnTo>
                    <a:lnTo>
                      <a:pt x="145" y="4"/>
                    </a:lnTo>
                    <a:lnTo>
                      <a:pt x="148" y="4"/>
                    </a:lnTo>
                    <a:lnTo>
                      <a:pt x="152" y="5"/>
                    </a:lnTo>
                    <a:lnTo>
                      <a:pt x="155" y="7"/>
                    </a:lnTo>
                    <a:lnTo>
                      <a:pt x="159" y="7"/>
                    </a:lnTo>
                    <a:lnTo>
                      <a:pt x="162" y="8"/>
                    </a:lnTo>
                    <a:lnTo>
                      <a:pt x="166" y="8"/>
                    </a:lnTo>
                    <a:lnTo>
                      <a:pt x="169" y="9"/>
                    </a:lnTo>
                    <a:lnTo>
                      <a:pt x="172" y="10"/>
                    </a:lnTo>
                    <a:lnTo>
                      <a:pt x="176" y="10"/>
                    </a:lnTo>
                    <a:lnTo>
                      <a:pt x="179" y="12"/>
                    </a:lnTo>
                    <a:lnTo>
                      <a:pt x="179" y="13"/>
                    </a:lnTo>
                    <a:lnTo>
                      <a:pt x="183" y="14"/>
                    </a:lnTo>
                    <a:lnTo>
                      <a:pt x="186" y="15"/>
                    </a:lnTo>
                    <a:lnTo>
                      <a:pt x="186" y="18"/>
                    </a:lnTo>
                    <a:lnTo>
                      <a:pt x="190" y="20"/>
                    </a:lnTo>
                    <a:lnTo>
                      <a:pt x="193" y="22"/>
                    </a:lnTo>
                    <a:lnTo>
                      <a:pt x="197" y="24"/>
                    </a:lnTo>
                    <a:lnTo>
                      <a:pt x="197" y="28"/>
                    </a:lnTo>
                    <a:lnTo>
                      <a:pt x="200" y="31"/>
                    </a:lnTo>
                    <a:lnTo>
                      <a:pt x="203" y="33"/>
                    </a:lnTo>
                    <a:lnTo>
                      <a:pt x="207" y="37"/>
                    </a:lnTo>
                    <a:lnTo>
                      <a:pt x="207" y="39"/>
                    </a:lnTo>
                    <a:lnTo>
                      <a:pt x="210" y="43"/>
                    </a:lnTo>
                    <a:lnTo>
                      <a:pt x="214" y="47"/>
                    </a:lnTo>
                    <a:lnTo>
                      <a:pt x="214" y="51"/>
                    </a:lnTo>
                    <a:lnTo>
                      <a:pt x="217" y="55"/>
                    </a:lnTo>
                    <a:lnTo>
                      <a:pt x="221" y="57"/>
                    </a:lnTo>
                    <a:lnTo>
                      <a:pt x="224" y="61"/>
                    </a:lnTo>
                    <a:lnTo>
                      <a:pt x="224" y="63"/>
                    </a:lnTo>
                    <a:lnTo>
                      <a:pt x="228" y="66"/>
                    </a:lnTo>
                    <a:lnTo>
                      <a:pt x="231" y="68"/>
                    </a:lnTo>
                    <a:lnTo>
                      <a:pt x="231" y="70"/>
                    </a:lnTo>
                    <a:lnTo>
                      <a:pt x="234" y="72"/>
                    </a:lnTo>
                    <a:lnTo>
                      <a:pt x="238" y="73"/>
                    </a:lnTo>
                    <a:lnTo>
                      <a:pt x="241" y="75"/>
                    </a:lnTo>
                    <a:lnTo>
                      <a:pt x="241" y="76"/>
                    </a:lnTo>
                    <a:lnTo>
                      <a:pt x="245" y="78"/>
                    </a:lnTo>
                    <a:lnTo>
                      <a:pt x="248" y="80"/>
                    </a:lnTo>
                    <a:lnTo>
                      <a:pt x="252" y="82"/>
                    </a:lnTo>
                    <a:lnTo>
                      <a:pt x="252" y="84"/>
                    </a:lnTo>
                    <a:lnTo>
                      <a:pt x="255" y="86"/>
                    </a:lnTo>
                    <a:lnTo>
                      <a:pt x="259" y="87"/>
                    </a:lnTo>
                    <a:lnTo>
                      <a:pt x="259" y="90"/>
                    </a:lnTo>
                    <a:lnTo>
                      <a:pt x="262" y="91"/>
                    </a:lnTo>
                    <a:lnTo>
                      <a:pt x="265" y="94"/>
                    </a:lnTo>
                    <a:lnTo>
                      <a:pt x="269" y="96"/>
                    </a:lnTo>
                    <a:lnTo>
                      <a:pt x="269" y="97"/>
                    </a:lnTo>
                    <a:lnTo>
                      <a:pt x="272" y="101"/>
                    </a:lnTo>
                    <a:lnTo>
                      <a:pt x="276" y="104"/>
                    </a:lnTo>
                    <a:lnTo>
                      <a:pt x="279" y="106"/>
                    </a:lnTo>
                    <a:lnTo>
                      <a:pt x="279" y="110"/>
                    </a:lnTo>
                    <a:lnTo>
                      <a:pt x="283" y="115"/>
                    </a:lnTo>
                    <a:lnTo>
                      <a:pt x="286" y="119"/>
                    </a:lnTo>
                    <a:lnTo>
                      <a:pt x="286" y="124"/>
                    </a:lnTo>
                    <a:lnTo>
                      <a:pt x="290" y="128"/>
                    </a:lnTo>
                    <a:lnTo>
                      <a:pt x="293" y="131"/>
                    </a:lnTo>
                    <a:lnTo>
                      <a:pt x="296" y="137"/>
                    </a:lnTo>
                    <a:lnTo>
                      <a:pt x="296" y="139"/>
                    </a:lnTo>
                    <a:lnTo>
                      <a:pt x="300" y="143"/>
                    </a:lnTo>
                    <a:lnTo>
                      <a:pt x="303" y="145"/>
                    </a:lnTo>
                    <a:lnTo>
                      <a:pt x="303" y="147"/>
                    </a:lnTo>
                    <a:lnTo>
                      <a:pt x="307" y="149"/>
                    </a:lnTo>
                    <a:lnTo>
                      <a:pt x="310" y="150"/>
                    </a:lnTo>
                    <a:lnTo>
                      <a:pt x="317" y="153"/>
                    </a:lnTo>
                    <a:lnTo>
                      <a:pt x="314" y="153"/>
                    </a:lnTo>
                    <a:lnTo>
                      <a:pt x="317" y="153"/>
                    </a:lnTo>
                    <a:lnTo>
                      <a:pt x="321" y="154"/>
                    </a:lnTo>
                    <a:lnTo>
                      <a:pt x="324" y="155"/>
                    </a:lnTo>
                    <a:lnTo>
                      <a:pt x="324" y="157"/>
                    </a:lnTo>
                    <a:lnTo>
                      <a:pt x="327" y="158"/>
                    </a:lnTo>
                    <a:lnTo>
                      <a:pt x="331" y="159"/>
                    </a:lnTo>
                    <a:lnTo>
                      <a:pt x="331" y="162"/>
                    </a:lnTo>
                    <a:lnTo>
                      <a:pt x="334" y="163"/>
                    </a:lnTo>
                    <a:lnTo>
                      <a:pt x="338" y="164"/>
                    </a:lnTo>
                    <a:lnTo>
                      <a:pt x="341" y="166"/>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23"/>
              <p:cNvSpPr>
                <a:spLocks/>
              </p:cNvSpPr>
              <p:nvPr/>
            </p:nvSpPr>
            <p:spPr bwMode="auto">
              <a:xfrm>
                <a:off x="939800" y="1428751"/>
                <a:ext cx="530225" cy="379413"/>
              </a:xfrm>
              <a:custGeom>
                <a:avLst/>
                <a:gdLst/>
                <a:ahLst/>
                <a:cxnLst>
                  <a:cxn ang="0">
                    <a:pos x="4" y="231"/>
                  </a:cxn>
                  <a:cxn ang="0">
                    <a:pos x="10" y="235"/>
                  </a:cxn>
                  <a:cxn ang="0">
                    <a:pos x="21" y="239"/>
                  </a:cxn>
                  <a:cxn ang="0">
                    <a:pos x="31" y="239"/>
                  </a:cxn>
                  <a:cxn ang="0">
                    <a:pos x="41" y="236"/>
                  </a:cxn>
                  <a:cxn ang="0">
                    <a:pos x="48" y="233"/>
                  </a:cxn>
                  <a:cxn ang="0">
                    <a:pos x="55" y="228"/>
                  </a:cxn>
                  <a:cxn ang="0">
                    <a:pos x="62" y="221"/>
                  </a:cxn>
                  <a:cxn ang="0">
                    <a:pos x="72" y="215"/>
                  </a:cxn>
                  <a:cxn ang="0">
                    <a:pos x="79" y="207"/>
                  </a:cxn>
                  <a:cxn ang="0">
                    <a:pos x="86" y="199"/>
                  </a:cxn>
                  <a:cxn ang="0">
                    <a:pos x="93" y="191"/>
                  </a:cxn>
                  <a:cxn ang="0">
                    <a:pos x="100" y="185"/>
                  </a:cxn>
                  <a:cxn ang="0">
                    <a:pos x="107" y="180"/>
                  </a:cxn>
                  <a:cxn ang="0">
                    <a:pos x="117" y="176"/>
                  </a:cxn>
                  <a:cxn ang="0">
                    <a:pos x="124" y="172"/>
                  </a:cxn>
                  <a:cxn ang="0">
                    <a:pos x="134" y="167"/>
                  </a:cxn>
                  <a:cxn ang="0">
                    <a:pos x="141" y="161"/>
                  </a:cxn>
                  <a:cxn ang="0">
                    <a:pos x="148" y="154"/>
                  </a:cxn>
                  <a:cxn ang="0">
                    <a:pos x="155" y="147"/>
                  </a:cxn>
                  <a:cxn ang="0">
                    <a:pos x="162" y="142"/>
                  </a:cxn>
                  <a:cxn ang="0">
                    <a:pos x="172" y="134"/>
                  </a:cxn>
                  <a:cxn ang="0">
                    <a:pos x="179" y="123"/>
                  </a:cxn>
                  <a:cxn ang="0">
                    <a:pos x="186" y="108"/>
                  </a:cxn>
                  <a:cxn ang="0">
                    <a:pos x="193" y="96"/>
                  </a:cxn>
                  <a:cxn ang="0">
                    <a:pos x="200" y="87"/>
                  </a:cxn>
                  <a:cxn ang="0">
                    <a:pos x="207" y="80"/>
                  </a:cxn>
                  <a:cxn ang="0">
                    <a:pos x="217" y="69"/>
                  </a:cxn>
                  <a:cxn ang="0">
                    <a:pos x="224" y="56"/>
                  </a:cxn>
                  <a:cxn ang="0">
                    <a:pos x="231" y="42"/>
                  </a:cxn>
                  <a:cxn ang="0">
                    <a:pos x="238" y="31"/>
                  </a:cxn>
                  <a:cxn ang="0">
                    <a:pos x="245" y="22"/>
                  </a:cxn>
                  <a:cxn ang="0">
                    <a:pos x="251" y="14"/>
                  </a:cxn>
                  <a:cxn ang="0">
                    <a:pos x="262" y="9"/>
                  </a:cxn>
                  <a:cxn ang="0">
                    <a:pos x="269" y="5"/>
                  </a:cxn>
                  <a:cxn ang="0">
                    <a:pos x="276" y="3"/>
                  </a:cxn>
                  <a:cxn ang="0">
                    <a:pos x="286" y="2"/>
                  </a:cxn>
                  <a:cxn ang="0">
                    <a:pos x="296" y="2"/>
                  </a:cxn>
                  <a:cxn ang="0">
                    <a:pos x="307" y="4"/>
                  </a:cxn>
                  <a:cxn ang="0">
                    <a:pos x="313" y="8"/>
                  </a:cxn>
                  <a:cxn ang="0">
                    <a:pos x="320" y="13"/>
                  </a:cxn>
                  <a:cxn ang="0">
                    <a:pos x="327" y="19"/>
                  </a:cxn>
                </a:cxnLst>
                <a:rect l="0" t="0" r="r" b="b"/>
                <a:pathLst>
                  <a:path w="334" h="239">
                    <a:moveTo>
                      <a:pt x="0" y="228"/>
                    </a:moveTo>
                    <a:lnTo>
                      <a:pt x="0" y="230"/>
                    </a:lnTo>
                    <a:lnTo>
                      <a:pt x="4" y="231"/>
                    </a:lnTo>
                    <a:lnTo>
                      <a:pt x="7" y="233"/>
                    </a:lnTo>
                    <a:lnTo>
                      <a:pt x="7" y="234"/>
                    </a:lnTo>
                    <a:lnTo>
                      <a:pt x="10" y="235"/>
                    </a:lnTo>
                    <a:lnTo>
                      <a:pt x="14" y="236"/>
                    </a:lnTo>
                    <a:lnTo>
                      <a:pt x="17" y="238"/>
                    </a:lnTo>
                    <a:lnTo>
                      <a:pt x="21" y="239"/>
                    </a:lnTo>
                    <a:lnTo>
                      <a:pt x="24" y="239"/>
                    </a:lnTo>
                    <a:lnTo>
                      <a:pt x="28" y="239"/>
                    </a:lnTo>
                    <a:lnTo>
                      <a:pt x="31" y="239"/>
                    </a:lnTo>
                    <a:lnTo>
                      <a:pt x="35" y="238"/>
                    </a:lnTo>
                    <a:lnTo>
                      <a:pt x="38" y="236"/>
                    </a:lnTo>
                    <a:lnTo>
                      <a:pt x="41" y="236"/>
                    </a:lnTo>
                    <a:lnTo>
                      <a:pt x="45" y="235"/>
                    </a:lnTo>
                    <a:lnTo>
                      <a:pt x="45" y="234"/>
                    </a:lnTo>
                    <a:lnTo>
                      <a:pt x="48" y="233"/>
                    </a:lnTo>
                    <a:lnTo>
                      <a:pt x="52" y="230"/>
                    </a:lnTo>
                    <a:lnTo>
                      <a:pt x="55" y="229"/>
                    </a:lnTo>
                    <a:lnTo>
                      <a:pt x="55" y="228"/>
                    </a:lnTo>
                    <a:lnTo>
                      <a:pt x="59" y="225"/>
                    </a:lnTo>
                    <a:lnTo>
                      <a:pt x="62" y="224"/>
                    </a:lnTo>
                    <a:lnTo>
                      <a:pt x="62" y="221"/>
                    </a:lnTo>
                    <a:lnTo>
                      <a:pt x="66" y="220"/>
                    </a:lnTo>
                    <a:lnTo>
                      <a:pt x="69" y="217"/>
                    </a:lnTo>
                    <a:lnTo>
                      <a:pt x="72" y="215"/>
                    </a:lnTo>
                    <a:lnTo>
                      <a:pt x="72" y="212"/>
                    </a:lnTo>
                    <a:lnTo>
                      <a:pt x="76" y="210"/>
                    </a:lnTo>
                    <a:lnTo>
                      <a:pt x="79" y="207"/>
                    </a:lnTo>
                    <a:lnTo>
                      <a:pt x="79" y="205"/>
                    </a:lnTo>
                    <a:lnTo>
                      <a:pt x="83" y="201"/>
                    </a:lnTo>
                    <a:lnTo>
                      <a:pt x="86" y="199"/>
                    </a:lnTo>
                    <a:lnTo>
                      <a:pt x="90" y="196"/>
                    </a:lnTo>
                    <a:lnTo>
                      <a:pt x="90" y="193"/>
                    </a:lnTo>
                    <a:lnTo>
                      <a:pt x="93" y="191"/>
                    </a:lnTo>
                    <a:lnTo>
                      <a:pt x="97" y="188"/>
                    </a:lnTo>
                    <a:lnTo>
                      <a:pt x="100" y="186"/>
                    </a:lnTo>
                    <a:lnTo>
                      <a:pt x="100" y="185"/>
                    </a:lnTo>
                    <a:lnTo>
                      <a:pt x="103" y="183"/>
                    </a:lnTo>
                    <a:lnTo>
                      <a:pt x="107" y="181"/>
                    </a:lnTo>
                    <a:lnTo>
                      <a:pt x="107" y="180"/>
                    </a:lnTo>
                    <a:lnTo>
                      <a:pt x="110" y="178"/>
                    </a:lnTo>
                    <a:lnTo>
                      <a:pt x="114" y="177"/>
                    </a:lnTo>
                    <a:lnTo>
                      <a:pt x="117" y="176"/>
                    </a:lnTo>
                    <a:lnTo>
                      <a:pt x="121" y="175"/>
                    </a:lnTo>
                    <a:lnTo>
                      <a:pt x="124" y="173"/>
                    </a:lnTo>
                    <a:lnTo>
                      <a:pt x="124" y="172"/>
                    </a:lnTo>
                    <a:lnTo>
                      <a:pt x="128" y="171"/>
                    </a:lnTo>
                    <a:lnTo>
                      <a:pt x="131" y="170"/>
                    </a:lnTo>
                    <a:lnTo>
                      <a:pt x="134" y="167"/>
                    </a:lnTo>
                    <a:lnTo>
                      <a:pt x="134" y="166"/>
                    </a:lnTo>
                    <a:lnTo>
                      <a:pt x="138" y="163"/>
                    </a:lnTo>
                    <a:lnTo>
                      <a:pt x="141" y="161"/>
                    </a:lnTo>
                    <a:lnTo>
                      <a:pt x="145" y="158"/>
                    </a:lnTo>
                    <a:lnTo>
                      <a:pt x="145" y="157"/>
                    </a:lnTo>
                    <a:lnTo>
                      <a:pt x="148" y="154"/>
                    </a:lnTo>
                    <a:lnTo>
                      <a:pt x="152" y="152"/>
                    </a:lnTo>
                    <a:lnTo>
                      <a:pt x="152" y="149"/>
                    </a:lnTo>
                    <a:lnTo>
                      <a:pt x="155" y="147"/>
                    </a:lnTo>
                    <a:lnTo>
                      <a:pt x="159" y="146"/>
                    </a:lnTo>
                    <a:lnTo>
                      <a:pt x="162" y="144"/>
                    </a:lnTo>
                    <a:lnTo>
                      <a:pt x="162" y="142"/>
                    </a:lnTo>
                    <a:lnTo>
                      <a:pt x="165" y="139"/>
                    </a:lnTo>
                    <a:lnTo>
                      <a:pt x="169" y="137"/>
                    </a:lnTo>
                    <a:lnTo>
                      <a:pt x="172" y="134"/>
                    </a:lnTo>
                    <a:lnTo>
                      <a:pt x="172" y="130"/>
                    </a:lnTo>
                    <a:lnTo>
                      <a:pt x="176" y="127"/>
                    </a:lnTo>
                    <a:lnTo>
                      <a:pt x="179" y="123"/>
                    </a:lnTo>
                    <a:lnTo>
                      <a:pt x="179" y="118"/>
                    </a:lnTo>
                    <a:lnTo>
                      <a:pt x="183" y="113"/>
                    </a:lnTo>
                    <a:lnTo>
                      <a:pt x="186" y="108"/>
                    </a:lnTo>
                    <a:lnTo>
                      <a:pt x="190" y="104"/>
                    </a:lnTo>
                    <a:lnTo>
                      <a:pt x="190" y="100"/>
                    </a:lnTo>
                    <a:lnTo>
                      <a:pt x="193" y="96"/>
                    </a:lnTo>
                    <a:lnTo>
                      <a:pt x="196" y="93"/>
                    </a:lnTo>
                    <a:lnTo>
                      <a:pt x="196" y="90"/>
                    </a:lnTo>
                    <a:lnTo>
                      <a:pt x="200" y="87"/>
                    </a:lnTo>
                    <a:lnTo>
                      <a:pt x="203" y="85"/>
                    </a:lnTo>
                    <a:lnTo>
                      <a:pt x="207" y="82"/>
                    </a:lnTo>
                    <a:lnTo>
                      <a:pt x="207" y="80"/>
                    </a:lnTo>
                    <a:lnTo>
                      <a:pt x="210" y="76"/>
                    </a:lnTo>
                    <a:lnTo>
                      <a:pt x="214" y="72"/>
                    </a:lnTo>
                    <a:lnTo>
                      <a:pt x="217" y="69"/>
                    </a:lnTo>
                    <a:lnTo>
                      <a:pt x="217" y="65"/>
                    </a:lnTo>
                    <a:lnTo>
                      <a:pt x="221" y="61"/>
                    </a:lnTo>
                    <a:lnTo>
                      <a:pt x="224" y="56"/>
                    </a:lnTo>
                    <a:lnTo>
                      <a:pt x="224" y="51"/>
                    </a:lnTo>
                    <a:lnTo>
                      <a:pt x="227" y="46"/>
                    </a:lnTo>
                    <a:lnTo>
                      <a:pt x="231" y="42"/>
                    </a:lnTo>
                    <a:lnTo>
                      <a:pt x="234" y="38"/>
                    </a:lnTo>
                    <a:lnTo>
                      <a:pt x="234" y="34"/>
                    </a:lnTo>
                    <a:lnTo>
                      <a:pt x="238" y="31"/>
                    </a:lnTo>
                    <a:lnTo>
                      <a:pt x="241" y="27"/>
                    </a:lnTo>
                    <a:lnTo>
                      <a:pt x="241" y="24"/>
                    </a:lnTo>
                    <a:lnTo>
                      <a:pt x="245" y="22"/>
                    </a:lnTo>
                    <a:lnTo>
                      <a:pt x="248" y="19"/>
                    </a:lnTo>
                    <a:lnTo>
                      <a:pt x="251" y="17"/>
                    </a:lnTo>
                    <a:lnTo>
                      <a:pt x="251" y="14"/>
                    </a:lnTo>
                    <a:lnTo>
                      <a:pt x="255" y="12"/>
                    </a:lnTo>
                    <a:lnTo>
                      <a:pt x="258" y="11"/>
                    </a:lnTo>
                    <a:lnTo>
                      <a:pt x="262" y="9"/>
                    </a:lnTo>
                    <a:lnTo>
                      <a:pt x="262" y="8"/>
                    </a:lnTo>
                    <a:lnTo>
                      <a:pt x="265" y="7"/>
                    </a:lnTo>
                    <a:lnTo>
                      <a:pt x="269" y="5"/>
                    </a:lnTo>
                    <a:lnTo>
                      <a:pt x="269" y="4"/>
                    </a:lnTo>
                    <a:lnTo>
                      <a:pt x="272" y="3"/>
                    </a:lnTo>
                    <a:lnTo>
                      <a:pt x="276" y="3"/>
                    </a:lnTo>
                    <a:lnTo>
                      <a:pt x="279" y="2"/>
                    </a:lnTo>
                    <a:lnTo>
                      <a:pt x="282" y="2"/>
                    </a:lnTo>
                    <a:lnTo>
                      <a:pt x="286" y="2"/>
                    </a:lnTo>
                    <a:lnTo>
                      <a:pt x="289" y="0"/>
                    </a:lnTo>
                    <a:lnTo>
                      <a:pt x="293" y="0"/>
                    </a:lnTo>
                    <a:lnTo>
                      <a:pt x="296" y="2"/>
                    </a:lnTo>
                    <a:lnTo>
                      <a:pt x="300" y="2"/>
                    </a:lnTo>
                    <a:lnTo>
                      <a:pt x="303" y="3"/>
                    </a:lnTo>
                    <a:lnTo>
                      <a:pt x="307" y="4"/>
                    </a:lnTo>
                    <a:lnTo>
                      <a:pt x="307" y="5"/>
                    </a:lnTo>
                    <a:lnTo>
                      <a:pt x="310" y="7"/>
                    </a:lnTo>
                    <a:lnTo>
                      <a:pt x="313" y="8"/>
                    </a:lnTo>
                    <a:lnTo>
                      <a:pt x="313" y="11"/>
                    </a:lnTo>
                    <a:lnTo>
                      <a:pt x="317" y="12"/>
                    </a:lnTo>
                    <a:lnTo>
                      <a:pt x="320" y="13"/>
                    </a:lnTo>
                    <a:lnTo>
                      <a:pt x="324" y="16"/>
                    </a:lnTo>
                    <a:lnTo>
                      <a:pt x="324" y="18"/>
                    </a:lnTo>
                    <a:lnTo>
                      <a:pt x="327" y="19"/>
                    </a:lnTo>
                    <a:lnTo>
                      <a:pt x="331" y="22"/>
                    </a:lnTo>
                    <a:lnTo>
                      <a:pt x="334" y="2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24"/>
              <p:cNvSpPr>
                <a:spLocks/>
              </p:cNvSpPr>
              <p:nvPr/>
            </p:nvSpPr>
            <p:spPr bwMode="auto">
              <a:xfrm>
                <a:off x="1470025" y="1466851"/>
                <a:ext cx="508000" cy="471488"/>
              </a:xfrm>
              <a:custGeom>
                <a:avLst/>
                <a:gdLst/>
                <a:ahLst/>
                <a:cxnLst>
                  <a:cxn ang="0">
                    <a:pos x="4" y="8"/>
                  </a:cxn>
                  <a:cxn ang="0">
                    <a:pos x="10" y="23"/>
                  </a:cxn>
                  <a:cxn ang="0">
                    <a:pos x="17" y="40"/>
                  </a:cxn>
                  <a:cxn ang="0">
                    <a:pos x="24" y="57"/>
                  </a:cxn>
                  <a:cxn ang="0">
                    <a:pos x="35" y="80"/>
                  </a:cxn>
                  <a:cxn ang="0">
                    <a:pos x="41" y="111"/>
                  </a:cxn>
                  <a:cxn ang="0">
                    <a:pos x="48" y="156"/>
                  </a:cxn>
                  <a:cxn ang="0">
                    <a:pos x="55" y="195"/>
                  </a:cxn>
                  <a:cxn ang="0">
                    <a:pos x="62" y="221"/>
                  </a:cxn>
                  <a:cxn ang="0">
                    <a:pos x="72" y="233"/>
                  </a:cxn>
                  <a:cxn ang="0">
                    <a:pos x="79" y="236"/>
                  </a:cxn>
                  <a:cxn ang="0">
                    <a:pos x="86" y="240"/>
                  </a:cxn>
                  <a:cxn ang="0">
                    <a:pos x="93" y="244"/>
                  </a:cxn>
                  <a:cxn ang="0">
                    <a:pos x="100" y="252"/>
                  </a:cxn>
                  <a:cxn ang="0">
                    <a:pos x="107" y="260"/>
                  </a:cxn>
                  <a:cxn ang="0">
                    <a:pos x="117" y="268"/>
                  </a:cxn>
                  <a:cxn ang="0">
                    <a:pos x="128" y="275"/>
                  </a:cxn>
                  <a:cxn ang="0">
                    <a:pos x="131" y="277"/>
                  </a:cxn>
                  <a:cxn ang="0">
                    <a:pos x="138" y="281"/>
                  </a:cxn>
                  <a:cxn ang="0">
                    <a:pos x="145" y="287"/>
                  </a:cxn>
                  <a:cxn ang="0">
                    <a:pos x="152" y="292"/>
                  </a:cxn>
                  <a:cxn ang="0">
                    <a:pos x="162" y="296"/>
                  </a:cxn>
                  <a:cxn ang="0">
                    <a:pos x="172" y="294"/>
                  </a:cxn>
                  <a:cxn ang="0">
                    <a:pos x="179" y="291"/>
                  </a:cxn>
                  <a:cxn ang="0">
                    <a:pos x="186" y="287"/>
                  </a:cxn>
                  <a:cxn ang="0">
                    <a:pos x="196" y="283"/>
                  </a:cxn>
                  <a:cxn ang="0">
                    <a:pos x="203" y="278"/>
                  </a:cxn>
                  <a:cxn ang="0">
                    <a:pos x="210" y="273"/>
                  </a:cxn>
                  <a:cxn ang="0">
                    <a:pos x="217" y="265"/>
                  </a:cxn>
                  <a:cxn ang="0">
                    <a:pos x="224" y="259"/>
                  </a:cxn>
                  <a:cxn ang="0">
                    <a:pos x="234" y="254"/>
                  </a:cxn>
                  <a:cxn ang="0">
                    <a:pos x="241" y="249"/>
                  </a:cxn>
                  <a:cxn ang="0">
                    <a:pos x="248" y="239"/>
                  </a:cxn>
                  <a:cxn ang="0">
                    <a:pos x="255" y="221"/>
                  </a:cxn>
                  <a:cxn ang="0">
                    <a:pos x="262" y="197"/>
                  </a:cxn>
                  <a:cxn ang="0">
                    <a:pos x="269" y="173"/>
                  </a:cxn>
                  <a:cxn ang="0">
                    <a:pos x="279" y="157"/>
                  </a:cxn>
                  <a:cxn ang="0">
                    <a:pos x="286" y="146"/>
                  </a:cxn>
                  <a:cxn ang="0">
                    <a:pos x="293" y="132"/>
                  </a:cxn>
                  <a:cxn ang="0">
                    <a:pos x="300" y="110"/>
                  </a:cxn>
                  <a:cxn ang="0">
                    <a:pos x="307" y="84"/>
                  </a:cxn>
                  <a:cxn ang="0">
                    <a:pos x="313" y="58"/>
                  </a:cxn>
                </a:cxnLst>
                <a:rect l="0" t="0" r="r" b="b"/>
                <a:pathLst>
                  <a:path w="320" h="297">
                    <a:moveTo>
                      <a:pt x="0" y="0"/>
                    </a:moveTo>
                    <a:lnTo>
                      <a:pt x="0" y="4"/>
                    </a:lnTo>
                    <a:lnTo>
                      <a:pt x="4" y="8"/>
                    </a:lnTo>
                    <a:lnTo>
                      <a:pt x="7" y="12"/>
                    </a:lnTo>
                    <a:lnTo>
                      <a:pt x="7" y="17"/>
                    </a:lnTo>
                    <a:lnTo>
                      <a:pt x="10" y="23"/>
                    </a:lnTo>
                    <a:lnTo>
                      <a:pt x="14" y="28"/>
                    </a:lnTo>
                    <a:lnTo>
                      <a:pt x="17" y="34"/>
                    </a:lnTo>
                    <a:lnTo>
                      <a:pt x="17" y="40"/>
                    </a:lnTo>
                    <a:lnTo>
                      <a:pt x="21" y="46"/>
                    </a:lnTo>
                    <a:lnTo>
                      <a:pt x="24" y="52"/>
                    </a:lnTo>
                    <a:lnTo>
                      <a:pt x="24" y="57"/>
                    </a:lnTo>
                    <a:lnTo>
                      <a:pt x="28" y="65"/>
                    </a:lnTo>
                    <a:lnTo>
                      <a:pt x="31" y="71"/>
                    </a:lnTo>
                    <a:lnTo>
                      <a:pt x="35" y="80"/>
                    </a:lnTo>
                    <a:lnTo>
                      <a:pt x="35" y="89"/>
                    </a:lnTo>
                    <a:lnTo>
                      <a:pt x="38" y="100"/>
                    </a:lnTo>
                    <a:lnTo>
                      <a:pt x="41" y="111"/>
                    </a:lnTo>
                    <a:lnTo>
                      <a:pt x="45" y="125"/>
                    </a:lnTo>
                    <a:lnTo>
                      <a:pt x="45" y="139"/>
                    </a:lnTo>
                    <a:lnTo>
                      <a:pt x="48" y="156"/>
                    </a:lnTo>
                    <a:lnTo>
                      <a:pt x="52" y="169"/>
                    </a:lnTo>
                    <a:lnTo>
                      <a:pt x="52" y="183"/>
                    </a:lnTo>
                    <a:lnTo>
                      <a:pt x="55" y="195"/>
                    </a:lnTo>
                    <a:lnTo>
                      <a:pt x="59" y="205"/>
                    </a:lnTo>
                    <a:lnTo>
                      <a:pt x="62" y="214"/>
                    </a:lnTo>
                    <a:lnTo>
                      <a:pt x="62" y="221"/>
                    </a:lnTo>
                    <a:lnTo>
                      <a:pt x="66" y="226"/>
                    </a:lnTo>
                    <a:lnTo>
                      <a:pt x="69" y="230"/>
                    </a:lnTo>
                    <a:lnTo>
                      <a:pt x="72" y="233"/>
                    </a:lnTo>
                    <a:lnTo>
                      <a:pt x="72" y="234"/>
                    </a:lnTo>
                    <a:lnTo>
                      <a:pt x="76" y="235"/>
                    </a:lnTo>
                    <a:lnTo>
                      <a:pt x="79" y="236"/>
                    </a:lnTo>
                    <a:lnTo>
                      <a:pt x="79" y="238"/>
                    </a:lnTo>
                    <a:lnTo>
                      <a:pt x="83" y="239"/>
                    </a:lnTo>
                    <a:lnTo>
                      <a:pt x="86" y="240"/>
                    </a:lnTo>
                    <a:lnTo>
                      <a:pt x="90" y="241"/>
                    </a:lnTo>
                    <a:lnTo>
                      <a:pt x="90" y="243"/>
                    </a:lnTo>
                    <a:lnTo>
                      <a:pt x="93" y="244"/>
                    </a:lnTo>
                    <a:lnTo>
                      <a:pt x="97" y="246"/>
                    </a:lnTo>
                    <a:lnTo>
                      <a:pt x="97" y="249"/>
                    </a:lnTo>
                    <a:lnTo>
                      <a:pt x="100" y="252"/>
                    </a:lnTo>
                    <a:lnTo>
                      <a:pt x="103" y="254"/>
                    </a:lnTo>
                    <a:lnTo>
                      <a:pt x="107" y="257"/>
                    </a:lnTo>
                    <a:lnTo>
                      <a:pt x="107" y="260"/>
                    </a:lnTo>
                    <a:lnTo>
                      <a:pt x="110" y="263"/>
                    </a:lnTo>
                    <a:lnTo>
                      <a:pt x="114" y="265"/>
                    </a:lnTo>
                    <a:lnTo>
                      <a:pt x="117" y="268"/>
                    </a:lnTo>
                    <a:lnTo>
                      <a:pt x="117" y="270"/>
                    </a:lnTo>
                    <a:lnTo>
                      <a:pt x="121" y="272"/>
                    </a:lnTo>
                    <a:lnTo>
                      <a:pt x="128" y="275"/>
                    </a:lnTo>
                    <a:lnTo>
                      <a:pt x="124" y="275"/>
                    </a:lnTo>
                    <a:lnTo>
                      <a:pt x="128" y="275"/>
                    </a:lnTo>
                    <a:lnTo>
                      <a:pt x="131" y="277"/>
                    </a:lnTo>
                    <a:lnTo>
                      <a:pt x="134" y="278"/>
                    </a:lnTo>
                    <a:lnTo>
                      <a:pt x="134" y="279"/>
                    </a:lnTo>
                    <a:lnTo>
                      <a:pt x="138" y="281"/>
                    </a:lnTo>
                    <a:lnTo>
                      <a:pt x="141" y="283"/>
                    </a:lnTo>
                    <a:lnTo>
                      <a:pt x="141" y="284"/>
                    </a:lnTo>
                    <a:lnTo>
                      <a:pt x="145" y="287"/>
                    </a:lnTo>
                    <a:lnTo>
                      <a:pt x="148" y="288"/>
                    </a:lnTo>
                    <a:lnTo>
                      <a:pt x="152" y="291"/>
                    </a:lnTo>
                    <a:lnTo>
                      <a:pt x="152" y="292"/>
                    </a:lnTo>
                    <a:lnTo>
                      <a:pt x="155" y="293"/>
                    </a:lnTo>
                    <a:lnTo>
                      <a:pt x="158" y="294"/>
                    </a:lnTo>
                    <a:lnTo>
                      <a:pt x="162" y="296"/>
                    </a:lnTo>
                    <a:lnTo>
                      <a:pt x="165" y="297"/>
                    </a:lnTo>
                    <a:lnTo>
                      <a:pt x="169" y="296"/>
                    </a:lnTo>
                    <a:lnTo>
                      <a:pt x="172" y="294"/>
                    </a:lnTo>
                    <a:lnTo>
                      <a:pt x="176" y="293"/>
                    </a:lnTo>
                    <a:lnTo>
                      <a:pt x="179" y="292"/>
                    </a:lnTo>
                    <a:lnTo>
                      <a:pt x="179" y="291"/>
                    </a:lnTo>
                    <a:lnTo>
                      <a:pt x="183" y="289"/>
                    </a:lnTo>
                    <a:lnTo>
                      <a:pt x="186" y="288"/>
                    </a:lnTo>
                    <a:lnTo>
                      <a:pt x="186" y="287"/>
                    </a:lnTo>
                    <a:lnTo>
                      <a:pt x="189" y="286"/>
                    </a:lnTo>
                    <a:lnTo>
                      <a:pt x="193" y="284"/>
                    </a:lnTo>
                    <a:lnTo>
                      <a:pt x="196" y="283"/>
                    </a:lnTo>
                    <a:lnTo>
                      <a:pt x="196" y="282"/>
                    </a:lnTo>
                    <a:lnTo>
                      <a:pt x="200" y="281"/>
                    </a:lnTo>
                    <a:lnTo>
                      <a:pt x="203" y="278"/>
                    </a:lnTo>
                    <a:lnTo>
                      <a:pt x="207" y="277"/>
                    </a:lnTo>
                    <a:lnTo>
                      <a:pt x="207" y="274"/>
                    </a:lnTo>
                    <a:lnTo>
                      <a:pt x="210" y="273"/>
                    </a:lnTo>
                    <a:lnTo>
                      <a:pt x="214" y="270"/>
                    </a:lnTo>
                    <a:lnTo>
                      <a:pt x="214" y="268"/>
                    </a:lnTo>
                    <a:lnTo>
                      <a:pt x="217" y="265"/>
                    </a:lnTo>
                    <a:lnTo>
                      <a:pt x="220" y="263"/>
                    </a:lnTo>
                    <a:lnTo>
                      <a:pt x="224" y="262"/>
                    </a:lnTo>
                    <a:lnTo>
                      <a:pt x="224" y="259"/>
                    </a:lnTo>
                    <a:lnTo>
                      <a:pt x="227" y="257"/>
                    </a:lnTo>
                    <a:lnTo>
                      <a:pt x="231" y="255"/>
                    </a:lnTo>
                    <a:lnTo>
                      <a:pt x="234" y="254"/>
                    </a:lnTo>
                    <a:lnTo>
                      <a:pt x="234" y="253"/>
                    </a:lnTo>
                    <a:lnTo>
                      <a:pt x="238" y="250"/>
                    </a:lnTo>
                    <a:lnTo>
                      <a:pt x="241" y="249"/>
                    </a:lnTo>
                    <a:lnTo>
                      <a:pt x="241" y="246"/>
                    </a:lnTo>
                    <a:lnTo>
                      <a:pt x="245" y="243"/>
                    </a:lnTo>
                    <a:lnTo>
                      <a:pt x="248" y="239"/>
                    </a:lnTo>
                    <a:lnTo>
                      <a:pt x="251" y="234"/>
                    </a:lnTo>
                    <a:lnTo>
                      <a:pt x="251" y="228"/>
                    </a:lnTo>
                    <a:lnTo>
                      <a:pt x="255" y="221"/>
                    </a:lnTo>
                    <a:lnTo>
                      <a:pt x="258" y="212"/>
                    </a:lnTo>
                    <a:lnTo>
                      <a:pt x="258" y="205"/>
                    </a:lnTo>
                    <a:lnTo>
                      <a:pt x="262" y="197"/>
                    </a:lnTo>
                    <a:lnTo>
                      <a:pt x="265" y="188"/>
                    </a:lnTo>
                    <a:lnTo>
                      <a:pt x="269" y="181"/>
                    </a:lnTo>
                    <a:lnTo>
                      <a:pt x="269" y="173"/>
                    </a:lnTo>
                    <a:lnTo>
                      <a:pt x="272" y="167"/>
                    </a:lnTo>
                    <a:lnTo>
                      <a:pt x="276" y="162"/>
                    </a:lnTo>
                    <a:lnTo>
                      <a:pt x="279" y="157"/>
                    </a:lnTo>
                    <a:lnTo>
                      <a:pt x="279" y="153"/>
                    </a:lnTo>
                    <a:lnTo>
                      <a:pt x="282" y="149"/>
                    </a:lnTo>
                    <a:lnTo>
                      <a:pt x="286" y="146"/>
                    </a:lnTo>
                    <a:lnTo>
                      <a:pt x="286" y="142"/>
                    </a:lnTo>
                    <a:lnTo>
                      <a:pt x="289" y="137"/>
                    </a:lnTo>
                    <a:lnTo>
                      <a:pt x="293" y="132"/>
                    </a:lnTo>
                    <a:lnTo>
                      <a:pt x="296" y="125"/>
                    </a:lnTo>
                    <a:lnTo>
                      <a:pt x="296" y="118"/>
                    </a:lnTo>
                    <a:lnTo>
                      <a:pt x="300" y="110"/>
                    </a:lnTo>
                    <a:lnTo>
                      <a:pt x="303" y="101"/>
                    </a:lnTo>
                    <a:lnTo>
                      <a:pt x="303" y="94"/>
                    </a:lnTo>
                    <a:lnTo>
                      <a:pt x="307" y="84"/>
                    </a:lnTo>
                    <a:lnTo>
                      <a:pt x="310" y="75"/>
                    </a:lnTo>
                    <a:lnTo>
                      <a:pt x="313" y="67"/>
                    </a:lnTo>
                    <a:lnTo>
                      <a:pt x="313" y="58"/>
                    </a:lnTo>
                    <a:lnTo>
                      <a:pt x="317" y="51"/>
                    </a:lnTo>
                    <a:lnTo>
                      <a:pt x="320" y="43"/>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25"/>
              <p:cNvSpPr>
                <a:spLocks/>
              </p:cNvSpPr>
              <p:nvPr/>
            </p:nvSpPr>
            <p:spPr bwMode="auto">
              <a:xfrm>
                <a:off x="1978025" y="1252538"/>
                <a:ext cx="508000" cy="355600"/>
              </a:xfrm>
              <a:custGeom>
                <a:avLst/>
                <a:gdLst/>
                <a:ahLst/>
                <a:cxnLst>
                  <a:cxn ang="0">
                    <a:pos x="4" y="164"/>
                  </a:cxn>
                  <a:cxn ang="0">
                    <a:pos x="11" y="145"/>
                  </a:cxn>
                  <a:cxn ang="0">
                    <a:pos x="21" y="130"/>
                  </a:cxn>
                  <a:cxn ang="0">
                    <a:pos x="28" y="118"/>
                  </a:cxn>
                  <a:cxn ang="0">
                    <a:pos x="35" y="105"/>
                  </a:cxn>
                  <a:cxn ang="0">
                    <a:pos x="42" y="91"/>
                  </a:cxn>
                  <a:cxn ang="0">
                    <a:pos x="49" y="80"/>
                  </a:cxn>
                  <a:cxn ang="0">
                    <a:pos x="55" y="69"/>
                  </a:cxn>
                  <a:cxn ang="0">
                    <a:pos x="66" y="60"/>
                  </a:cxn>
                  <a:cxn ang="0">
                    <a:pos x="73" y="52"/>
                  </a:cxn>
                  <a:cxn ang="0">
                    <a:pos x="79" y="43"/>
                  </a:cxn>
                  <a:cxn ang="0">
                    <a:pos x="86" y="36"/>
                  </a:cxn>
                  <a:cxn ang="0">
                    <a:pos x="93" y="29"/>
                  </a:cxn>
                  <a:cxn ang="0">
                    <a:pos x="100" y="24"/>
                  </a:cxn>
                  <a:cxn ang="0">
                    <a:pos x="110" y="19"/>
                  </a:cxn>
                  <a:cxn ang="0">
                    <a:pos x="117" y="14"/>
                  </a:cxn>
                  <a:cxn ang="0">
                    <a:pos x="124" y="9"/>
                  </a:cxn>
                  <a:cxn ang="0">
                    <a:pos x="131" y="4"/>
                  </a:cxn>
                  <a:cxn ang="0">
                    <a:pos x="138" y="2"/>
                  </a:cxn>
                  <a:cxn ang="0">
                    <a:pos x="148" y="0"/>
                  </a:cxn>
                  <a:cxn ang="0">
                    <a:pos x="159" y="0"/>
                  </a:cxn>
                  <a:cxn ang="0">
                    <a:pos x="166" y="4"/>
                  </a:cxn>
                  <a:cxn ang="0">
                    <a:pos x="172" y="9"/>
                  </a:cxn>
                  <a:cxn ang="0">
                    <a:pos x="183" y="18"/>
                  </a:cxn>
                  <a:cxn ang="0">
                    <a:pos x="190" y="28"/>
                  </a:cxn>
                  <a:cxn ang="0">
                    <a:pos x="197" y="37"/>
                  </a:cxn>
                  <a:cxn ang="0">
                    <a:pos x="203" y="42"/>
                  </a:cxn>
                  <a:cxn ang="0">
                    <a:pos x="210" y="47"/>
                  </a:cxn>
                  <a:cxn ang="0">
                    <a:pos x="217" y="52"/>
                  </a:cxn>
                  <a:cxn ang="0">
                    <a:pos x="228" y="58"/>
                  </a:cxn>
                  <a:cxn ang="0">
                    <a:pos x="234" y="65"/>
                  </a:cxn>
                  <a:cxn ang="0">
                    <a:pos x="241" y="75"/>
                  </a:cxn>
                  <a:cxn ang="0">
                    <a:pos x="248" y="91"/>
                  </a:cxn>
                  <a:cxn ang="0">
                    <a:pos x="255" y="109"/>
                  </a:cxn>
                  <a:cxn ang="0">
                    <a:pos x="265" y="124"/>
                  </a:cxn>
                  <a:cxn ang="0">
                    <a:pos x="272" y="138"/>
                  </a:cxn>
                  <a:cxn ang="0">
                    <a:pos x="279" y="153"/>
                  </a:cxn>
                  <a:cxn ang="0">
                    <a:pos x="286" y="172"/>
                  </a:cxn>
                  <a:cxn ang="0">
                    <a:pos x="293" y="188"/>
                  </a:cxn>
                  <a:cxn ang="0">
                    <a:pos x="300" y="201"/>
                  </a:cxn>
                  <a:cxn ang="0">
                    <a:pos x="310" y="212"/>
                  </a:cxn>
                  <a:cxn ang="0">
                    <a:pos x="317" y="220"/>
                  </a:cxn>
                </a:cxnLst>
                <a:rect l="0" t="0" r="r" b="b"/>
                <a:pathLst>
                  <a:path w="320" h="224">
                    <a:moveTo>
                      <a:pt x="0" y="178"/>
                    </a:moveTo>
                    <a:lnTo>
                      <a:pt x="4" y="171"/>
                    </a:lnTo>
                    <a:lnTo>
                      <a:pt x="4" y="164"/>
                    </a:lnTo>
                    <a:lnTo>
                      <a:pt x="7" y="157"/>
                    </a:lnTo>
                    <a:lnTo>
                      <a:pt x="11" y="152"/>
                    </a:lnTo>
                    <a:lnTo>
                      <a:pt x="11" y="145"/>
                    </a:lnTo>
                    <a:lnTo>
                      <a:pt x="14" y="140"/>
                    </a:lnTo>
                    <a:lnTo>
                      <a:pt x="18" y="135"/>
                    </a:lnTo>
                    <a:lnTo>
                      <a:pt x="21" y="130"/>
                    </a:lnTo>
                    <a:lnTo>
                      <a:pt x="21" y="127"/>
                    </a:lnTo>
                    <a:lnTo>
                      <a:pt x="24" y="122"/>
                    </a:lnTo>
                    <a:lnTo>
                      <a:pt x="28" y="118"/>
                    </a:lnTo>
                    <a:lnTo>
                      <a:pt x="31" y="114"/>
                    </a:lnTo>
                    <a:lnTo>
                      <a:pt x="31" y="109"/>
                    </a:lnTo>
                    <a:lnTo>
                      <a:pt x="35" y="105"/>
                    </a:lnTo>
                    <a:lnTo>
                      <a:pt x="38" y="100"/>
                    </a:lnTo>
                    <a:lnTo>
                      <a:pt x="38" y="96"/>
                    </a:lnTo>
                    <a:lnTo>
                      <a:pt x="42" y="91"/>
                    </a:lnTo>
                    <a:lnTo>
                      <a:pt x="45" y="87"/>
                    </a:lnTo>
                    <a:lnTo>
                      <a:pt x="49" y="84"/>
                    </a:lnTo>
                    <a:lnTo>
                      <a:pt x="49" y="80"/>
                    </a:lnTo>
                    <a:lnTo>
                      <a:pt x="52" y="76"/>
                    </a:lnTo>
                    <a:lnTo>
                      <a:pt x="55" y="72"/>
                    </a:lnTo>
                    <a:lnTo>
                      <a:pt x="55" y="69"/>
                    </a:lnTo>
                    <a:lnTo>
                      <a:pt x="59" y="66"/>
                    </a:lnTo>
                    <a:lnTo>
                      <a:pt x="62" y="62"/>
                    </a:lnTo>
                    <a:lnTo>
                      <a:pt x="66" y="60"/>
                    </a:lnTo>
                    <a:lnTo>
                      <a:pt x="66" y="57"/>
                    </a:lnTo>
                    <a:lnTo>
                      <a:pt x="69" y="55"/>
                    </a:lnTo>
                    <a:lnTo>
                      <a:pt x="73" y="52"/>
                    </a:lnTo>
                    <a:lnTo>
                      <a:pt x="76" y="50"/>
                    </a:lnTo>
                    <a:lnTo>
                      <a:pt x="76" y="47"/>
                    </a:lnTo>
                    <a:lnTo>
                      <a:pt x="79" y="43"/>
                    </a:lnTo>
                    <a:lnTo>
                      <a:pt x="83" y="41"/>
                    </a:lnTo>
                    <a:lnTo>
                      <a:pt x="83" y="38"/>
                    </a:lnTo>
                    <a:lnTo>
                      <a:pt x="86" y="36"/>
                    </a:lnTo>
                    <a:lnTo>
                      <a:pt x="90" y="34"/>
                    </a:lnTo>
                    <a:lnTo>
                      <a:pt x="93" y="32"/>
                    </a:lnTo>
                    <a:lnTo>
                      <a:pt x="93" y="29"/>
                    </a:lnTo>
                    <a:lnTo>
                      <a:pt x="97" y="27"/>
                    </a:lnTo>
                    <a:lnTo>
                      <a:pt x="100" y="26"/>
                    </a:lnTo>
                    <a:lnTo>
                      <a:pt x="100" y="24"/>
                    </a:lnTo>
                    <a:lnTo>
                      <a:pt x="104" y="22"/>
                    </a:lnTo>
                    <a:lnTo>
                      <a:pt x="107" y="21"/>
                    </a:lnTo>
                    <a:lnTo>
                      <a:pt x="110" y="19"/>
                    </a:lnTo>
                    <a:lnTo>
                      <a:pt x="110" y="17"/>
                    </a:lnTo>
                    <a:lnTo>
                      <a:pt x="114" y="16"/>
                    </a:lnTo>
                    <a:lnTo>
                      <a:pt x="117" y="14"/>
                    </a:lnTo>
                    <a:lnTo>
                      <a:pt x="121" y="12"/>
                    </a:lnTo>
                    <a:lnTo>
                      <a:pt x="121" y="10"/>
                    </a:lnTo>
                    <a:lnTo>
                      <a:pt x="124" y="9"/>
                    </a:lnTo>
                    <a:lnTo>
                      <a:pt x="128" y="8"/>
                    </a:lnTo>
                    <a:lnTo>
                      <a:pt x="128" y="7"/>
                    </a:lnTo>
                    <a:lnTo>
                      <a:pt x="131" y="4"/>
                    </a:lnTo>
                    <a:lnTo>
                      <a:pt x="135" y="4"/>
                    </a:lnTo>
                    <a:lnTo>
                      <a:pt x="138" y="3"/>
                    </a:lnTo>
                    <a:lnTo>
                      <a:pt x="138" y="2"/>
                    </a:lnTo>
                    <a:lnTo>
                      <a:pt x="141" y="0"/>
                    </a:lnTo>
                    <a:lnTo>
                      <a:pt x="145" y="0"/>
                    </a:lnTo>
                    <a:lnTo>
                      <a:pt x="148" y="0"/>
                    </a:lnTo>
                    <a:lnTo>
                      <a:pt x="152" y="0"/>
                    </a:lnTo>
                    <a:lnTo>
                      <a:pt x="155" y="0"/>
                    </a:lnTo>
                    <a:lnTo>
                      <a:pt x="159" y="0"/>
                    </a:lnTo>
                    <a:lnTo>
                      <a:pt x="162" y="2"/>
                    </a:lnTo>
                    <a:lnTo>
                      <a:pt x="166" y="3"/>
                    </a:lnTo>
                    <a:lnTo>
                      <a:pt x="166" y="4"/>
                    </a:lnTo>
                    <a:lnTo>
                      <a:pt x="169" y="5"/>
                    </a:lnTo>
                    <a:lnTo>
                      <a:pt x="172" y="8"/>
                    </a:lnTo>
                    <a:lnTo>
                      <a:pt x="172" y="9"/>
                    </a:lnTo>
                    <a:lnTo>
                      <a:pt x="176" y="12"/>
                    </a:lnTo>
                    <a:lnTo>
                      <a:pt x="179" y="16"/>
                    </a:lnTo>
                    <a:lnTo>
                      <a:pt x="183" y="18"/>
                    </a:lnTo>
                    <a:lnTo>
                      <a:pt x="183" y="22"/>
                    </a:lnTo>
                    <a:lnTo>
                      <a:pt x="186" y="26"/>
                    </a:lnTo>
                    <a:lnTo>
                      <a:pt x="190" y="28"/>
                    </a:lnTo>
                    <a:lnTo>
                      <a:pt x="193" y="31"/>
                    </a:lnTo>
                    <a:lnTo>
                      <a:pt x="193" y="34"/>
                    </a:lnTo>
                    <a:lnTo>
                      <a:pt x="197" y="37"/>
                    </a:lnTo>
                    <a:lnTo>
                      <a:pt x="200" y="38"/>
                    </a:lnTo>
                    <a:lnTo>
                      <a:pt x="200" y="41"/>
                    </a:lnTo>
                    <a:lnTo>
                      <a:pt x="203" y="42"/>
                    </a:lnTo>
                    <a:lnTo>
                      <a:pt x="207" y="43"/>
                    </a:lnTo>
                    <a:lnTo>
                      <a:pt x="210" y="46"/>
                    </a:lnTo>
                    <a:lnTo>
                      <a:pt x="210" y="47"/>
                    </a:lnTo>
                    <a:lnTo>
                      <a:pt x="214" y="48"/>
                    </a:lnTo>
                    <a:lnTo>
                      <a:pt x="217" y="51"/>
                    </a:lnTo>
                    <a:lnTo>
                      <a:pt x="217" y="52"/>
                    </a:lnTo>
                    <a:lnTo>
                      <a:pt x="221" y="55"/>
                    </a:lnTo>
                    <a:lnTo>
                      <a:pt x="224" y="56"/>
                    </a:lnTo>
                    <a:lnTo>
                      <a:pt x="228" y="58"/>
                    </a:lnTo>
                    <a:lnTo>
                      <a:pt x="228" y="60"/>
                    </a:lnTo>
                    <a:lnTo>
                      <a:pt x="231" y="62"/>
                    </a:lnTo>
                    <a:lnTo>
                      <a:pt x="234" y="65"/>
                    </a:lnTo>
                    <a:lnTo>
                      <a:pt x="238" y="67"/>
                    </a:lnTo>
                    <a:lnTo>
                      <a:pt x="238" y="71"/>
                    </a:lnTo>
                    <a:lnTo>
                      <a:pt x="241" y="75"/>
                    </a:lnTo>
                    <a:lnTo>
                      <a:pt x="245" y="80"/>
                    </a:lnTo>
                    <a:lnTo>
                      <a:pt x="245" y="85"/>
                    </a:lnTo>
                    <a:lnTo>
                      <a:pt x="248" y="91"/>
                    </a:lnTo>
                    <a:lnTo>
                      <a:pt x="252" y="96"/>
                    </a:lnTo>
                    <a:lnTo>
                      <a:pt x="255" y="103"/>
                    </a:lnTo>
                    <a:lnTo>
                      <a:pt x="255" y="109"/>
                    </a:lnTo>
                    <a:lnTo>
                      <a:pt x="259" y="114"/>
                    </a:lnTo>
                    <a:lnTo>
                      <a:pt x="262" y="120"/>
                    </a:lnTo>
                    <a:lnTo>
                      <a:pt x="265" y="124"/>
                    </a:lnTo>
                    <a:lnTo>
                      <a:pt x="265" y="129"/>
                    </a:lnTo>
                    <a:lnTo>
                      <a:pt x="269" y="133"/>
                    </a:lnTo>
                    <a:lnTo>
                      <a:pt x="272" y="138"/>
                    </a:lnTo>
                    <a:lnTo>
                      <a:pt x="272" y="143"/>
                    </a:lnTo>
                    <a:lnTo>
                      <a:pt x="276" y="148"/>
                    </a:lnTo>
                    <a:lnTo>
                      <a:pt x="279" y="153"/>
                    </a:lnTo>
                    <a:lnTo>
                      <a:pt x="283" y="159"/>
                    </a:lnTo>
                    <a:lnTo>
                      <a:pt x="283" y="166"/>
                    </a:lnTo>
                    <a:lnTo>
                      <a:pt x="286" y="172"/>
                    </a:lnTo>
                    <a:lnTo>
                      <a:pt x="290" y="178"/>
                    </a:lnTo>
                    <a:lnTo>
                      <a:pt x="290" y="183"/>
                    </a:lnTo>
                    <a:lnTo>
                      <a:pt x="293" y="188"/>
                    </a:lnTo>
                    <a:lnTo>
                      <a:pt x="296" y="193"/>
                    </a:lnTo>
                    <a:lnTo>
                      <a:pt x="300" y="197"/>
                    </a:lnTo>
                    <a:lnTo>
                      <a:pt x="300" y="201"/>
                    </a:lnTo>
                    <a:lnTo>
                      <a:pt x="303" y="205"/>
                    </a:lnTo>
                    <a:lnTo>
                      <a:pt x="307" y="209"/>
                    </a:lnTo>
                    <a:lnTo>
                      <a:pt x="310" y="212"/>
                    </a:lnTo>
                    <a:lnTo>
                      <a:pt x="310" y="215"/>
                    </a:lnTo>
                    <a:lnTo>
                      <a:pt x="314" y="217"/>
                    </a:lnTo>
                    <a:lnTo>
                      <a:pt x="317" y="220"/>
                    </a:lnTo>
                    <a:lnTo>
                      <a:pt x="317" y="222"/>
                    </a:lnTo>
                    <a:lnTo>
                      <a:pt x="320" y="22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26"/>
              <p:cNvSpPr>
                <a:spLocks/>
              </p:cNvSpPr>
              <p:nvPr/>
            </p:nvSpPr>
            <p:spPr bwMode="auto">
              <a:xfrm>
                <a:off x="2486025" y="1595438"/>
                <a:ext cx="207963" cy="12700"/>
              </a:xfrm>
              <a:custGeom>
                <a:avLst/>
                <a:gdLst/>
                <a:ahLst/>
                <a:cxnLst>
                  <a:cxn ang="0">
                    <a:pos x="0" y="8"/>
                  </a:cxn>
                  <a:cxn ang="0">
                    <a:pos x="4" y="8"/>
                  </a:cxn>
                  <a:cxn ang="0">
                    <a:pos x="7" y="8"/>
                  </a:cxn>
                  <a:cxn ang="0">
                    <a:pos x="11" y="6"/>
                  </a:cxn>
                  <a:cxn ang="0">
                    <a:pos x="14" y="5"/>
                  </a:cxn>
                  <a:cxn ang="0">
                    <a:pos x="14" y="4"/>
                  </a:cxn>
                  <a:cxn ang="0">
                    <a:pos x="18" y="3"/>
                  </a:cxn>
                  <a:cxn ang="0">
                    <a:pos x="21" y="3"/>
                  </a:cxn>
                  <a:cxn ang="0">
                    <a:pos x="25" y="1"/>
                  </a:cxn>
                  <a:cxn ang="0">
                    <a:pos x="28" y="0"/>
                  </a:cxn>
                  <a:cxn ang="0">
                    <a:pos x="31" y="0"/>
                  </a:cxn>
                  <a:cxn ang="0">
                    <a:pos x="35" y="0"/>
                  </a:cxn>
                  <a:cxn ang="0">
                    <a:pos x="38" y="0"/>
                  </a:cxn>
                  <a:cxn ang="0">
                    <a:pos x="42" y="0"/>
                  </a:cxn>
                  <a:cxn ang="0">
                    <a:pos x="45" y="0"/>
                  </a:cxn>
                  <a:cxn ang="0">
                    <a:pos x="49" y="0"/>
                  </a:cxn>
                  <a:cxn ang="0">
                    <a:pos x="52" y="0"/>
                  </a:cxn>
                  <a:cxn ang="0">
                    <a:pos x="56" y="0"/>
                  </a:cxn>
                  <a:cxn ang="0">
                    <a:pos x="59" y="0"/>
                  </a:cxn>
                  <a:cxn ang="0">
                    <a:pos x="62" y="0"/>
                  </a:cxn>
                  <a:cxn ang="0">
                    <a:pos x="66" y="0"/>
                  </a:cxn>
                  <a:cxn ang="0">
                    <a:pos x="69" y="0"/>
                  </a:cxn>
                  <a:cxn ang="0">
                    <a:pos x="73" y="0"/>
                  </a:cxn>
                  <a:cxn ang="0">
                    <a:pos x="76" y="0"/>
                  </a:cxn>
                  <a:cxn ang="0">
                    <a:pos x="80" y="0"/>
                  </a:cxn>
                  <a:cxn ang="0">
                    <a:pos x="83" y="0"/>
                  </a:cxn>
                  <a:cxn ang="0">
                    <a:pos x="87" y="0"/>
                  </a:cxn>
                  <a:cxn ang="0">
                    <a:pos x="90" y="0"/>
                  </a:cxn>
                  <a:cxn ang="0">
                    <a:pos x="93" y="0"/>
                  </a:cxn>
                  <a:cxn ang="0">
                    <a:pos x="97" y="0"/>
                  </a:cxn>
                  <a:cxn ang="0">
                    <a:pos x="100" y="0"/>
                  </a:cxn>
                  <a:cxn ang="0">
                    <a:pos x="104" y="0"/>
                  </a:cxn>
                  <a:cxn ang="0">
                    <a:pos x="107" y="0"/>
                  </a:cxn>
                  <a:cxn ang="0">
                    <a:pos x="111" y="0"/>
                  </a:cxn>
                  <a:cxn ang="0">
                    <a:pos x="114" y="0"/>
                  </a:cxn>
                  <a:cxn ang="0">
                    <a:pos x="118" y="0"/>
                  </a:cxn>
                  <a:cxn ang="0">
                    <a:pos x="121" y="0"/>
                  </a:cxn>
                  <a:cxn ang="0">
                    <a:pos x="124" y="0"/>
                  </a:cxn>
                  <a:cxn ang="0">
                    <a:pos x="128" y="0"/>
                  </a:cxn>
                  <a:cxn ang="0">
                    <a:pos x="131" y="0"/>
                  </a:cxn>
                </a:cxnLst>
                <a:rect l="0" t="0" r="r" b="b"/>
                <a:pathLst>
                  <a:path w="131" h="8">
                    <a:moveTo>
                      <a:pt x="0" y="8"/>
                    </a:moveTo>
                    <a:lnTo>
                      <a:pt x="4" y="8"/>
                    </a:lnTo>
                    <a:lnTo>
                      <a:pt x="7" y="8"/>
                    </a:lnTo>
                    <a:lnTo>
                      <a:pt x="11" y="6"/>
                    </a:lnTo>
                    <a:lnTo>
                      <a:pt x="14" y="5"/>
                    </a:lnTo>
                    <a:lnTo>
                      <a:pt x="14" y="4"/>
                    </a:lnTo>
                    <a:lnTo>
                      <a:pt x="18" y="3"/>
                    </a:lnTo>
                    <a:lnTo>
                      <a:pt x="21" y="3"/>
                    </a:lnTo>
                    <a:lnTo>
                      <a:pt x="25" y="1"/>
                    </a:lnTo>
                    <a:lnTo>
                      <a:pt x="28" y="0"/>
                    </a:lnTo>
                    <a:lnTo>
                      <a:pt x="31" y="0"/>
                    </a:lnTo>
                    <a:lnTo>
                      <a:pt x="35" y="0"/>
                    </a:lnTo>
                    <a:lnTo>
                      <a:pt x="38" y="0"/>
                    </a:lnTo>
                    <a:lnTo>
                      <a:pt x="42" y="0"/>
                    </a:lnTo>
                    <a:lnTo>
                      <a:pt x="45" y="0"/>
                    </a:lnTo>
                    <a:lnTo>
                      <a:pt x="49" y="0"/>
                    </a:lnTo>
                    <a:lnTo>
                      <a:pt x="52" y="0"/>
                    </a:lnTo>
                    <a:lnTo>
                      <a:pt x="56" y="0"/>
                    </a:lnTo>
                    <a:lnTo>
                      <a:pt x="59" y="0"/>
                    </a:lnTo>
                    <a:lnTo>
                      <a:pt x="62" y="0"/>
                    </a:lnTo>
                    <a:lnTo>
                      <a:pt x="66" y="0"/>
                    </a:lnTo>
                    <a:lnTo>
                      <a:pt x="69" y="0"/>
                    </a:lnTo>
                    <a:lnTo>
                      <a:pt x="73" y="0"/>
                    </a:lnTo>
                    <a:lnTo>
                      <a:pt x="76" y="0"/>
                    </a:lnTo>
                    <a:lnTo>
                      <a:pt x="80" y="0"/>
                    </a:lnTo>
                    <a:lnTo>
                      <a:pt x="83" y="0"/>
                    </a:lnTo>
                    <a:lnTo>
                      <a:pt x="87" y="0"/>
                    </a:lnTo>
                    <a:lnTo>
                      <a:pt x="90" y="0"/>
                    </a:lnTo>
                    <a:lnTo>
                      <a:pt x="93" y="0"/>
                    </a:lnTo>
                    <a:lnTo>
                      <a:pt x="97" y="0"/>
                    </a:lnTo>
                    <a:lnTo>
                      <a:pt x="100" y="0"/>
                    </a:lnTo>
                    <a:lnTo>
                      <a:pt x="104" y="0"/>
                    </a:lnTo>
                    <a:lnTo>
                      <a:pt x="107" y="0"/>
                    </a:lnTo>
                    <a:lnTo>
                      <a:pt x="111" y="0"/>
                    </a:lnTo>
                    <a:lnTo>
                      <a:pt x="114" y="0"/>
                    </a:lnTo>
                    <a:lnTo>
                      <a:pt x="118" y="0"/>
                    </a:lnTo>
                    <a:lnTo>
                      <a:pt x="121" y="0"/>
                    </a:lnTo>
                    <a:lnTo>
                      <a:pt x="124" y="0"/>
                    </a:lnTo>
                    <a:lnTo>
                      <a:pt x="128" y="0"/>
                    </a:lnTo>
                    <a:lnTo>
                      <a:pt x="131"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227"/>
            <p:cNvGrpSpPr/>
            <p:nvPr/>
          </p:nvGrpSpPr>
          <p:grpSpPr>
            <a:xfrm>
              <a:off x="838200" y="2057400"/>
              <a:ext cx="1821934" cy="442158"/>
              <a:chOff x="398463" y="1252538"/>
              <a:chExt cx="2295525" cy="685800"/>
            </a:xfrm>
          </p:grpSpPr>
          <p:sp>
            <p:nvSpPr>
              <p:cNvPr id="13" name="Freeform 117"/>
              <p:cNvSpPr>
                <a:spLocks/>
              </p:cNvSpPr>
              <p:nvPr/>
            </p:nvSpPr>
            <p:spPr bwMode="auto">
              <a:xfrm>
                <a:off x="398463" y="1252538"/>
                <a:ext cx="574675" cy="344488"/>
              </a:xfrm>
              <a:custGeom>
                <a:avLst/>
                <a:gdLst/>
                <a:ahLst/>
                <a:cxnLst>
                  <a:cxn ang="0">
                    <a:pos x="7" y="217"/>
                  </a:cxn>
                  <a:cxn ang="0">
                    <a:pos x="18" y="217"/>
                  </a:cxn>
                  <a:cxn ang="0">
                    <a:pos x="28" y="217"/>
                  </a:cxn>
                  <a:cxn ang="0">
                    <a:pos x="38" y="217"/>
                  </a:cxn>
                  <a:cxn ang="0">
                    <a:pos x="49" y="217"/>
                  </a:cxn>
                  <a:cxn ang="0">
                    <a:pos x="59" y="217"/>
                  </a:cxn>
                  <a:cxn ang="0">
                    <a:pos x="69" y="217"/>
                  </a:cxn>
                  <a:cxn ang="0">
                    <a:pos x="80" y="217"/>
                  </a:cxn>
                  <a:cxn ang="0">
                    <a:pos x="90" y="217"/>
                  </a:cxn>
                  <a:cxn ang="0">
                    <a:pos x="100" y="217"/>
                  </a:cxn>
                  <a:cxn ang="0">
                    <a:pos x="110" y="217"/>
                  </a:cxn>
                  <a:cxn ang="0">
                    <a:pos x="117" y="214"/>
                  </a:cxn>
                  <a:cxn ang="0">
                    <a:pos x="124" y="202"/>
                  </a:cxn>
                  <a:cxn ang="0">
                    <a:pos x="135" y="182"/>
                  </a:cxn>
                  <a:cxn ang="0">
                    <a:pos x="141" y="161"/>
                  </a:cxn>
                  <a:cxn ang="0">
                    <a:pos x="148" y="143"/>
                  </a:cxn>
                  <a:cxn ang="0">
                    <a:pos x="155" y="129"/>
                  </a:cxn>
                  <a:cxn ang="0">
                    <a:pos x="162" y="116"/>
                  </a:cxn>
                  <a:cxn ang="0">
                    <a:pos x="169" y="100"/>
                  </a:cxn>
                  <a:cxn ang="0">
                    <a:pos x="179" y="86"/>
                  </a:cxn>
                  <a:cxn ang="0">
                    <a:pos x="186" y="75"/>
                  </a:cxn>
                  <a:cxn ang="0">
                    <a:pos x="193" y="69"/>
                  </a:cxn>
                  <a:cxn ang="0">
                    <a:pos x="200" y="62"/>
                  </a:cxn>
                  <a:cxn ang="0">
                    <a:pos x="207" y="57"/>
                  </a:cxn>
                  <a:cxn ang="0">
                    <a:pos x="214" y="53"/>
                  </a:cxn>
                  <a:cxn ang="0">
                    <a:pos x="224" y="50"/>
                  </a:cxn>
                  <a:cxn ang="0">
                    <a:pos x="231" y="46"/>
                  </a:cxn>
                  <a:cxn ang="0">
                    <a:pos x="238" y="41"/>
                  </a:cxn>
                  <a:cxn ang="0">
                    <a:pos x="245" y="34"/>
                  </a:cxn>
                  <a:cxn ang="0">
                    <a:pos x="252" y="26"/>
                  </a:cxn>
                  <a:cxn ang="0">
                    <a:pos x="259" y="18"/>
                  </a:cxn>
                  <a:cxn ang="0">
                    <a:pos x="272" y="12"/>
                  </a:cxn>
                  <a:cxn ang="0">
                    <a:pos x="276" y="10"/>
                  </a:cxn>
                  <a:cxn ang="0">
                    <a:pos x="283" y="8"/>
                  </a:cxn>
                  <a:cxn ang="0">
                    <a:pos x="293" y="4"/>
                  </a:cxn>
                  <a:cxn ang="0">
                    <a:pos x="303" y="2"/>
                  </a:cxn>
                  <a:cxn ang="0">
                    <a:pos x="314" y="0"/>
                  </a:cxn>
                  <a:cxn ang="0">
                    <a:pos x="324" y="0"/>
                  </a:cxn>
                  <a:cxn ang="0">
                    <a:pos x="334" y="4"/>
                  </a:cxn>
                  <a:cxn ang="0">
                    <a:pos x="341" y="9"/>
                  </a:cxn>
                  <a:cxn ang="0">
                    <a:pos x="348" y="13"/>
                  </a:cxn>
                  <a:cxn ang="0">
                    <a:pos x="358" y="21"/>
                  </a:cxn>
                </a:cxnLst>
                <a:rect l="0" t="0" r="r" b="b"/>
                <a:pathLst>
                  <a:path w="362" h="217">
                    <a:moveTo>
                      <a:pt x="0" y="217"/>
                    </a:moveTo>
                    <a:lnTo>
                      <a:pt x="4" y="217"/>
                    </a:lnTo>
                    <a:lnTo>
                      <a:pt x="7" y="217"/>
                    </a:lnTo>
                    <a:lnTo>
                      <a:pt x="11" y="217"/>
                    </a:lnTo>
                    <a:lnTo>
                      <a:pt x="14" y="217"/>
                    </a:lnTo>
                    <a:lnTo>
                      <a:pt x="18" y="217"/>
                    </a:lnTo>
                    <a:lnTo>
                      <a:pt x="21" y="217"/>
                    </a:lnTo>
                    <a:lnTo>
                      <a:pt x="24" y="217"/>
                    </a:lnTo>
                    <a:lnTo>
                      <a:pt x="28" y="217"/>
                    </a:lnTo>
                    <a:lnTo>
                      <a:pt x="31" y="217"/>
                    </a:lnTo>
                    <a:lnTo>
                      <a:pt x="35" y="217"/>
                    </a:lnTo>
                    <a:lnTo>
                      <a:pt x="38" y="217"/>
                    </a:lnTo>
                    <a:lnTo>
                      <a:pt x="42" y="217"/>
                    </a:lnTo>
                    <a:lnTo>
                      <a:pt x="45" y="217"/>
                    </a:lnTo>
                    <a:lnTo>
                      <a:pt x="49" y="217"/>
                    </a:lnTo>
                    <a:lnTo>
                      <a:pt x="52" y="217"/>
                    </a:lnTo>
                    <a:lnTo>
                      <a:pt x="55" y="217"/>
                    </a:lnTo>
                    <a:lnTo>
                      <a:pt x="59" y="217"/>
                    </a:lnTo>
                    <a:lnTo>
                      <a:pt x="62" y="217"/>
                    </a:lnTo>
                    <a:lnTo>
                      <a:pt x="66" y="217"/>
                    </a:lnTo>
                    <a:lnTo>
                      <a:pt x="69" y="217"/>
                    </a:lnTo>
                    <a:lnTo>
                      <a:pt x="73" y="217"/>
                    </a:lnTo>
                    <a:lnTo>
                      <a:pt x="76" y="217"/>
                    </a:lnTo>
                    <a:lnTo>
                      <a:pt x="80" y="217"/>
                    </a:lnTo>
                    <a:lnTo>
                      <a:pt x="83" y="217"/>
                    </a:lnTo>
                    <a:lnTo>
                      <a:pt x="86" y="217"/>
                    </a:lnTo>
                    <a:lnTo>
                      <a:pt x="90" y="217"/>
                    </a:lnTo>
                    <a:lnTo>
                      <a:pt x="93" y="217"/>
                    </a:lnTo>
                    <a:lnTo>
                      <a:pt x="97" y="217"/>
                    </a:lnTo>
                    <a:lnTo>
                      <a:pt x="100" y="217"/>
                    </a:lnTo>
                    <a:lnTo>
                      <a:pt x="104" y="217"/>
                    </a:lnTo>
                    <a:lnTo>
                      <a:pt x="107" y="217"/>
                    </a:lnTo>
                    <a:lnTo>
                      <a:pt x="110" y="217"/>
                    </a:lnTo>
                    <a:lnTo>
                      <a:pt x="114" y="216"/>
                    </a:lnTo>
                    <a:lnTo>
                      <a:pt x="114" y="215"/>
                    </a:lnTo>
                    <a:lnTo>
                      <a:pt x="117" y="214"/>
                    </a:lnTo>
                    <a:lnTo>
                      <a:pt x="121" y="211"/>
                    </a:lnTo>
                    <a:lnTo>
                      <a:pt x="124" y="207"/>
                    </a:lnTo>
                    <a:lnTo>
                      <a:pt x="124" y="202"/>
                    </a:lnTo>
                    <a:lnTo>
                      <a:pt x="128" y="197"/>
                    </a:lnTo>
                    <a:lnTo>
                      <a:pt x="131" y="190"/>
                    </a:lnTo>
                    <a:lnTo>
                      <a:pt x="135" y="182"/>
                    </a:lnTo>
                    <a:lnTo>
                      <a:pt x="135" y="175"/>
                    </a:lnTo>
                    <a:lnTo>
                      <a:pt x="138" y="167"/>
                    </a:lnTo>
                    <a:lnTo>
                      <a:pt x="141" y="161"/>
                    </a:lnTo>
                    <a:lnTo>
                      <a:pt x="141" y="153"/>
                    </a:lnTo>
                    <a:lnTo>
                      <a:pt x="145" y="148"/>
                    </a:lnTo>
                    <a:lnTo>
                      <a:pt x="148" y="143"/>
                    </a:lnTo>
                    <a:lnTo>
                      <a:pt x="152" y="138"/>
                    </a:lnTo>
                    <a:lnTo>
                      <a:pt x="152" y="134"/>
                    </a:lnTo>
                    <a:lnTo>
                      <a:pt x="155" y="129"/>
                    </a:lnTo>
                    <a:lnTo>
                      <a:pt x="159" y="125"/>
                    </a:lnTo>
                    <a:lnTo>
                      <a:pt x="162" y="122"/>
                    </a:lnTo>
                    <a:lnTo>
                      <a:pt x="162" y="116"/>
                    </a:lnTo>
                    <a:lnTo>
                      <a:pt x="166" y="111"/>
                    </a:lnTo>
                    <a:lnTo>
                      <a:pt x="169" y="106"/>
                    </a:lnTo>
                    <a:lnTo>
                      <a:pt x="169" y="100"/>
                    </a:lnTo>
                    <a:lnTo>
                      <a:pt x="172" y="95"/>
                    </a:lnTo>
                    <a:lnTo>
                      <a:pt x="176" y="90"/>
                    </a:lnTo>
                    <a:lnTo>
                      <a:pt x="179" y="86"/>
                    </a:lnTo>
                    <a:lnTo>
                      <a:pt x="179" y="82"/>
                    </a:lnTo>
                    <a:lnTo>
                      <a:pt x="183" y="79"/>
                    </a:lnTo>
                    <a:lnTo>
                      <a:pt x="186" y="75"/>
                    </a:lnTo>
                    <a:lnTo>
                      <a:pt x="186" y="72"/>
                    </a:lnTo>
                    <a:lnTo>
                      <a:pt x="190" y="70"/>
                    </a:lnTo>
                    <a:lnTo>
                      <a:pt x="193" y="69"/>
                    </a:lnTo>
                    <a:lnTo>
                      <a:pt x="197" y="66"/>
                    </a:lnTo>
                    <a:lnTo>
                      <a:pt x="197" y="65"/>
                    </a:lnTo>
                    <a:lnTo>
                      <a:pt x="200" y="62"/>
                    </a:lnTo>
                    <a:lnTo>
                      <a:pt x="203" y="61"/>
                    </a:lnTo>
                    <a:lnTo>
                      <a:pt x="207" y="58"/>
                    </a:lnTo>
                    <a:lnTo>
                      <a:pt x="207" y="57"/>
                    </a:lnTo>
                    <a:lnTo>
                      <a:pt x="210" y="56"/>
                    </a:lnTo>
                    <a:lnTo>
                      <a:pt x="214" y="55"/>
                    </a:lnTo>
                    <a:lnTo>
                      <a:pt x="214" y="53"/>
                    </a:lnTo>
                    <a:lnTo>
                      <a:pt x="217" y="52"/>
                    </a:lnTo>
                    <a:lnTo>
                      <a:pt x="221" y="51"/>
                    </a:lnTo>
                    <a:lnTo>
                      <a:pt x="224" y="50"/>
                    </a:lnTo>
                    <a:lnTo>
                      <a:pt x="224" y="48"/>
                    </a:lnTo>
                    <a:lnTo>
                      <a:pt x="228" y="47"/>
                    </a:lnTo>
                    <a:lnTo>
                      <a:pt x="231" y="46"/>
                    </a:lnTo>
                    <a:lnTo>
                      <a:pt x="231" y="45"/>
                    </a:lnTo>
                    <a:lnTo>
                      <a:pt x="234" y="43"/>
                    </a:lnTo>
                    <a:lnTo>
                      <a:pt x="238" y="41"/>
                    </a:lnTo>
                    <a:lnTo>
                      <a:pt x="241" y="39"/>
                    </a:lnTo>
                    <a:lnTo>
                      <a:pt x="241" y="37"/>
                    </a:lnTo>
                    <a:lnTo>
                      <a:pt x="245" y="34"/>
                    </a:lnTo>
                    <a:lnTo>
                      <a:pt x="248" y="32"/>
                    </a:lnTo>
                    <a:lnTo>
                      <a:pt x="252" y="29"/>
                    </a:lnTo>
                    <a:lnTo>
                      <a:pt x="252" y="26"/>
                    </a:lnTo>
                    <a:lnTo>
                      <a:pt x="255" y="23"/>
                    </a:lnTo>
                    <a:lnTo>
                      <a:pt x="259" y="21"/>
                    </a:lnTo>
                    <a:lnTo>
                      <a:pt x="259" y="18"/>
                    </a:lnTo>
                    <a:lnTo>
                      <a:pt x="262" y="17"/>
                    </a:lnTo>
                    <a:lnTo>
                      <a:pt x="265" y="16"/>
                    </a:lnTo>
                    <a:lnTo>
                      <a:pt x="272" y="12"/>
                    </a:lnTo>
                    <a:lnTo>
                      <a:pt x="269" y="12"/>
                    </a:lnTo>
                    <a:lnTo>
                      <a:pt x="272" y="12"/>
                    </a:lnTo>
                    <a:lnTo>
                      <a:pt x="276" y="10"/>
                    </a:lnTo>
                    <a:lnTo>
                      <a:pt x="283" y="8"/>
                    </a:lnTo>
                    <a:lnTo>
                      <a:pt x="279" y="8"/>
                    </a:lnTo>
                    <a:lnTo>
                      <a:pt x="283" y="8"/>
                    </a:lnTo>
                    <a:lnTo>
                      <a:pt x="286" y="7"/>
                    </a:lnTo>
                    <a:lnTo>
                      <a:pt x="290" y="5"/>
                    </a:lnTo>
                    <a:lnTo>
                      <a:pt x="293" y="4"/>
                    </a:lnTo>
                    <a:lnTo>
                      <a:pt x="296" y="3"/>
                    </a:lnTo>
                    <a:lnTo>
                      <a:pt x="300" y="3"/>
                    </a:lnTo>
                    <a:lnTo>
                      <a:pt x="303" y="2"/>
                    </a:lnTo>
                    <a:lnTo>
                      <a:pt x="307" y="0"/>
                    </a:lnTo>
                    <a:lnTo>
                      <a:pt x="310" y="0"/>
                    </a:lnTo>
                    <a:lnTo>
                      <a:pt x="314" y="0"/>
                    </a:lnTo>
                    <a:lnTo>
                      <a:pt x="317" y="0"/>
                    </a:lnTo>
                    <a:lnTo>
                      <a:pt x="321" y="0"/>
                    </a:lnTo>
                    <a:lnTo>
                      <a:pt x="324" y="0"/>
                    </a:lnTo>
                    <a:lnTo>
                      <a:pt x="327" y="2"/>
                    </a:lnTo>
                    <a:lnTo>
                      <a:pt x="331" y="3"/>
                    </a:lnTo>
                    <a:lnTo>
                      <a:pt x="334" y="4"/>
                    </a:lnTo>
                    <a:lnTo>
                      <a:pt x="338" y="5"/>
                    </a:lnTo>
                    <a:lnTo>
                      <a:pt x="341" y="8"/>
                    </a:lnTo>
                    <a:lnTo>
                      <a:pt x="341" y="9"/>
                    </a:lnTo>
                    <a:lnTo>
                      <a:pt x="345" y="10"/>
                    </a:lnTo>
                    <a:lnTo>
                      <a:pt x="348" y="12"/>
                    </a:lnTo>
                    <a:lnTo>
                      <a:pt x="348" y="13"/>
                    </a:lnTo>
                    <a:lnTo>
                      <a:pt x="351" y="16"/>
                    </a:lnTo>
                    <a:lnTo>
                      <a:pt x="355" y="18"/>
                    </a:lnTo>
                    <a:lnTo>
                      <a:pt x="358" y="21"/>
                    </a:lnTo>
                    <a:lnTo>
                      <a:pt x="358" y="23"/>
                    </a:lnTo>
                    <a:lnTo>
                      <a:pt x="362" y="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18"/>
              <p:cNvSpPr>
                <a:spLocks/>
              </p:cNvSpPr>
              <p:nvPr/>
            </p:nvSpPr>
            <p:spPr bwMode="auto">
              <a:xfrm>
                <a:off x="973138" y="1293813"/>
                <a:ext cx="512763" cy="644525"/>
              </a:xfrm>
              <a:custGeom>
                <a:avLst/>
                <a:gdLst/>
                <a:ahLst/>
                <a:cxnLst>
                  <a:cxn ang="0">
                    <a:pos x="7" y="6"/>
                  </a:cxn>
                  <a:cxn ang="0">
                    <a:pos x="14" y="20"/>
                  </a:cxn>
                  <a:cxn ang="0">
                    <a:pos x="20" y="39"/>
                  </a:cxn>
                  <a:cxn ang="0">
                    <a:pos x="27" y="60"/>
                  </a:cxn>
                  <a:cxn ang="0">
                    <a:pos x="34" y="79"/>
                  </a:cxn>
                  <a:cxn ang="0">
                    <a:pos x="41" y="96"/>
                  </a:cxn>
                  <a:cxn ang="0">
                    <a:pos x="51" y="109"/>
                  </a:cxn>
                  <a:cxn ang="0">
                    <a:pos x="58" y="126"/>
                  </a:cxn>
                  <a:cxn ang="0">
                    <a:pos x="65" y="145"/>
                  </a:cxn>
                  <a:cxn ang="0">
                    <a:pos x="72" y="174"/>
                  </a:cxn>
                  <a:cxn ang="0">
                    <a:pos x="79" y="213"/>
                  </a:cxn>
                  <a:cxn ang="0">
                    <a:pos x="86" y="258"/>
                  </a:cxn>
                  <a:cxn ang="0">
                    <a:pos x="96" y="296"/>
                  </a:cxn>
                  <a:cxn ang="0">
                    <a:pos x="103" y="325"/>
                  </a:cxn>
                  <a:cxn ang="0">
                    <a:pos x="110" y="345"/>
                  </a:cxn>
                  <a:cxn ang="0">
                    <a:pos x="117" y="366"/>
                  </a:cxn>
                  <a:cxn ang="0">
                    <a:pos x="124" y="382"/>
                  </a:cxn>
                  <a:cxn ang="0">
                    <a:pos x="131" y="393"/>
                  </a:cxn>
                  <a:cxn ang="0">
                    <a:pos x="141" y="400"/>
                  </a:cxn>
                  <a:cxn ang="0">
                    <a:pos x="148" y="403"/>
                  </a:cxn>
                  <a:cxn ang="0">
                    <a:pos x="158" y="406"/>
                  </a:cxn>
                  <a:cxn ang="0">
                    <a:pos x="169" y="403"/>
                  </a:cxn>
                  <a:cxn ang="0">
                    <a:pos x="175" y="398"/>
                  </a:cxn>
                  <a:cxn ang="0">
                    <a:pos x="186" y="390"/>
                  </a:cxn>
                  <a:cxn ang="0">
                    <a:pos x="193" y="379"/>
                  </a:cxn>
                  <a:cxn ang="0">
                    <a:pos x="200" y="367"/>
                  </a:cxn>
                  <a:cxn ang="0">
                    <a:pos x="206" y="354"/>
                  </a:cxn>
                  <a:cxn ang="0">
                    <a:pos x="213" y="343"/>
                  </a:cxn>
                  <a:cxn ang="0">
                    <a:pos x="220" y="331"/>
                  </a:cxn>
                  <a:cxn ang="0">
                    <a:pos x="230" y="320"/>
                  </a:cxn>
                  <a:cxn ang="0">
                    <a:pos x="237" y="309"/>
                  </a:cxn>
                  <a:cxn ang="0">
                    <a:pos x="244" y="299"/>
                  </a:cxn>
                  <a:cxn ang="0">
                    <a:pos x="251" y="285"/>
                  </a:cxn>
                  <a:cxn ang="0">
                    <a:pos x="258" y="267"/>
                  </a:cxn>
                  <a:cxn ang="0">
                    <a:pos x="268" y="244"/>
                  </a:cxn>
                  <a:cxn ang="0">
                    <a:pos x="275" y="222"/>
                  </a:cxn>
                  <a:cxn ang="0">
                    <a:pos x="282" y="200"/>
                  </a:cxn>
                  <a:cxn ang="0">
                    <a:pos x="289" y="180"/>
                  </a:cxn>
                  <a:cxn ang="0">
                    <a:pos x="296" y="165"/>
                  </a:cxn>
                  <a:cxn ang="0">
                    <a:pos x="303" y="154"/>
                  </a:cxn>
                  <a:cxn ang="0">
                    <a:pos x="313" y="143"/>
                  </a:cxn>
                  <a:cxn ang="0">
                    <a:pos x="320" y="133"/>
                  </a:cxn>
                </a:cxnLst>
                <a:rect l="0" t="0" r="r" b="b"/>
                <a:pathLst>
                  <a:path w="323" h="406">
                    <a:moveTo>
                      <a:pt x="0" y="0"/>
                    </a:moveTo>
                    <a:lnTo>
                      <a:pt x="3" y="2"/>
                    </a:lnTo>
                    <a:lnTo>
                      <a:pt x="7" y="6"/>
                    </a:lnTo>
                    <a:lnTo>
                      <a:pt x="7" y="11"/>
                    </a:lnTo>
                    <a:lnTo>
                      <a:pt x="10" y="15"/>
                    </a:lnTo>
                    <a:lnTo>
                      <a:pt x="14" y="20"/>
                    </a:lnTo>
                    <a:lnTo>
                      <a:pt x="14" y="26"/>
                    </a:lnTo>
                    <a:lnTo>
                      <a:pt x="17" y="32"/>
                    </a:lnTo>
                    <a:lnTo>
                      <a:pt x="20" y="39"/>
                    </a:lnTo>
                    <a:lnTo>
                      <a:pt x="24" y="45"/>
                    </a:lnTo>
                    <a:lnTo>
                      <a:pt x="24" y="51"/>
                    </a:lnTo>
                    <a:lnTo>
                      <a:pt x="27" y="60"/>
                    </a:lnTo>
                    <a:lnTo>
                      <a:pt x="31" y="66"/>
                    </a:lnTo>
                    <a:lnTo>
                      <a:pt x="34" y="73"/>
                    </a:lnTo>
                    <a:lnTo>
                      <a:pt x="34" y="79"/>
                    </a:lnTo>
                    <a:lnTo>
                      <a:pt x="38" y="85"/>
                    </a:lnTo>
                    <a:lnTo>
                      <a:pt x="41" y="90"/>
                    </a:lnTo>
                    <a:lnTo>
                      <a:pt x="41" y="96"/>
                    </a:lnTo>
                    <a:lnTo>
                      <a:pt x="45" y="101"/>
                    </a:lnTo>
                    <a:lnTo>
                      <a:pt x="48" y="106"/>
                    </a:lnTo>
                    <a:lnTo>
                      <a:pt x="51" y="109"/>
                    </a:lnTo>
                    <a:lnTo>
                      <a:pt x="51" y="114"/>
                    </a:lnTo>
                    <a:lnTo>
                      <a:pt x="55" y="119"/>
                    </a:lnTo>
                    <a:lnTo>
                      <a:pt x="58" y="126"/>
                    </a:lnTo>
                    <a:lnTo>
                      <a:pt x="58" y="132"/>
                    </a:lnTo>
                    <a:lnTo>
                      <a:pt x="62" y="138"/>
                    </a:lnTo>
                    <a:lnTo>
                      <a:pt x="65" y="145"/>
                    </a:lnTo>
                    <a:lnTo>
                      <a:pt x="69" y="154"/>
                    </a:lnTo>
                    <a:lnTo>
                      <a:pt x="69" y="164"/>
                    </a:lnTo>
                    <a:lnTo>
                      <a:pt x="72" y="174"/>
                    </a:lnTo>
                    <a:lnTo>
                      <a:pt x="76" y="186"/>
                    </a:lnTo>
                    <a:lnTo>
                      <a:pt x="79" y="199"/>
                    </a:lnTo>
                    <a:lnTo>
                      <a:pt x="79" y="213"/>
                    </a:lnTo>
                    <a:lnTo>
                      <a:pt x="82" y="227"/>
                    </a:lnTo>
                    <a:lnTo>
                      <a:pt x="86" y="242"/>
                    </a:lnTo>
                    <a:lnTo>
                      <a:pt x="86" y="258"/>
                    </a:lnTo>
                    <a:lnTo>
                      <a:pt x="89" y="272"/>
                    </a:lnTo>
                    <a:lnTo>
                      <a:pt x="93" y="285"/>
                    </a:lnTo>
                    <a:lnTo>
                      <a:pt x="96" y="296"/>
                    </a:lnTo>
                    <a:lnTo>
                      <a:pt x="96" y="306"/>
                    </a:lnTo>
                    <a:lnTo>
                      <a:pt x="100" y="316"/>
                    </a:lnTo>
                    <a:lnTo>
                      <a:pt x="103" y="325"/>
                    </a:lnTo>
                    <a:lnTo>
                      <a:pt x="103" y="333"/>
                    </a:lnTo>
                    <a:lnTo>
                      <a:pt x="107" y="339"/>
                    </a:lnTo>
                    <a:lnTo>
                      <a:pt x="110" y="345"/>
                    </a:lnTo>
                    <a:lnTo>
                      <a:pt x="113" y="352"/>
                    </a:lnTo>
                    <a:lnTo>
                      <a:pt x="113" y="358"/>
                    </a:lnTo>
                    <a:lnTo>
                      <a:pt x="117" y="366"/>
                    </a:lnTo>
                    <a:lnTo>
                      <a:pt x="120" y="371"/>
                    </a:lnTo>
                    <a:lnTo>
                      <a:pt x="124" y="377"/>
                    </a:lnTo>
                    <a:lnTo>
                      <a:pt x="124" y="382"/>
                    </a:lnTo>
                    <a:lnTo>
                      <a:pt x="127" y="387"/>
                    </a:lnTo>
                    <a:lnTo>
                      <a:pt x="131" y="390"/>
                    </a:lnTo>
                    <a:lnTo>
                      <a:pt x="131" y="393"/>
                    </a:lnTo>
                    <a:lnTo>
                      <a:pt x="134" y="396"/>
                    </a:lnTo>
                    <a:lnTo>
                      <a:pt x="138" y="398"/>
                    </a:lnTo>
                    <a:lnTo>
                      <a:pt x="141" y="400"/>
                    </a:lnTo>
                    <a:lnTo>
                      <a:pt x="141" y="401"/>
                    </a:lnTo>
                    <a:lnTo>
                      <a:pt x="144" y="402"/>
                    </a:lnTo>
                    <a:lnTo>
                      <a:pt x="148" y="403"/>
                    </a:lnTo>
                    <a:lnTo>
                      <a:pt x="151" y="405"/>
                    </a:lnTo>
                    <a:lnTo>
                      <a:pt x="155" y="405"/>
                    </a:lnTo>
                    <a:lnTo>
                      <a:pt x="158" y="406"/>
                    </a:lnTo>
                    <a:lnTo>
                      <a:pt x="162" y="405"/>
                    </a:lnTo>
                    <a:lnTo>
                      <a:pt x="165" y="405"/>
                    </a:lnTo>
                    <a:lnTo>
                      <a:pt x="169" y="403"/>
                    </a:lnTo>
                    <a:lnTo>
                      <a:pt x="172" y="402"/>
                    </a:lnTo>
                    <a:lnTo>
                      <a:pt x="175" y="401"/>
                    </a:lnTo>
                    <a:lnTo>
                      <a:pt x="175" y="398"/>
                    </a:lnTo>
                    <a:lnTo>
                      <a:pt x="179" y="396"/>
                    </a:lnTo>
                    <a:lnTo>
                      <a:pt x="182" y="393"/>
                    </a:lnTo>
                    <a:lnTo>
                      <a:pt x="186" y="390"/>
                    </a:lnTo>
                    <a:lnTo>
                      <a:pt x="186" y="386"/>
                    </a:lnTo>
                    <a:lnTo>
                      <a:pt x="189" y="383"/>
                    </a:lnTo>
                    <a:lnTo>
                      <a:pt x="193" y="379"/>
                    </a:lnTo>
                    <a:lnTo>
                      <a:pt x="196" y="374"/>
                    </a:lnTo>
                    <a:lnTo>
                      <a:pt x="196" y="371"/>
                    </a:lnTo>
                    <a:lnTo>
                      <a:pt x="200" y="367"/>
                    </a:lnTo>
                    <a:lnTo>
                      <a:pt x="203" y="362"/>
                    </a:lnTo>
                    <a:lnTo>
                      <a:pt x="203" y="358"/>
                    </a:lnTo>
                    <a:lnTo>
                      <a:pt x="206" y="354"/>
                    </a:lnTo>
                    <a:lnTo>
                      <a:pt x="210" y="350"/>
                    </a:lnTo>
                    <a:lnTo>
                      <a:pt x="213" y="347"/>
                    </a:lnTo>
                    <a:lnTo>
                      <a:pt x="213" y="343"/>
                    </a:lnTo>
                    <a:lnTo>
                      <a:pt x="217" y="339"/>
                    </a:lnTo>
                    <a:lnTo>
                      <a:pt x="220" y="335"/>
                    </a:lnTo>
                    <a:lnTo>
                      <a:pt x="220" y="331"/>
                    </a:lnTo>
                    <a:lnTo>
                      <a:pt x="224" y="328"/>
                    </a:lnTo>
                    <a:lnTo>
                      <a:pt x="227" y="324"/>
                    </a:lnTo>
                    <a:lnTo>
                      <a:pt x="230" y="320"/>
                    </a:lnTo>
                    <a:lnTo>
                      <a:pt x="230" y="316"/>
                    </a:lnTo>
                    <a:lnTo>
                      <a:pt x="234" y="313"/>
                    </a:lnTo>
                    <a:lnTo>
                      <a:pt x="237" y="309"/>
                    </a:lnTo>
                    <a:lnTo>
                      <a:pt x="241" y="305"/>
                    </a:lnTo>
                    <a:lnTo>
                      <a:pt x="241" y="302"/>
                    </a:lnTo>
                    <a:lnTo>
                      <a:pt x="244" y="299"/>
                    </a:lnTo>
                    <a:lnTo>
                      <a:pt x="248" y="295"/>
                    </a:lnTo>
                    <a:lnTo>
                      <a:pt x="248" y="290"/>
                    </a:lnTo>
                    <a:lnTo>
                      <a:pt x="251" y="285"/>
                    </a:lnTo>
                    <a:lnTo>
                      <a:pt x="255" y="280"/>
                    </a:lnTo>
                    <a:lnTo>
                      <a:pt x="258" y="273"/>
                    </a:lnTo>
                    <a:lnTo>
                      <a:pt x="258" y="267"/>
                    </a:lnTo>
                    <a:lnTo>
                      <a:pt x="261" y="261"/>
                    </a:lnTo>
                    <a:lnTo>
                      <a:pt x="265" y="253"/>
                    </a:lnTo>
                    <a:lnTo>
                      <a:pt x="268" y="244"/>
                    </a:lnTo>
                    <a:lnTo>
                      <a:pt x="268" y="237"/>
                    </a:lnTo>
                    <a:lnTo>
                      <a:pt x="272" y="229"/>
                    </a:lnTo>
                    <a:lnTo>
                      <a:pt x="275" y="222"/>
                    </a:lnTo>
                    <a:lnTo>
                      <a:pt x="275" y="214"/>
                    </a:lnTo>
                    <a:lnTo>
                      <a:pt x="279" y="207"/>
                    </a:lnTo>
                    <a:lnTo>
                      <a:pt x="282" y="200"/>
                    </a:lnTo>
                    <a:lnTo>
                      <a:pt x="286" y="193"/>
                    </a:lnTo>
                    <a:lnTo>
                      <a:pt x="286" y="186"/>
                    </a:lnTo>
                    <a:lnTo>
                      <a:pt x="289" y="180"/>
                    </a:lnTo>
                    <a:lnTo>
                      <a:pt x="292" y="175"/>
                    </a:lnTo>
                    <a:lnTo>
                      <a:pt x="292" y="170"/>
                    </a:lnTo>
                    <a:lnTo>
                      <a:pt x="296" y="165"/>
                    </a:lnTo>
                    <a:lnTo>
                      <a:pt x="299" y="161"/>
                    </a:lnTo>
                    <a:lnTo>
                      <a:pt x="303" y="156"/>
                    </a:lnTo>
                    <a:lnTo>
                      <a:pt x="303" y="154"/>
                    </a:lnTo>
                    <a:lnTo>
                      <a:pt x="306" y="150"/>
                    </a:lnTo>
                    <a:lnTo>
                      <a:pt x="310" y="147"/>
                    </a:lnTo>
                    <a:lnTo>
                      <a:pt x="313" y="143"/>
                    </a:lnTo>
                    <a:lnTo>
                      <a:pt x="313" y="141"/>
                    </a:lnTo>
                    <a:lnTo>
                      <a:pt x="317" y="137"/>
                    </a:lnTo>
                    <a:lnTo>
                      <a:pt x="320" y="133"/>
                    </a:lnTo>
                    <a:lnTo>
                      <a:pt x="320" y="130"/>
                    </a:lnTo>
                    <a:lnTo>
                      <a:pt x="323" y="1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19"/>
              <p:cNvSpPr>
                <a:spLocks/>
              </p:cNvSpPr>
              <p:nvPr/>
            </p:nvSpPr>
            <p:spPr bwMode="auto">
              <a:xfrm>
                <a:off x="1485900" y="1349376"/>
                <a:ext cx="525463" cy="511175"/>
              </a:xfrm>
              <a:custGeom>
                <a:avLst/>
                <a:gdLst/>
                <a:ahLst/>
                <a:cxnLst>
                  <a:cxn ang="0">
                    <a:pos x="7" y="82"/>
                  </a:cxn>
                  <a:cxn ang="0">
                    <a:pos x="14" y="69"/>
                  </a:cxn>
                  <a:cxn ang="0">
                    <a:pos x="21" y="59"/>
                  </a:cxn>
                  <a:cxn ang="0">
                    <a:pos x="28" y="52"/>
                  </a:cxn>
                  <a:cxn ang="0">
                    <a:pos x="35" y="48"/>
                  </a:cxn>
                  <a:cxn ang="0">
                    <a:pos x="42" y="44"/>
                  </a:cxn>
                  <a:cxn ang="0">
                    <a:pos x="52" y="40"/>
                  </a:cxn>
                  <a:cxn ang="0">
                    <a:pos x="59" y="35"/>
                  </a:cxn>
                  <a:cxn ang="0">
                    <a:pos x="66" y="30"/>
                  </a:cxn>
                  <a:cxn ang="0">
                    <a:pos x="73" y="24"/>
                  </a:cxn>
                  <a:cxn ang="0">
                    <a:pos x="80" y="18"/>
                  </a:cxn>
                  <a:cxn ang="0">
                    <a:pos x="87" y="13"/>
                  </a:cxn>
                  <a:cxn ang="0">
                    <a:pos x="100" y="6"/>
                  </a:cxn>
                  <a:cxn ang="0">
                    <a:pos x="104" y="5"/>
                  </a:cxn>
                  <a:cxn ang="0">
                    <a:pos x="111" y="2"/>
                  </a:cxn>
                  <a:cxn ang="0">
                    <a:pos x="121" y="0"/>
                  </a:cxn>
                  <a:cxn ang="0">
                    <a:pos x="131" y="0"/>
                  </a:cxn>
                  <a:cxn ang="0">
                    <a:pos x="142" y="1"/>
                  </a:cxn>
                  <a:cxn ang="0">
                    <a:pos x="152" y="4"/>
                  </a:cxn>
                  <a:cxn ang="0">
                    <a:pos x="159" y="9"/>
                  </a:cxn>
                  <a:cxn ang="0">
                    <a:pos x="166" y="20"/>
                  </a:cxn>
                  <a:cxn ang="0">
                    <a:pos x="173" y="38"/>
                  </a:cxn>
                  <a:cxn ang="0">
                    <a:pos x="179" y="55"/>
                  </a:cxn>
                  <a:cxn ang="0">
                    <a:pos x="186" y="73"/>
                  </a:cxn>
                  <a:cxn ang="0">
                    <a:pos x="197" y="90"/>
                  </a:cxn>
                  <a:cxn ang="0">
                    <a:pos x="204" y="107"/>
                  </a:cxn>
                  <a:cxn ang="0">
                    <a:pos x="210" y="124"/>
                  </a:cxn>
                  <a:cxn ang="0">
                    <a:pos x="217" y="139"/>
                  </a:cxn>
                  <a:cxn ang="0">
                    <a:pos x="224" y="153"/>
                  </a:cxn>
                  <a:cxn ang="0">
                    <a:pos x="231" y="167"/>
                  </a:cxn>
                  <a:cxn ang="0">
                    <a:pos x="241" y="182"/>
                  </a:cxn>
                  <a:cxn ang="0">
                    <a:pos x="248" y="198"/>
                  </a:cxn>
                  <a:cxn ang="0">
                    <a:pos x="255" y="214"/>
                  </a:cxn>
                  <a:cxn ang="0">
                    <a:pos x="262" y="232"/>
                  </a:cxn>
                  <a:cxn ang="0">
                    <a:pos x="269" y="250"/>
                  </a:cxn>
                  <a:cxn ang="0">
                    <a:pos x="276" y="270"/>
                  </a:cxn>
                  <a:cxn ang="0">
                    <a:pos x="286" y="286"/>
                  </a:cxn>
                  <a:cxn ang="0">
                    <a:pos x="293" y="300"/>
                  </a:cxn>
                  <a:cxn ang="0">
                    <a:pos x="300" y="309"/>
                  </a:cxn>
                  <a:cxn ang="0">
                    <a:pos x="307" y="317"/>
                  </a:cxn>
                  <a:cxn ang="0">
                    <a:pos x="314" y="320"/>
                  </a:cxn>
                  <a:cxn ang="0">
                    <a:pos x="324" y="322"/>
                  </a:cxn>
                </a:cxnLst>
                <a:rect l="0" t="0" r="r" b="b"/>
                <a:pathLst>
                  <a:path w="331" h="322">
                    <a:moveTo>
                      <a:pt x="0" y="91"/>
                    </a:moveTo>
                    <a:lnTo>
                      <a:pt x="4" y="87"/>
                    </a:lnTo>
                    <a:lnTo>
                      <a:pt x="7" y="82"/>
                    </a:lnTo>
                    <a:lnTo>
                      <a:pt x="7" y="78"/>
                    </a:lnTo>
                    <a:lnTo>
                      <a:pt x="11" y="74"/>
                    </a:lnTo>
                    <a:lnTo>
                      <a:pt x="14" y="69"/>
                    </a:lnTo>
                    <a:lnTo>
                      <a:pt x="14" y="66"/>
                    </a:lnTo>
                    <a:lnTo>
                      <a:pt x="18" y="62"/>
                    </a:lnTo>
                    <a:lnTo>
                      <a:pt x="21" y="59"/>
                    </a:lnTo>
                    <a:lnTo>
                      <a:pt x="25" y="57"/>
                    </a:lnTo>
                    <a:lnTo>
                      <a:pt x="25" y="54"/>
                    </a:lnTo>
                    <a:lnTo>
                      <a:pt x="28" y="52"/>
                    </a:lnTo>
                    <a:lnTo>
                      <a:pt x="31" y="50"/>
                    </a:lnTo>
                    <a:lnTo>
                      <a:pt x="35" y="49"/>
                    </a:lnTo>
                    <a:lnTo>
                      <a:pt x="35" y="48"/>
                    </a:lnTo>
                    <a:lnTo>
                      <a:pt x="38" y="47"/>
                    </a:lnTo>
                    <a:lnTo>
                      <a:pt x="42" y="45"/>
                    </a:lnTo>
                    <a:lnTo>
                      <a:pt x="42" y="44"/>
                    </a:lnTo>
                    <a:lnTo>
                      <a:pt x="45" y="43"/>
                    </a:lnTo>
                    <a:lnTo>
                      <a:pt x="49" y="42"/>
                    </a:lnTo>
                    <a:lnTo>
                      <a:pt x="52" y="40"/>
                    </a:lnTo>
                    <a:lnTo>
                      <a:pt x="52" y="38"/>
                    </a:lnTo>
                    <a:lnTo>
                      <a:pt x="56" y="37"/>
                    </a:lnTo>
                    <a:lnTo>
                      <a:pt x="59" y="35"/>
                    </a:lnTo>
                    <a:lnTo>
                      <a:pt x="62" y="34"/>
                    </a:lnTo>
                    <a:lnTo>
                      <a:pt x="62" y="31"/>
                    </a:lnTo>
                    <a:lnTo>
                      <a:pt x="66" y="30"/>
                    </a:lnTo>
                    <a:lnTo>
                      <a:pt x="69" y="28"/>
                    </a:lnTo>
                    <a:lnTo>
                      <a:pt x="69" y="26"/>
                    </a:lnTo>
                    <a:lnTo>
                      <a:pt x="73" y="24"/>
                    </a:lnTo>
                    <a:lnTo>
                      <a:pt x="76" y="21"/>
                    </a:lnTo>
                    <a:lnTo>
                      <a:pt x="80" y="20"/>
                    </a:lnTo>
                    <a:lnTo>
                      <a:pt x="80" y="18"/>
                    </a:lnTo>
                    <a:lnTo>
                      <a:pt x="83" y="15"/>
                    </a:lnTo>
                    <a:lnTo>
                      <a:pt x="87" y="14"/>
                    </a:lnTo>
                    <a:lnTo>
                      <a:pt x="87" y="13"/>
                    </a:lnTo>
                    <a:lnTo>
                      <a:pt x="90" y="10"/>
                    </a:lnTo>
                    <a:lnTo>
                      <a:pt x="93" y="9"/>
                    </a:lnTo>
                    <a:lnTo>
                      <a:pt x="100" y="6"/>
                    </a:lnTo>
                    <a:lnTo>
                      <a:pt x="97" y="6"/>
                    </a:lnTo>
                    <a:lnTo>
                      <a:pt x="100" y="6"/>
                    </a:lnTo>
                    <a:lnTo>
                      <a:pt x="104" y="5"/>
                    </a:lnTo>
                    <a:lnTo>
                      <a:pt x="111" y="2"/>
                    </a:lnTo>
                    <a:lnTo>
                      <a:pt x="107" y="2"/>
                    </a:lnTo>
                    <a:lnTo>
                      <a:pt x="111" y="2"/>
                    </a:lnTo>
                    <a:lnTo>
                      <a:pt x="114" y="1"/>
                    </a:lnTo>
                    <a:lnTo>
                      <a:pt x="118" y="0"/>
                    </a:lnTo>
                    <a:lnTo>
                      <a:pt x="121" y="0"/>
                    </a:lnTo>
                    <a:lnTo>
                      <a:pt x="124" y="0"/>
                    </a:lnTo>
                    <a:lnTo>
                      <a:pt x="128" y="0"/>
                    </a:lnTo>
                    <a:lnTo>
                      <a:pt x="131" y="0"/>
                    </a:lnTo>
                    <a:lnTo>
                      <a:pt x="135" y="0"/>
                    </a:lnTo>
                    <a:lnTo>
                      <a:pt x="138" y="0"/>
                    </a:lnTo>
                    <a:lnTo>
                      <a:pt x="142" y="1"/>
                    </a:lnTo>
                    <a:lnTo>
                      <a:pt x="145" y="1"/>
                    </a:lnTo>
                    <a:lnTo>
                      <a:pt x="148" y="2"/>
                    </a:lnTo>
                    <a:lnTo>
                      <a:pt x="152" y="4"/>
                    </a:lnTo>
                    <a:lnTo>
                      <a:pt x="152" y="5"/>
                    </a:lnTo>
                    <a:lnTo>
                      <a:pt x="155" y="6"/>
                    </a:lnTo>
                    <a:lnTo>
                      <a:pt x="159" y="9"/>
                    </a:lnTo>
                    <a:lnTo>
                      <a:pt x="159" y="13"/>
                    </a:lnTo>
                    <a:lnTo>
                      <a:pt x="162" y="16"/>
                    </a:lnTo>
                    <a:lnTo>
                      <a:pt x="166" y="20"/>
                    </a:lnTo>
                    <a:lnTo>
                      <a:pt x="169" y="26"/>
                    </a:lnTo>
                    <a:lnTo>
                      <a:pt x="169" y="31"/>
                    </a:lnTo>
                    <a:lnTo>
                      <a:pt x="173" y="38"/>
                    </a:lnTo>
                    <a:lnTo>
                      <a:pt x="176" y="44"/>
                    </a:lnTo>
                    <a:lnTo>
                      <a:pt x="176" y="50"/>
                    </a:lnTo>
                    <a:lnTo>
                      <a:pt x="179" y="55"/>
                    </a:lnTo>
                    <a:lnTo>
                      <a:pt x="183" y="62"/>
                    </a:lnTo>
                    <a:lnTo>
                      <a:pt x="186" y="68"/>
                    </a:lnTo>
                    <a:lnTo>
                      <a:pt x="186" y="73"/>
                    </a:lnTo>
                    <a:lnTo>
                      <a:pt x="190" y="79"/>
                    </a:lnTo>
                    <a:lnTo>
                      <a:pt x="193" y="84"/>
                    </a:lnTo>
                    <a:lnTo>
                      <a:pt x="197" y="90"/>
                    </a:lnTo>
                    <a:lnTo>
                      <a:pt x="197" y="95"/>
                    </a:lnTo>
                    <a:lnTo>
                      <a:pt x="200" y="101"/>
                    </a:lnTo>
                    <a:lnTo>
                      <a:pt x="204" y="107"/>
                    </a:lnTo>
                    <a:lnTo>
                      <a:pt x="204" y="112"/>
                    </a:lnTo>
                    <a:lnTo>
                      <a:pt x="207" y="119"/>
                    </a:lnTo>
                    <a:lnTo>
                      <a:pt x="210" y="124"/>
                    </a:lnTo>
                    <a:lnTo>
                      <a:pt x="214" y="129"/>
                    </a:lnTo>
                    <a:lnTo>
                      <a:pt x="214" y="134"/>
                    </a:lnTo>
                    <a:lnTo>
                      <a:pt x="217" y="139"/>
                    </a:lnTo>
                    <a:lnTo>
                      <a:pt x="221" y="144"/>
                    </a:lnTo>
                    <a:lnTo>
                      <a:pt x="224" y="149"/>
                    </a:lnTo>
                    <a:lnTo>
                      <a:pt x="224" y="153"/>
                    </a:lnTo>
                    <a:lnTo>
                      <a:pt x="228" y="158"/>
                    </a:lnTo>
                    <a:lnTo>
                      <a:pt x="231" y="163"/>
                    </a:lnTo>
                    <a:lnTo>
                      <a:pt x="231" y="167"/>
                    </a:lnTo>
                    <a:lnTo>
                      <a:pt x="235" y="172"/>
                    </a:lnTo>
                    <a:lnTo>
                      <a:pt x="238" y="177"/>
                    </a:lnTo>
                    <a:lnTo>
                      <a:pt x="241" y="182"/>
                    </a:lnTo>
                    <a:lnTo>
                      <a:pt x="241" y="188"/>
                    </a:lnTo>
                    <a:lnTo>
                      <a:pt x="245" y="193"/>
                    </a:lnTo>
                    <a:lnTo>
                      <a:pt x="248" y="198"/>
                    </a:lnTo>
                    <a:lnTo>
                      <a:pt x="248" y="203"/>
                    </a:lnTo>
                    <a:lnTo>
                      <a:pt x="252" y="209"/>
                    </a:lnTo>
                    <a:lnTo>
                      <a:pt x="255" y="214"/>
                    </a:lnTo>
                    <a:lnTo>
                      <a:pt x="259" y="221"/>
                    </a:lnTo>
                    <a:lnTo>
                      <a:pt x="259" y="226"/>
                    </a:lnTo>
                    <a:lnTo>
                      <a:pt x="262" y="232"/>
                    </a:lnTo>
                    <a:lnTo>
                      <a:pt x="266" y="238"/>
                    </a:lnTo>
                    <a:lnTo>
                      <a:pt x="269" y="243"/>
                    </a:lnTo>
                    <a:lnTo>
                      <a:pt x="269" y="250"/>
                    </a:lnTo>
                    <a:lnTo>
                      <a:pt x="272" y="257"/>
                    </a:lnTo>
                    <a:lnTo>
                      <a:pt x="276" y="264"/>
                    </a:lnTo>
                    <a:lnTo>
                      <a:pt x="276" y="270"/>
                    </a:lnTo>
                    <a:lnTo>
                      <a:pt x="279" y="275"/>
                    </a:lnTo>
                    <a:lnTo>
                      <a:pt x="283" y="281"/>
                    </a:lnTo>
                    <a:lnTo>
                      <a:pt x="286" y="286"/>
                    </a:lnTo>
                    <a:lnTo>
                      <a:pt x="286" y="291"/>
                    </a:lnTo>
                    <a:lnTo>
                      <a:pt x="290" y="296"/>
                    </a:lnTo>
                    <a:lnTo>
                      <a:pt x="293" y="300"/>
                    </a:lnTo>
                    <a:lnTo>
                      <a:pt x="293" y="303"/>
                    </a:lnTo>
                    <a:lnTo>
                      <a:pt x="297" y="307"/>
                    </a:lnTo>
                    <a:lnTo>
                      <a:pt x="300" y="309"/>
                    </a:lnTo>
                    <a:lnTo>
                      <a:pt x="303" y="312"/>
                    </a:lnTo>
                    <a:lnTo>
                      <a:pt x="303" y="314"/>
                    </a:lnTo>
                    <a:lnTo>
                      <a:pt x="307" y="317"/>
                    </a:lnTo>
                    <a:lnTo>
                      <a:pt x="310" y="318"/>
                    </a:lnTo>
                    <a:lnTo>
                      <a:pt x="317" y="320"/>
                    </a:lnTo>
                    <a:lnTo>
                      <a:pt x="314" y="320"/>
                    </a:lnTo>
                    <a:lnTo>
                      <a:pt x="317" y="320"/>
                    </a:lnTo>
                    <a:lnTo>
                      <a:pt x="321" y="322"/>
                    </a:lnTo>
                    <a:lnTo>
                      <a:pt x="324" y="322"/>
                    </a:lnTo>
                    <a:lnTo>
                      <a:pt x="328" y="322"/>
                    </a:lnTo>
                    <a:lnTo>
                      <a:pt x="331" y="322"/>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20"/>
              <p:cNvSpPr>
                <a:spLocks/>
              </p:cNvSpPr>
              <p:nvPr/>
            </p:nvSpPr>
            <p:spPr bwMode="auto">
              <a:xfrm>
                <a:off x="2011363" y="1419226"/>
                <a:ext cx="563563" cy="441325"/>
              </a:xfrm>
              <a:custGeom>
                <a:avLst/>
                <a:gdLst/>
                <a:ahLst/>
                <a:cxnLst>
                  <a:cxn ang="0">
                    <a:pos x="7" y="276"/>
                  </a:cxn>
                  <a:cxn ang="0">
                    <a:pos x="17" y="273"/>
                  </a:cxn>
                  <a:cxn ang="0">
                    <a:pos x="28" y="270"/>
                  </a:cxn>
                  <a:cxn ang="0">
                    <a:pos x="34" y="266"/>
                  </a:cxn>
                  <a:cxn ang="0">
                    <a:pos x="45" y="263"/>
                  </a:cxn>
                  <a:cxn ang="0">
                    <a:pos x="52" y="259"/>
                  </a:cxn>
                  <a:cxn ang="0">
                    <a:pos x="58" y="255"/>
                  </a:cxn>
                  <a:cxn ang="0">
                    <a:pos x="65" y="251"/>
                  </a:cxn>
                  <a:cxn ang="0">
                    <a:pos x="72" y="247"/>
                  </a:cxn>
                  <a:cxn ang="0">
                    <a:pos x="79" y="242"/>
                  </a:cxn>
                  <a:cxn ang="0">
                    <a:pos x="89" y="239"/>
                  </a:cxn>
                  <a:cxn ang="0">
                    <a:pos x="96" y="232"/>
                  </a:cxn>
                  <a:cxn ang="0">
                    <a:pos x="103" y="225"/>
                  </a:cxn>
                  <a:cxn ang="0">
                    <a:pos x="110" y="213"/>
                  </a:cxn>
                  <a:cxn ang="0">
                    <a:pos x="117" y="199"/>
                  </a:cxn>
                  <a:cxn ang="0">
                    <a:pos x="127" y="186"/>
                  </a:cxn>
                  <a:cxn ang="0">
                    <a:pos x="134" y="172"/>
                  </a:cxn>
                  <a:cxn ang="0">
                    <a:pos x="141" y="160"/>
                  </a:cxn>
                  <a:cxn ang="0">
                    <a:pos x="148" y="152"/>
                  </a:cxn>
                  <a:cxn ang="0">
                    <a:pos x="155" y="139"/>
                  </a:cxn>
                  <a:cxn ang="0">
                    <a:pos x="162" y="123"/>
                  </a:cxn>
                  <a:cxn ang="0">
                    <a:pos x="172" y="101"/>
                  </a:cxn>
                  <a:cxn ang="0">
                    <a:pos x="179" y="78"/>
                  </a:cxn>
                  <a:cxn ang="0">
                    <a:pos x="186" y="57"/>
                  </a:cxn>
                  <a:cxn ang="0">
                    <a:pos x="193" y="37"/>
                  </a:cxn>
                  <a:cxn ang="0">
                    <a:pos x="200" y="23"/>
                  </a:cxn>
                  <a:cxn ang="0">
                    <a:pos x="207" y="15"/>
                  </a:cxn>
                  <a:cxn ang="0">
                    <a:pos x="217" y="11"/>
                  </a:cxn>
                  <a:cxn ang="0">
                    <a:pos x="227" y="8"/>
                  </a:cxn>
                  <a:cxn ang="0">
                    <a:pos x="238" y="5"/>
                  </a:cxn>
                  <a:cxn ang="0">
                    <a:pos x="248" y="3"/>
                  </a:cxn>
                  <a:cxn ang="0">
                    <a:pos x="258" y="1"/>
                  </a:cxn>
                  <a:cxn ang="0">
                    <a:pos x="269" y="0"/>
                  </a:cxn>
                  <a:cxn ang="0">
                    <a:pos x="279" y="0"/>
                  </a:cxn>
                  <a:cxn ang="0">
                    <a:pos x="289" y="0"/>
                  </a:cxn>
                  <a:cxn ang="0">
                    <a:pos x="299" y="1"/>
                  </a:cxn>
                  <a:cxn ang="0">
                    <a:pos x="310" y="3"/>
                  </a:cxn>
                  <a:cxn ang="0">
                    <a:pos x="320" y="6"/>
                  </a:cxn>
                  <a:cxn ang="0">
                    <a:pos x="327" y="10"/>
                  </a:cxn>
                  <a:cxn ang="0">
                    <a:pos x="334" y="14"/>
                  </a:cxn>
                  <a:cxn ang="0">
                    <a:pos x="341" y="19"/>
                  </a:cxn>
                  <a:cxn ang="0">
                    <a:pos x="351" y="27"/>
                  </a:cxn>
                </a:cxnLst>
                <a:rect l="0" t="0" r="r" b="b"/>
                <a:pathLst>
                  <a:path w="355" h="278">
                    <a:moveTo>
                      <a:pt x="0" y="278"/>
                    </a:moveTo>
                    <a:lnTo>
                      <a:pt x="3" y="278"/>
                    </a:lnTo>
                    <a:lnTo>
                      <a:pt x="7" y="276"/>
                    </a:lnTo>
                    <a:lnTo>
                      <a:pt x="10" y="275"/>
                    </a:lnTo>
                    <a:lnTo>
                      <a:pt x="14" y="274"/>
                    </a:lnTo>
                    <a:lnTo>
                      <a:pt x="17" y="273"/>
                    </a:lnTo>
                    <a:lnTo>
                      <a:pt x="21" y="271"/>
                    </a:lnTo>
                    <a:lnTo>
                      <a:pt x="24" y="271"/>
                    </a:lnTo>
                    <a:lnTo>
                      <a:pt x="28" y="270"/>
                    </a:lnTo>
                    <a:lnTo>
                      <a:pt x="28" y="269"/>
                    </a:lnTo>
                    <a:lnTo>
                      <a:pt x="31" y="268"/>
                    </a:lnTo>
                    <a:lnTo>
                      <a:pt x="34" y="266"/>
                    </a:lnTo>
                    <a:lnTo>
                      <a:pt x="38" y="265"/>
                    </a:lnTo>
                    <a:lnTo>
                      <a:pt x="41" y="264"/>
                    </a:lnTo>
                    <a:lnTo>
                      <a:pt x="45" y="263"/>
                    </a:lnTo>
                    <a:lnTo>
                      <a:pt x="45" y="261"/>
                    </a:lnTo>
                    <a:lnTo>
                      <a:pt x="48" y="260"/>
                    </a:lnTo>
                    <a:lnTo>
                      <a:pt x="52" y="259"/>
                    </a:lnTo>
                    <a:lnTo>
                      <a:pt x="55" y="258"/>
                    </a:lnTo>
                    <a:lnTo>
                      <a:pt x="55" y="256"/>
                    </a:lnTo>
                    <a:lnTo>
                      <a:pt x="58" y="255"/>
                    </a:lnTo>
                    <a:lnTo>
                      <a:pt x="62" y="254"/>
                    </a:lnTo>
                    <a:lnTo>
                      <a:pt x="62" y="252"/>
                    </a:lnTo>
                    <a:lnTo>
                      <a:pt x="65" y="251"/>
                    </a:lnTo>
                    <a:lnTo>
                      <a:pt x="69" y="250"/>
                    </a:lnTo>
                    <a:lnTo>
                      <a:pt x="72" y="249"/>
                    </a:lnTo>
                    <a:lnTo>
                      <a:pt x="72" y="247"/>
                    </a:lnTo>
                    <a:lnTo>
                      <a:pt x="76" y="246"/>
                    </a:lnTo>
                    <a:lnTo>
                      <a:pt x="79" y="245"/>
                    </a:lnTo>
                    <a:lnTo>
                      <a:pt x="79" y="242"/>
                    </a:lnTo>
                    <a:lnTo>
                      <a:pt x="83" y="241"/>
                    </a:lnTo>
                    <a:lnTo>
                      <a:pt x="86" y="240"/>
                    </a:lnTo>
                    <a:lnTo>
                      <a:pt x="89" y="239"/>
                    </a:lnTo>
                    <a:lnTo>
                      <a:pt x="89" y="236"/>
                    </a:lnTo>
                    <a:lnTo>
                      <a:pt x="93" y="235"/>
                    </a:lnTo>
                    <a:lnTo>
                      <a:pt x="96" y="232"/>
                    </a:lnTo>
                    <a:lnTo>
                      <a:pt x="100" y="230"/>
                    </a:lnTo>
                    <a:lnTo>
                      <a:pt x="100" y="227"/>
                    </a:lnTo>
                    <a:lnTo>
                      <a:pt x="103" y="225"/>
                    </a:lnTo>
                    <a:lnTo>
                      <a:pt x="107" y="221"/>
                    </a:lnTo>
                    <a:lnTo>
                      <a:pt x="107" y="217"/>
                    </a:lnTo>
                    <a:lnTo>
                      <a:pt x="110" y="213"/>
                    </a:lnTo>
                    <a:lnTo>
                      <a:pt x="114" y="208"/>
                    </a:lnTo>
                    <a:lnTo>
                      <a:pt x="117" y="205"/>
                    </a:lnTo>
                    <a:lnTo>
                      <a:pt x="117" y="199"/>
                    </a:lnTo>
                    <a:lnTo>
                      <a:pt x="120" y="194"/>
                    </a:lnTo>
                    <a:lnTo>
                      <a:pt x="124" y="189"/>
                    </a:lnTo>
                    <a:lnTo>
                      <a:pt x="127" y="186"/>
                    </a:lnTo>
                    <a:lnTo>
                      <a:pt x="127" y="181"/>
                    </a:lnTo>
                    <a:lnTo>
                      <a:pt x="131" y="176"/>
                    </a:lnTo>
                    <a:lnTo>
                      <a:pt x="134" y="172"/>
                    </a:lnTo>
                    <a:lnTo>
                      <a:pt x="134" y="168"/>
                    </a:lnTo>
                    <a:lnTo>
                      <a:pt x="138" y="164"/>
                    </a:lnTo>
                    <a:lnTo>
                      <a:pt x="141" y="160"/>
                    </a:lnTo>
                    <a:lnTo>
                      <a:pt x="145" y="158"/>
                    </a:lnTo>
                    <a:lnTo>
                      <a:pt x="145" y="154"/>
                    </a:lnTo>
                    <a:lnTo>
                      <a:pt x="148" y="152"/>
                    </a:lnTo>
                    <a:lnTo>
                      <a:pt x="151" y="148"/>
                    </a:lnTo>
                    <a:lnTo>
                      <a:pt x="151" y="144"/>
                    </a:lnTo>
                    <a:lnTo>
                      <a:pt x="155" y="139"/>
                    </a:lnTo>
                    <a:lnTo>
                      <a:pt x="158" y="134"/>
                    </a:lnTo>
                    <a:lnTo>
                      <a:pt x="162" y="129"/>
                    </a:lnTo>
                    <a:lnTo>
                      <a:pt x="162" y="123"/>
                    </a:lnTo>
                    <a:lnTo>
                      <a:pt x="165" y="116"/>
                    </a:lnTo>
                    <a:lnTo>
                      <a:pt x="169" y="109"/>
                    </a:lnTo>
                    <a:lnTo>
                      <a:pt x="172" y="101"/>
                    </a:lnTo>
                    <a:lnTo>
                      <a:pt x="172" y="93"/>
                    </a:lnTo>
                    <a:lnTo>
                      <a:pt x="176" y="86"/>
                    </a:lnTo>
                    <a:lnTo>
                      <a:pt x="179" y="78"/>
                    </a:lnTo>
                    <a:lnTo>
                      <a:pt x="179" y="72"/>
                    </a:lnTo>
                    <a:lnTo>
                      <a:pt x="182" y="64"/>
                    </a:lnTo>
                    <a:lnTo>
                      <a:pt x="186" y="57"/>
                    </a:lnTo>
                    <a:lnTo>
                      <a:pt x="189" y="51"/>
                    </a:lnTo>
                    <a:lnTo>
                      <a:pt x="189" y="43"/>
                    </a:lnTo>
                    <a:lnTo>
                      <a:pt x="193" y="37"/>
                    </a:lnTo>
                    <a:lnTo>
                      <a:pt x="196" y="32"/>
                    </a:lnTo>
                    <a:lnTo>
                      <a:pt x="196" y="27"/>
                    </a:lnTo>
                    <a:lnTo>
                      <a:pt x="200" y="23"/>
                    </a:lnTo>
                    <a:lnTo>
                      <a:pt x="203" y="20"/>
                    </a:lnTo>
                    <a:lnTo>
                      <a:pt x="207" y="17"/>
                    </a:lnTo>
                    <a:lnTo>
                      <a:pt x="207" y="15"/>
                    </a:lnTo>
                    <a:lnTo>
                      <a:pt x="210" y="14"/>
                    </a:lnTo>
                    <a:lnTo>
                      <a:pt x="213" y="13"/>
                    </a:lnTo>
                    <a:lnTo>
                      <a:pt x="217" y="11"/>
                    </a:lnTo>
                    <a:lnTo>
                      <a:pt x="220" y="10"/>
                    </a:lnTo>
                    <a:lnTo>
                      <a:pt x="224" y="9"/>
                    </a:lnTo>
                    <a:lnTo>
                      <a:pt x="227" y="8"/>
                    </a:lnTo>
                    <a:lnTo>
                      <a:pt x="231" y="8"/>
                    </a:lnTo>
                    <a:lnTo>
                      <a:pt x="234" y="6"/>
                    </a:lnTo>
                    <a:lnTo>
                      <a:pt x="238" y="5"/>
                    </a:lnTo>
                    <a:lnTo>
                      <a:pt x="241" y="4"/>
                    </a:lnTo>
                    <a:lnTo>
                      <a:pt x="244" y="4"/>
                    </a:lnTo>
                    <a:lnTo>
                      <a:pt x="248" y="3"/>
                    </a:lnTo>
                    <a:lnTo>
                      <a:pt x="251" y="1"/>
                    </a:lnTo>
                    <a:lnTo>
                      <a:pt x="255" y="1"/>
                    </a:lnTo>
                    <a:lnTo>
                      <a:pt x="258" y="1"/>
                    </a:lnTo>
                    <a:lnTo>
                      <a:pt x="262" y="0"/>
                    </a:lnTo>
                    <a:lnTo>
                      <a:pt x="265" y="0"/>
                    </a:lnTo>
                    <a:lnTo>
                      <a:pt x="269" y="0"/>
                    </a:lnTo>
                    <a:lnTo>
                      <a:pt x="272" y="0"/>
                    </a:lnTo>
                    <a:lnTo>
                      <a:pt x="275" y="0"/>
                    </a:lnTo>
                    <a:lnTo>
                      <a:pt x="279" y="0"/>
                    </a:lnTo>
                    <a:lnTo>
                      <a:pt x="282" y="0"/>
                    </a:lnTo>
                    <a:lnTo>
                      <a:pt x="286" y="0"/>
                    </a:lnTo>
                    <a:lnTo>
                      <a:pt x="289" y="0"/>
                    </a:lnTo>
                    <a:lnTo>
                      <a:pt x="293" y="0"/>
                    </a:lnTo>
                    <a:lnTo>
                      <a:pt x="296" y="1"/>
                    </a:lnTo>
                    <a:lnTo>
                      <a:pt x="299" y="1"/>
                    </a:lnTo>
                    <a:lnTo>
                      <a:pt x="303" y="1"/>
                    </a:lnTo>
                    <a:lnTo>
                      <a:pt x="306" y="3"/>
                    </a:lnTo>
                    <a:lnTo>
                      <a:pt x="310" y="3"/>
                    </a:lnTo>
                    <a:lnTo>
                      <a:pt x="313" y="4"/>
                    </a:lnTo>
                    <a:lnTo>
                      <a:pt x="317" y="5"/>
                    </a:lnTo>
                    <a:lnTo>
                      <a:pt x="320" y="6"/>
                    </a:lnTo>
                    <a:lnTo>
                      <a:pt x="324" y="8"/>
                    </a:lnTo>
                    <a:lnTo>
                      <a:pt x="324" y="9"/>
                    </a:lnTo>
                    <a:lnTo>
                      <a:pt x="327" y="10"/>
                    </a:lnTo>
                    <a:lnTo>
                      <a:pt x="330" y="11"/>
                    </a:lnTo>
                    <a:lnTo>
                      <a:pt x="334" y="13"/>
                    </a:lnTo>
                    <a:lnTo>
                      <a:pt x="334" y="14"/>
                    </a:lnTo>
                    <a:lnTo>
                      <a:pt x="337" y="15"/>
                    </a:lnTo>
                    <a:lnTo>
                      <a:pt x="341" y="17"/>
                    </a:lnTo>
                    <a:lnTo>
                      <a:pt x="341" y="19"/>
                    </a:lnTo>
                    <a:lnTo>
                      <a:pt x="344" y="22"/>
                    </a:lnTo>
                    <a:lnTo>
                      <a:pt x="348" y="23"/>
                    </a:lnTo>
                    <a:lnTo>
                      <a:pt x="351" y="27"/>
                    </a:lnTo>
                    <a:lnTo>
                      <a:pt x="351" y="29"/>
                    </a:lnTo>
                    <a:lnTo>
                      <a:pt x="355" y="33"/>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21"/>
              <p:cNvSpPr>
                <a:spLocks/>
              </p:cNvSpPr>
              <p:nvPr/>
            </p:nvSpPr>
            <p:spPr bwMode="auto">
              <a:xfrm>
                <a:off x="2574925" y="1471613"/>
                <a:ext cx="119063" cy="142875"/>
              </a:xfrm>
              <a:custGeom>
                <a:avLst/>
                <a:gdLst/>
                <a:ahLst/>
                <a:cxnLst>
                  <a:cxn ang="0">
                    <a:pos x="0" y="0"/>
                  </a:cxn>
                  <a:cxn ang="0">
                    <a:pos x="3" y="4"/>
                  </a:cxn>
                  <a:cxn ang="0">
                    <a:pos x="6" y="9"/>
                  </a:cxn>
                  <a:cxn ang="0">
                    <a:pos x="6" y="13"/>
                  </a:cxn>
                  <a:cxn ang="0">
                    <a:pos x="10" y="18"/>
                  </a:cxn>
                  <a:cxn ang="0">
                    <a:pos x="13" y="21"/>
                  </a:cxn>
                  <a:cxn ang="0">
                    <a:pos x="13" y="26"/>
                  </a:cxn>
                  <a:cxn ang="0">
                    <a:pos x="17" y="30"/>
                  </a:cxn>
                  <a:cxn ang="0">
                    <a:pos x="20" y="34"/>
                  </a:cxn>
                  <a:cxn ang="0">
                    <a:pos x="24" y="37"/>
                  </a:cxn>
                  <a:cxn ang="0">
                    <a:pos x="24" y="40"/>
                  </a:cxn>
                  <a:cxn ang="0">
                    <a:pos x="27" y="43"/>
                  </a:cxn>
                  <a:cxn ang="0">
                    <a:pos x="31" y="44"/>
                  </a:cxn>
                  <a:cxn ang="0">
                    <a:pos x="31" y="47"/>
                  </a:cxn>
                  <a:cxn ang="0">
                    <a:pos x="34" y="49"/>
                  </a:cxn>
                  <a:cxn ang="0">
                    <a:pos x="37" y="50"/>
                  </a:cxn>
                  <a:cxn ang="0">
                    <a:pos x="41" y="52"/>
                  </a:cxn>
                  <a:cxn ang="0">
                    <a:pos x="41" y="54"/>
                  </a:cxn>
                  <a:cxn ang="0">
                    <a:pos x="44" y="57"/>
                  </a:cxn>
                  <a:cxn ang="0">
                    <a:pos x="48" y="58"/>
                  </a:cxn>
                  <a:cxn ang="0">
                    <a:pos x="51" y="60"/>
                  </a:cxn>
                  <a:cxn ang="0">
                    <a:pos x="51" y="63"/>
                  </a:cxn>
                  <a:cxn ang="0">
                    <a:pos x="55" y="67"/>
                  </a:cxn>
                  <a:cxn ang="0">
                    <a:pos x="58" y="69"/>
                  </a:cxn>
                  <a:cxn ang="0">
                    <a:pos x="58" y="73"/>
                  </a:cxn>
                  <a:cxn ang="0">
                    <a:pos x="62" y="76"/>
                  </a:cxn>
                  <a:cxn ang="0">
                    <a:pos x="65" y="79"/>
                  </a:cxn>
                  <a:cxn ang="0">
                    <a:pos x="68" y="83"/>
                  </a:cxn>
                  <a:cxn ang="0">
                    <a:pos x="68" y="84"/>
                  </a:cxn>
                  <a:cxn ang="0">
                    <a:pos x="72" y="86"/>
                  </a:cxn>
                  <a:cxn ang="0">
                    <a:pos x="75" y="88"/>
                  </a:cxn>
                  <a:cxn ang="0">
                    <a:pos x="75" y="90"/>
                  </a:cxn>
                </a:cxnLst>
                <a:rect l="0" t="0" r="r" b="b"/>
                <a:pathLst>
                  <a:path w="75" h="90">
                    <a:moveTo>
                      <a:pt x="0" y="0"/>
                    </a:moveTo>
                    <a:lnTo>
                      <a:pt x="3" y="4"/>
                    </a:lnTo>
                    <a:lnTo>
                      <a:pt x="6" y="9"/>
                    </a:lnTo>
                    <a:lnTo>
                      <a:pt x="6" y="13"/>
                    </a:lnTo>
                    <a:lnTo>
                      <a:pt x="10" y="18"/>
                    </a:lnTo>
                    <a:lnTo>
                      <a:pt x="13" y="21"/>
                    </a:lnTo>
                    <a:lnTo>
                      <a:pt x="13" y="26"/>
                    </a:lnTo>
                    <a:lnTo>
                      <a:pt x="17" y="30"/>
                    </a:lnTo>
                    <a:lnTo>
                      <a:pt x="20" y="34"/>
                    </a:lnTo>
                    <a:lnTo>
                      <a:pt x="24" y="37"/>
                    </a:lnTo>
                    <a:lnTo>
                      <a:pt x="24" y="40"/>
                    </a:lnTo>
                    <a:lnTo>
                      <a:pt x="27" y="43"/>
                    </a:lnTo>
                    <a:lnTo>
                      <a:pt x="31" y="44"/>
                    </a:lnTo>
                    <a:lnTo>
                      <a:pt x="31" y="47"/>
                    </a:lnTo>
                    <a:lnTo>
                      <a:pt x="34" y="49"/>
                    </a:lnTo>
                    <a:lnTo>
                      <a:pt x="37" y="50"/>
                    </a:lnTo>
                    <a:lnTo>
                      <a:pt x="41" y="52"/>
                    </a:lnTo>
                    <a:lnTo>
                      <a:pt x="41" y="54"/>
                    </a:lnTo>
                    <a:lnTo>
                      <a:pt x="44" y="57"/>
                    </a:lnTo>
                    <a:lnTo>
                      <a:pt x="48" y="58"/>
                    </a:lnTo>
                    <a:lnTo>
                      <a:pt x="51" y="60"/>
                    </a:lnTo>
                    <a:lnTo>
                      <a:pt x="51" y="63"/>
                    </a:lnTo>
                    <a:lnTo>
                      <a:pt x="55" y="67"/>
                    </a:lnTo>
                    <a:lnTo>
                      <a:pt x="58" y="69"/>
                    </a:lnTo>
                    <a:lnTo>
                      <a:pt x="58" y="73"/>
                    </a:lnTo>
                    <a:lnTo>
                      <a:pt x="62" y="76"/>
                    </a:lnTo>
                    <a:lnTo>
                      <a:pt x="65" y="79"/>
                    </a:lnTo>
                    <a:lnTo>
                      <a:pt x="68" y="83"/>
                    </a:lnTo>
                    <a:lnTo>
                      <a:pt x="68" y="84"/>
                    </a:lnTo>
                    <a:lnTo>
                      <a:pt x="72" y="86"/>
                    </a:lnTo>
                    <a:lnTo>
                      <a:pt x="75" y="88"/>
                    </a:lnTo>
                    <a:lnTo>
                      <a:pt x="75" y="90"/>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82" name="Group 81"/>
          <p:cNvGrpSpPr/>
          <p:nvPr/>
        </p:nvGrpSpPr>
        <p:grpSpPr>
          <a:xfrm>
            <a:off x="1264883" y="2946349"/>
            <a:ext cx="2167004" cy="550291"/>
            <a:chOff x="990600" y="3028890"/>
            <a:chExt cx="2667000" cy="762000"/>
          </a:xfrm>
        </p:grpSpPr>
        <p:sp>
          <p:nvSpPr>
            <p:cNvPr id="5" name="Rectangle 4"/>
            <p:cNvSpPr/>
            <p:nvPr/>
          </p:nvSpPr>
          <p:spPr>
            <a:xfrm>
              <a:off x="990600" y="3409890"/>
              <a:ext cx="1219200" cy="381000"/>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warping</a:t>
              </a:r>
              <a:endParaRPr lang="en-US" sz="1200" dirty="0">
                <a:solidFill>
                  <a:schemeClr val="tx1"/>
                </a:solidFill>
              </a:endParaRPr>
            </a:p>
          </p:txBody>
        </p:sp>
        <p:sp>
          <p:nvSpPr>
            <p:cNvPr id="6" name="Rectangle 5"/>
            <p:cNvSpPr/>
            <p:nvPr/>
          </p:nvSpPr>
          <p:spPr>
            <a:xfrm>
              <a:off x="2819400" y="3409890"/>
              <a:ext cx="838200" cy="381000"/>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noise</a:t>
              </a:r>
              <a:endParaRPr lang="en-US" sz="1200" dirty="0">
                <a:solidFill>
                  <a:schemeClr val="tx1"/>
                </a:solidFill>
              </a:endParaRPr>
            </a:p>
          </p:txBody>
        </p:sp>
        <p:cxnSp>
          <p:nvCxnSpPr>
            <p:cNvPr id="24" name="Straight Arrow Connector 23"/>
            <p:cNvCxnSpPr/>
            <p:nvPr/>
          </p:nvCxnSpPr>
          <p:spPr>
            <a:xfrm flipH="1">
              <a:off x="1676400" y="3028890"/>
              <a:ext cx="457200" cy="30480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438400" y="3028890"/>
              <a:ext cx="533400" cy="30480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1613783" y="3687854"/>
            <a:ext cx="990631" cy="275145"/>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warping</a:t>
            </a:r>
            <a:endParaRPr lang="en-US" sz="1200" dirty="0">
              <a:solidFill>
                <a:schemeClr val="tx1"/>
              </a:solidFill>
            </a:endParaRPr>
          </a:p>
        </p:txBody>
      </p:sp>
      <p:sp>
        <p:nvSpPr>
          <p:cNvPr id="9" name="Rectangle 8"/>
          <p:cNvSpPr/>
          <p:nvPr/>
        </p:nvSpPr>
        <p:spPr>
          <a:xfrm>
            <a:off x="2913985" y="3687854"/>
            <a:ext cx="681059" cy="275145"/>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noise</a:t>
            </a:r>
            <a:endParaRPr lang="en-US" sz="1200" dirty="0">
              <a:solidFill>
                <a:schemeClr val="tx1"/>
              </a:solidFill>
            </a:endParaRPr>
          </a:p>
        </p:txBody>
      </p:sp>
      <p:sp>
        <p:nvSpPr>
          <p:cNvPr id="32" name="Rectangle 31"/>
          <p:cNvSpPr/>
          <p:nvPr/>
        </p:nvSpPr>
        <p:spPr>
          <a:xfrm>
            <a:off x="1799526" y="4128086"/>
            <a:ext cx="681059" cy="275145"/>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noise</a:t>
            </a:r>
            <a:endParaRPr lang="en-US" sz="1200" dirty="0">
              <a:solidFill>
                <a:schemeClr val="tx1"/>
              </a:solidFill>
            </a:endParaRPr>
          </a:p>
        </p:txBody>
      </p:sp>
      <p:sp>
        <p:nvSpPr>
          <p:cNvPr id="34" name="TextBox 33"/>
          <p:cNvSpPr txBox="1"/>
          <p:nvPr/>
        </p:nvSpPr>
        <p:spPr>
          <a:xfrm>
            <a:off x="1143000" y="3688568"/>
            <a:ext cx="681058" cy="276999"/>
          </a:xfrm>
          <a:prstGeom prst="rect">
            <a:avLst/>
          </a:prstGeom>
          <a:noFill/>
        </p:spPr>
        <p:txBody>
          <a:bodyPr wrap="square" rtlCol="0">
            <a:spAutoFit/>
          </a:bodyPr>
          <a:lstStyle/>
          <a:p>
            <a:r>
              <a:rPr lang="en-US" sz="1200" dirty="0" smtClean="0"/>
              <a:t>ED = </a:t>
            </a:r>
            <a:endParaRPr lang="en-US" sz="1200" dirty="0"/>
          </a:p>
        </p:txBody>
      </p:sp>
      <p:sp>
        <p:nvSpPr>
          <p:cNvPr id="35" name="TextBox 34"/>
          <p:cNvSpPr txBox="1"/>
          <p:nvPr/>
        </p:nvSpPr>
        <p:spPr>
          <a:xfrm>
            <a:off x="1143000" y="4142601"/>
            <a:ext cx="742973" cy="276999"/>
          </a:xfrm>
          <a:prstGeom prst="rect">
            <a:avLst/>
          </a:prstGeom>
          <a:noFill/>
        </p:spPr>
        <p:txBody>
          <a:bodyPr wrap="square" rtlCol="0">
            <a:spAutoFit/>
          </a:bodyPr>
          <a:lstStyle/>
          <a:p>
            <a:r>
              <a:rPr lang="en-US" sz="1200" dirty="0" smtClean="0"/>
              <a:t>DTW = </a:t>
            </a:r>
            <a:endParaRPr lang="en-US" sz="1200" dirty="0"/>
          </a:p>
        </p:txBody>
      </p:sp>
      <p:sp>
        <p:nvSpPr>
          <p:cNvPr id="36" name="Rectangle 35"/>
          <p:cNvSpPr/>
          <p:nvPr/>
        </p:nvSpPr>
        <p:spPr>
          <a:xfrm>
            <a:off x="5914479" y="3180266"/>
            <a:ext cx="866802" cy="275145"/>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warping</a:t>
            </a:r>
            <a:endParaRPr lang="en-US" sz="1200" dirty="0">
              <a:solidFill>
                <a:schemeClr val="tx1"/>
              </a:solidFill>
            </a:endParaRPr>
          </a:p>
        </p:txBody>
      </p:sp>
      <p:sp>
        <p:nvSpPr>
          <p:cNvPr id="37" name="Rectangle 36"/>
          <p:cNvSpPr/>
          <p:nvPr/>
        </p:nvSpPr>
        <p:spPr>
          <a:xfrm>
            <a:off x="7028938" y="3180266"/>
            <a:ext cx="681059" cy="275145"/>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noise</a:t>
            </a:r>
            <a:endParaRPr lang="en-US" sz="1200" dirty="0">
              <a:solidFill>
                <a:schemeClr val="tx1"/>
              </a:solidFill>
            </a:endParaRPr>
          </a:p>
        </p:txBody>
      </p:sp>
      <p:grpSp>
        <p:nvGrpSpPr>
          <p:cNvPr id="76" name="Group 75"/>
          <p:cNvGrpSpPr/>
          <p:nvPr/>
        </p:nvGrpSpPr>
        <p:grpSpPr>
          <a:xfrm>
            <a:off x="6409794" y="3670686"/>
            <a:ext cx="1919347" cy="275145"/>
            <a:chOff x="6019800" y="3886200"/>
            <a:chExt cx="2362200" cy="381000"/>
          </a:xfrm>
        </p:grpSpPr>
        <p:sp>
          <p:nvSpPr>
            <p:cNvPr id="38" name="Rectangle 37"/>
            <p:cNvSpPr/>
            <p:nvPr/>
          </p:nvSpPr>
          <p:spPr>
            <a:xfrm>
              <a:off x="6019800" y="3886200"/>
              <a:ext cx="1219200" cy="381000"/>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warping</a:t>
              </a:r>
              <a:endParaRPr lang="en-US" sz="1200" dirty="0">
                <a:solidFill>
                  <a:schemeClr val="tx1"/>
                </a:solidFill>
              </a:endParaRPr>
            </a:p>
          </p:txBody>
        </p:sp>
        <p:sp>
          <p:nvSpPr>
            <p:cNvPr id="39" name="Rectangle 38"/>
            <p:cNvSpPr/>
            <p:nvPr/>
          </p:nvSpPr>
          <p:spPr>
            <a:xfrm>
              <a:off x="7543800" y="3886200"/>
              <a:ext cx="838200" cy="381000"/>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noise</a:t>
              </a:r>
              <a:endParaRPr lang="en-US" sz="1200" dirty="0">
                <a:solidFill>
                  <a:schemeClr val="tx1"/>
                </a:solidFill>
              </a:endParaRPr>
            </a:p>
          </p:txBody>
        </p:sp>
      </p:grpSp>
      <p:grpSp>
        <p:nvGrpSpPr>
          <p:cNvPr id="42" name="Group 227"/>
          <p:cNvGrpSpPr/>
          <p:nvPr/>
        </p:nvGrpSpPr>
        <p:grpSpPr>
          <a:xfrm>
            <a:off x="5295335" y="2519917"/>
            <a:ext cx="1480367" cy="319311"/>
            <a:chOff x="398463" y="1252538"/>
            <a:chExt cx="2295525" cy="685800"/>
          </a:xfrm>
        </p:grpSpPr>
        <p:sp>
          <p:nvSpPr>
            <p:cNvPr id="43" name="Freeform 117"/>
            <p:cNvSpPr>
              <a:spLocks/>
            </p:cNvSpPr>
            <p:nvPr/>
          </p:nvSpPr>
          <p:spPr bwMode="auto">
            <a:xfrm>
              <a:off x="398463" y="1252538"/>
              <a:ext cx="574675" cy="344488"/>
            </a:xfrm>
            <a:custGeom>
              <a:avLst/>
              <a:gdLst/>
              <a:ahLst/>
              <a:cxnLst>
                <a:cxn ang="0">
                  <a:pos x="7" y="217"/>
                </a:cxn>
                <a:cxn ang="0">
                  <a:pos x="18" y="217"/>
                </a:cxn>
                <a:cxn ang="0">
                  <a:pos x="28" y="217"/>
                </a:cxn>
                <a:cxn ang="0">
                  <a:pos x="38" y="217"/>
                </a:cxn>
                <a:cxn ang="0">
                  <a:pos x="49" y="217"/>
                </a:cxn>
                <a:cxn ang="0">
                  <a:pos x="59" y="217"/>
                </a:cxn>
                <a:cxn ang="0">
                  <a:pos x="69" y="217"/>
                </a:cxn>
                <a:cxn ang="0">
                  <a:pos x="80" y="217"/>
                </a:cxn>
                <a:cxn ang="0">
                  <a:pos x="90" y="217"/>
                </a:cxn>
                <a:cxn ang="0">
                  <a:pos x="100" y="217"/>
                </a:cxn>
                <a:cxn ang="0">
                  <a:pos x="110" y="217"/>
                </a:cxn>
                <a:cxn ang="0">
                  <a:pos x="117" y="214"/>
                </a:cxn>
                <a:cxn ang="0">
                  <a:pos x="124" y="202"/>
                </a:cxn>
                <a:cxn ang="0">
                  <a:pos x="135" y="182"/>
                </a:cxn>
                <a:cxn ang="0">
                  <a:pos x="141" y="161"/>
                </a:cxn>
                <a:cxn ang="0">
                  <a:pos x="148" y="143"/>
                </a:cxn>
                <a:cxn ang="0">
                  <a:pos x="155" y="129"/>
                </a:cxn>
                <a:cxn ang="0">
                  <a:pos x="162" y="116"/>
                </a:cxn>
                <a:cxn ang="0">
                  <a:pos x="169" y="100"/>
                </a:cxn>
                <a:cxn ang="0">
                  <a:pos x="179" y="86"/>
                </a:cxn>
                <a:cxn ang="0">
                  <a:pos x="186" y="75"/>
                </a:cxn>
                <a:cxn ang="0">
                  <a:pos x="193" y="69"/>
                </a:cxn>
                <a:cxn ang="0">
                  <a:pos x="200" y="62"/>
                </a:cxn>
                <a:cxn ang="0">
                  <a:pos x="207" y="57"/>
                </a:cxn>
                <a:cxn ang="0">
                  <a:pos x="214" y="53"/>
                </a:cxn>
                <a:cxn ang="0">
                  <a:pos x="224" y="50"/>
                </a:cxn>
                <a:cxn ang="0">
                  <a:pos x="231" y="46"/>
                </a:cxn>
                <a:cxn ang="0">
                  <a:pos x="238" y="41"/>
                </a:cxn>
                <a:cxn ang="0">
                  <a:pos x="245" y="34"/>
                </a:cxn>
                <a:cxn ang="0">
                  <a:pos x="252" y="26"/>
                </a:cxn>
                <a:cxn ang="0">
                  <a:pos x="259" y="18"/>
                </a:cxn>
                <a:cxn ang="0">
                  <a:pos x="272" y="12"/>
                </a:cxn>
                <a:cxn ang="0">
                  <a:pos x="276" y="10"/>
                </a:cxn>
                <a:cxn ang="0">
                  <a:pos x="283" y="8"/>
                </a:cxn>
                <a:cxn ang="0">
                  <a:pos x="293" y="4"/>
                </a:cxn>
                <a:cxn ang="0">
                  <a:pos x="303" y="2"/>
                </a:cxn>
                <a:cxn ang="0">
                  <a:pos x="314" y="0"/>
                </a:cxn>
                <a:cxn ang="0">
                  <a:pos x="324" y="0"/>
                </a:cxn>
                <a:cxn ang="0">
                  <a:pos x="334" y="4"/>
                </a:cxn>
                <a:cxn ang="0">
                  <a:pos x="341" y="9"/>
                </a:cxn>
                <a:cxn ang="0">
                  <a:pos x="348" y="13"/>
                </a:cxn>
                <a:cxn ang="0">
                  <a:pos x="358" y="21"/>
                </a:cxn>
              </a:cxnLst>
              <a:rect l="0" t="0" r="r" b="b"/>
              <a:pathLst>
                <a:path w="362" h="217">
                  <a:moveTo>
                    <a:pt x="0" y="217"/>
                  </a:moveTo>
                  <a:lnTo>
                    <a:pt x="4" y="217"/>
                  </a:lnTo>
                  <a:lnTo>
                    <a:pt x="7" y="217"/>
                  </a:lnTo>
                  <a:lnTo>
                    <a:pt x="11" y="217"/>
                  </a:lnTo>
                  <a:lnTo>
                    <a:pt x="14" y="217"/>
                  </a:lnTo>
                  <a:lnTo>
                    <a:pt x="18" y="217"/>
                  </a:lnTo>
                  <a:lnTo>
                    <a:pt x="21" y="217"/>
                  </a:lnTo>
                  <a:lnTo>
                    <a:pt x="24" y="217"/>
                  </a:lnTo>
                  <a:lnTo>
                    <a:pt x="28" y="217"/>
                  </a:lnTo>
                  <a:lnTo>
                    <a:pt x="31" y="217"/>
                  </a:lnTo>
                  <a:lnTo>
                    <a:pt x="35" y="217"/>
                  </a:lnTo>
                  <a:lnTo>
                    <a:pt x="38" y="217"/>
                  </a:lnTo>
                  <a:lnTo>
                    <a:pt x="42" y="217"/>
                  </a:lnTo>
                  <a:lnTo>
                    <a:pt x="45" y="217"/>
                  </a:lnTo>
                  <a:lnTo>
                    <a:pt x="49" y="217"/>
                  </a:lnTo>
                  <a:lnTo>
                    <a:pt x="52" y="217"/>
                  </a:lnTo>
                  <a:lnTo>
                    <a:pt x="55" y="217"/>
                  </a:lnTo>
                  <a:lnTo>
                    <a:pt x="59" y="217"/>
                  </a:lnTo>
                  <a:lnTo>
                    <a:pt x="62" y="217"/>
                  </a:lnTo>
                  <a:lnTo>
                    <a:pt x="66" y="217"/>
                  </a:lnTo>
                  <a:lnTo>
                    <a:pt x="69" y="217"/>
                  </a:lnTo>
                  <a:lnTo>
                    <a:pt x="73" y="217"/>
                  </a:lnTo>
                  <a:lnTo>
                    <a:pt x="76" y="217"/>
                  </a:lnTo>
                  <a:lnTo>
                    <a:pt x="80" y="217"/>
                  </a:lnTo>
                  <a:lnTo>
                    <a:pt x="83" y="217"/>
                  </a:lnTo>
                  <a:lnTo>
                    <a:pt x="86" y="217"/>
                  </a:lnTo>
                  <a:lnTo>
                    <a:pt x="90" y="217"/>
                  </a:lnTo>
                  <a:lnTo>
                    <a:pt x="93" y="217"/>
                  </a:lnTo>
                  <a:lnTo>
                    <a:pt x="97" y="217"/>
                  </a:lnTo>
                  <a:lnTo>
                    <a:pt x="100" y="217"/>
                  </a:lnTo>
                  <a:lnTo>
                    <a:pt x="104" y="217"/>
                  </a:lnTo>
                  <a:lnTo>
                    <a:pt x="107" y="217"/>
                  </a:lnTo>
                  <a:lnTo>
                    <a:pt x="110" y="217"/>
                  </a:lnTo>
                  <a:lnTo>
                    <a:pt x="114" y="216"/>
                  </a:lnTo>
                  <a:lnTo>
                    <a:pt x="114" y="215"/>
                  </a:lnTo>
                  <a:lnTo>
                    <a:pt x="117" y="214"/>
                  </a:lnTo>
                  <a:lnTo>
                    <a:pt x="121" y="211"/>
                  </a:lnTo>
                  <a:lnTo>
                    <a:pt x="124" y="207"/>
                  </a:lnTo>
                  <a:lnTo>
                    <a:pt x="124" y="202"/>
                  </a:lnTo>
                  <a:lnTo>
                    <a:pt x="128" y="197"/>
                  </a:lnTo>
                  <a:lnTo>
                    <a:pt x="131" y="190"/>
                  </a:lnTo>
                  <a:lnTo>
                    <a:pt x="135" y="182"/>
                  </a:lnTo>
                  <a:lnTo>
                    <a:pt x="135" y="175"/>
                  </a:lnTo>
                  <a:lnTo>
                    <a:pt x="138" y="167"/>
                  </a:lnTo>
                  <a:lnTo>
                    <a:pt x="141" y="161"/>
                  </a:lnTo>
                  <a:lnTo>
                    <a:pt x="141" y="153"/>
                  </a:lnTo>
                  <a:lnTo>
                    <a:pt x="145" y="148"/>
                  </a:lnTo>
                  <a:lnTo>
                    <a:pt x="148" y="143"/>
                  </a:lnTo>
                  <a:lnTo>
                    <a:pt x="152" y="138"/>
                  </a:lnTo>
                  <a:lnTo>
                    <a:pt x="152" y="134"/>
                  </a:lnTo>
                  <a:lnTo>
                    <a:pt x="155" y="129"/>
                  </a:lnTo>
                  <a:lnTo>
                    <a:pt x="159" y="125"/>
                  </a:lnTo>
                  <a:lnTo>
                    <a:pt x="162" y="122"/>
                  </a:lnTo>
                  <a:lnTo>
                    <a:pt x="162" y="116"/>
                  </a:lnTo>
                  <a:lnTo>
                    <a:pt x="166" y="111"/>
                  </a:lnTo>
                  <a:lnTo>
                    <a:pt x="169" y="106"/>
                  </a:lnTo>
                  <a:lnTo>
                    <a:pt x="169" y="100"/>
                  </a:lnTo>
                  <a:lnTo>
                    <a:pt x="172" y="95"/>
                  </a:lnTo>
                  <a:lnTo>
                    <a:pt x="176" y="90"/>
                  </a:lnTo>
                  <a:lnTo>
                    <a:pt x="179" y="86"/>
                  </a:lnTo>
                  <a:lnTo>
                    <a:pt x="179" y="82"/>
                  </a:lnTo>
                  <a:lnTo>
                    <a:pt x="183" y="79"/>
                  </a:lnTo>
                  <a:lnTo>
                    <a:pt x="186" y="75"/>
                  </a:lnTo>
                  <a:lnTo>
                    <a:pt x="186" y="72"/>
                  </a:lnTo>
                  <a:lnTo>
                    <a:pt x="190" y="70"/>
                  </a:lnTo>
                  <a:lnTo>
                    <a:pt x="193" y="69"/>
                  </a:lnTo>
                  <a:lnTo>
                    <a:pt x="197" y="66"/>
                  </a:lnTo>
                  <a:lnTo>
                    <a:pt x="197" y="65"/>
                  </a:lnTo>
                  <a:lnTo>
                    <a:pt x="200" y="62"/>
                  </a:lnTo>
                  <a:lnTo>
                    <a:pt x="203" y="61"/>
                  </a:lnTo>
                  <a:lnTo>
                    <a:pt x="207" y="58"/>
                  </a:lnTo>
                  <a:lnTo>
                    <a:pt x="207" y="57"/>
                  </a:lnTo>
                  <a:lnTo>
                    <a:pt x="210" y="56"/>
                  </a:lnTo>
                  <a:lnTo>
                    <a:pt x="214" y="55"/>
                  </a:lnTo>
                  <a:lnTo>
                    <a:pt x="214" y="53"/>
                  </a:lnTo>
                  <a:lnTo>
                    <a:pt x="217" y="52"/>
                  </a:lnTo>
                  <a:lnTo>
                    <a:pt x="221" y="51"/>
                  </a:lnTo>
                  <a:lnTo>
                    <a:pt x="224" y="50"/>
                  </a:lnTo>
                  <a:lnTo>
                    <a:pt x="224" y="48"/>
                  </a:lnTo>
                  <a:lnTo>
                    <a:pt x="228" y="47"/>
                  </a:lnTo>
                  <a:lnTo>
                    <a:pt x="231" y="46"/>
                  </a:lnTo>
                  <a:lnTo>
                    <a:pt x="231" y="45"/>
                  </a:lnTo>
                  <a:lnTo>
                    <a:pt x="234" y="43"/>
                  </a:lnTo>
                  <a:lnTo>
                    <a:pt x="238" y="41"/>
                  </a:lnTo>
                  <a:lnTo>
                    <a:pt x="241" y="39"/>
                  </a:lnTo>
                  <a:lnTo>
                    <a:pt x="241" y="37"/>
                  </a:lnTo>
                  <a:lnTo>
                    <a:pt x="245" y="34"/>
                  </a:lnTo>
                  <a:lnTo>
                    <a:pt x="248" y="32"/>
                  </a:lnTo>
                  <a:lnTo>
                    <a:pt x="252" y="29"/>
                  </a:lnTo>
                  <a:lnTo>
                    <a:pt x="252" y="26"/>
                  </a:lnTo>
                  <a:lnTo>
                    <a:pt x="255" y="23"/>
                  </a:lnTo>
                  <a:lnTo>
                    <a:pt x="259" y="21"/>
                  </a:lnTo>
                  <a:lnTo>
                    <a:pt x="259" y="18"/>
                  </a:lnTo>
                  <a:lnTo>
                    <a:pt x="262" y="17"/>
                  </a:lnTo>
                  <a:lnTo>
                    <a:pt x="265" y="16"/>
                  </a:lnTo>
                  <a:lnTo>
                    <a:pt x="272" y="12"/>
                  </a:lnTo>
                  <a:lnTo>
                    <a:pt x="269" y="12"/>
                  </a:lnTo>
                  <a:lnTo>
                    <a:pt x="272" y="12"/>
                  </a:lnTo>
                  <a:lnTo>
                    <a:pt x="276" y="10"/>
                  </a:lnTo>
                  <a:lnTo>
                    <a:pt x="283" y="8"/>
                  </a:lnTo>
                  <a:lnTo>
                    <a:pt x="279" y="8"/>
                  </a:lnTo>
                  <a:lnTo>
                    <a:pt x="283" y="8"/>
                  </a:lnTo>
                  <a:lnTo>
                    <a:pt x="286" y="7"/>
                  </a:lnTo>
                  <a:lnTo>
                    <a:pt x="290" y="5"/>
                  </a:lnTo>
                  <a:lnTo>
                    <a:pt x="293" y="4"/>
                  </a:lnTo>
                  <a:lnTo>
                    <a:pt x="296" y="3"/>
                  </a:lnTo>
                  <a:lnTo>
                    <a:pt x="300" y="3"/>
                  </a:lnTo>
                  <a:lnTo>
                    <a:pt x="303" y="2"/>
                  </a:lnTo>
                  <a:lnTo>
                    <a:pt x="307" y="0"/>
                  </a:lnTo>
                  <a:lnTo>
                    <a:pt x="310" y="0"/>
                  </a:lnTo>
                  <a:lnTo>
                    <a:pt x="314" y="0"/>
                  </a:lnTo>
                  <a:lnTo>
                    <a:pt x="317" y="0"/>
                  </a:lnTo>
                  <a:lnTo>
                    <a:pt x="321" y="0"/>
                  </a:lnTo>
                  <a:lnTo>
                    <a:pt x="324" y="0"/>
                  </a:lnTo>
                  <a:lnTo>
                    <a:pt x="327" y="2"/>
                  </a:lnTo>
                  <a:lnTo>
                    <a:pt x="331" y="3"/>
                  </a:lnTo>
                  <a:lnTo>
                    <a:pt x="334" y="4"/>
                  </a:lnTo>
                  <a:lnTo>
                    <a:pt x="338" y="5"/>
                  </a:lnTo>
                  <a:lnTo>
                    <a:pt x="341" y="8"/>
                  </a:lnTo>
                  <a:lnTo>
                    <a:pt x="341" y="9"/>
                  </a:lnTo>
                  <a:lnTo>
                    <a:pt x="345" y="10"/>
                  </a:lnTo>
                  <a:lnTo>
                    <a:pt x="348" y="12"/>
                  </a:lnTo>
                  <a:lnTo>
                    <a:pt x="348" y="13"/>
                  </a:lnTo>
                  <a:lnTo>
                    <a:pt x="351" y="16"/>
                  </a:lnTo>
                  <a:lnTo>
                    <a:pt x="355" y="18"/>
                  </a:lnTo>
                  <a:lnTo>
                    <a:pt x="358" y="21"/>
                  </a:lnTo>
                  <a:lnTo>
                    <a:pt x="358" y="23"/>
                  </a:lnTo>
                  <a:lnTo>
                    <a:pt x="362" y="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18"/>
            <p:cNvSpPr>
              <a:spLocks/>
            </p:cNvSpPr>
            <p:nvPr/>
          </p:nvSpPr>
          <p:spPr bwMode="auto">
            <a:xfrm>
              <a:off x="973138" y="1293813"/>
              <a:ext cx="512763" cy="644525"/>
            </a:xfrm>
            <a:custGeom>
              <a:avLst/>
              <a:gdLst/>
              <a:ahLst/>
              <a:cxnLst>
                <a:cxn ang="0">
                  <a:pos x="7" y="6"/>
                </a:cxn>
                <a:cxn ang="0">
                  <a:pos x="14" y="20"/>
                </a:cxn>
                <a:cxn ang="0">
                  <a:pos x="20" y="39"/>
                </a:cxn>
                <a:cxn ang="0">
                  <a:pos x="27" y="60"/>
                </a:cxn>
                <a:cxn ang="0">
                  <a:pos x="34" y="79"/>
                </a:cxn>
                <a:cxn ang="0">
                  <a:pos x="41" y="96"/>
                </a:cxn>
                <a:cxn ang="0">
                  <a:pos x="51" y="109"/>
                </a:cxn>
                <a:cxn ang="0">
                  <a:pos x="58" y="126"/>
                </a:cxn>
                <a:cxn ang="0">
                  <a:pos x="65" y="145"/>
                </a:cxn>
                <a:cxn ang="0">
                  <a:pos x="72" y="174"/>
                </a:cxn>
                <a:cxn ang="0">
                  <a:pos x="79" y="213"/>
                </a:cxn>
                <a:cxn ang="0">
                  <a:pos x="86" y="258"/>
                </a:cxn>
                <a:cxn ang="0">
                  <a:pos x="96" y="296"/>
                </a:cxn>
                <a:cxn ang="0">
                  <a:pos x="103" y="325"/>
                </a:cxn>
                <a:cxn ang="0">
                  <a:pos x="110" y="345"/>
                </a:cxn>
                <a:cxn ang="0">
                  <a:pos x="117" y="366"/>
                </a:cxn>
                <a:cxn ang="0">
                  <a:pos x="124" y="382"/>
                </a:cxn>
                <a:cxn ang="0">
                  <a:pos x="131" y="393"/>
                </a:cxn>
                <a:cxn ang="0">
                  <a:pos x="141" y="400"/>
                </a:cxn>
                <a:cxn ang="0">
                  <a:pos x="148" y="403"/>
                </a:cxn>
                <a:cxn ang="0">
                  <a:pos x="158" y="406"/>
                </a:cxn>
                <a:cxn ang="0">
                  <a:pos x="169" y="403"/>
                </a:cxn>
                <a:cxn ang="0">
                  <a:pos x="175" y="398"/>
                </a:cxn>
                <a:cxn ang="0">
                  <a:pos x="186" y="390"/>
                </a:cxn>
                <a:cxn ang="0">
                  <a:pos x="193" y="379"/>
                </a:cxn>
                <a:cxn ang="0">
                  <a:pos x="200" y="367"/>
                </a:cxn>
                <a:cxn ang="0">
                  <a:pos x="206" y="354"/>
                </a:cxn>
                <a:cxn ang="0">
                  <a:pos x="213" y="343"/>
                </a:cxn>
                <a:cxn ang="0">
                  <a:pos x="220" y="331"/>
                </a:cxn>
                <a:cxn ang="0">
                  <a:pos x="230" y="320"/>
                </a:cxn>
                <a:cxn ang="0">
                  <a:pos x="237" y="309"/>
                </a:cxn>
                <a:cxn ang="0">
                  <a:pos x="244" y="299"/>
                </a:cxn>
                <a:cxn ang="0">
                  <a:pos x="251" y="285"/>
                </a:cxn>
                <a:cxn ang="0">
                  <a:pos x="258" y="267"/>
                </a:cxn>
                <a:cxn ang="0">
                  <a:pos x="268" y="244"/>
                </a:cxn>
                <a:cxn ang="0">
                  <a:pos x="275" y="222"/>
                </a:cxn>
                <a:cxn ang="0">
                  <a:pos x="282" y="200"/>
                </a:cxn>
                <a:cxn ang="0">
                  <a:pos x="289" y="180"/>
                </a:cxn>
                <a:cxn ang="0">
                  <a:pos x="296" y="165"/>
                </a:cxn>
                <a:cxn ang="0">
                  <a:pos x="303" y="154"/>
                </a:cxn>
                <a:cxn ang="0">
                  <a:pos x="313" y="143"/>
                </a:cxn>
                <a:cxn ang="0">
                  <a:pos x="320" y="133"/>
                </a:cxn>
              </a:cxnLst>
              <a:rect l="0" t="0" r="r" b="b"/>
              <a:pathLst>
                <a:path w="323" h="406">
                  <a:moveTo>
                    <a:pt x="0" y="0"/>
                  </a:moveTo>
                  <a:lnTo>
                    <a:pt x="3" y="2"/>
                  </a:lnTo>
                  <a:lnTo>
                    <a:pt x="7" y="6"/>
                  </a:lnTo>
                  <a:lnTo>
                    <a:pt x="7" y="11"/>
                  </a:lnTo>
                  <a:lnTo>
                    <a:pt x="10" y="15"/>
                  </a:lnTo>
                  <a:lnTo>
                    <a:pt x="14" y="20"/>
                  </a:lnTo>
                  <a:lnTo>
                    <a:pt x="14" y="26"/>
                  </a:lnTo>
                  <a:lnTo>
                    <a:pt x="17" y="32"/>
                  </a:lnTo>
                  <a:lnTo>
                    <a:pt x="20" y="39"/>
                  </a:lnTo>
                  <a:lnTo>
                    <a:pt x="24" y="45"/>
                  </a:lnTo>
                  <a:lnTo>
                    <a:pt x="24" y="51"/>
                  </a:lnTo>
                  <a:lnTo>
                    <a:pt x="27" y="60"/>
                  </a:lnTo>
                  <a:lnTo>
                    <a:pt x="31" y="66"/>
                  </a:lnTo>
                  <a:lnTo>
                    <a:pt x="34" y="73"/>
                  </a:lnTo>
                  <a:lnTo>
                    <a:pt x="34" y="79"/>
                  </a:lnTo>
                  <a:lnTo>
                    <a:pt x="38" y="85"/>
                  </a:lnTo>
                  <a:lnTo>
                    <a:pt x="41" y="90"/>
                  </a:lnTo>
                  <a:lnTo>
                    <a:pt x="41" y="96"/>
                  </a:lnTo>
                  <a:lnTo>
                    <a:pt x="45" y="101"/>
                  </a:lnTo>
                  <a:lnTo>
                    <a:pt x="48" y="106"/>
                  </a:lnTo>
                  <a:lnTo>
                    <a:pt x="51" y="109"/>
                  </a:lnTo>
                  <a:lnTo>
                    <a:pt x="51" y="114"/>
                  </a:lnTo>
                  <a:lnTo>
                    <a:pt x="55" y="119"/>
                  </a:lnTo>
                  <a:lnTo>
                    <a:pt x="58" y="126"/>
                  </a:lnTo>
                  <a:lnTo>
                    <a:pt x="58" y="132"/>
                  </a:lnTo>
                  <a:lnTo>
                    <a:pt x="62" y="138"/>
                  </a:lnTo>
                  <a:lnTo>
                    <a:pt x="65" y="145"/>
                  </a:lnTo>
                  <a:lnTo>
                    <a:pt x="69" y="154"/>
                  </a:lnTo>
                  <a:lnTo>
                    <a:pt x="69" y="164"/>
                  </a:lnTo>
                  <a:lnTo>
                    <a:pt x="72" y="174"/>
                  </a:lnTo>
                  <a:lnTo>
                    <a:pt x="76" y="186"/>
                  </a:lnTo>
                  <a:lnTo>
                    <a:pt x="79" y="199"/>
                  </a:lnTo>
                  <a:lnTo>
                    <a:pt x="79" y="213"/>
                  </a:lnTo>
                  <a:lnTo>
                    <a:pt x="82" y="227"/>
                  </a:lnTo>
                  <a:lnTo>
                    <a:pt x="86" y="242"/>
                  </a:lnTo>
                  <a:lnTo>
                    <a:pt x="86" y="258"/>
                  </a:lnTo>
                  <a:lnTo>
                    <a:pt x="89" y="272"/>
                  </a:lnTo>
                  <a:lnTo>
                    <a:pt x="93" y="285"/>
                  </a:lnTo>
                  <a:lnTo>
                    <a:pt x="96" y="296"/>
                  </a:lnTo>
                  <a:lnTo>
                    <a:pt x="96" y="306"/>
                  </a:lnTo>
                  <a:lnTo>
                    <a:pt x="100" y="316"/>
                  </a:lnTo>
                  <a:lnTo>
                    <a:pt x="103" y="325"/>
                  </a:lnTo>
                  <a:lnTo>
                    <a:pt x="103" y="333"/>
                  </a:lnTo>
                  <a:lnTo>
                    <a:pt x="107" y="339"/>
                  </a:lnTo>
                  <a:lnTo>
                    <a:pt x="110" y="345"/>
                  </a:lnTo>
                  <a:lnTo>
                    <a:pt x="113" y="352"/>
                  </a:lnTo>
                  <a:lnTo>
                    <a:pt x="113" y="358"/>
                  </a:lnTo>
                  <a:lnTo>
                    <a:pt x="117" y="366"/>
                  </a:lnTo>
                  <a:lnTo>
                    <a:pt x="120" y="371"/>
                  </a:lnTo>
                  <a:lnTo>
                    <a:pt x="124" y="377"/>
                  </a:lnTo>
                  <a:lnTo>
                    <a:pt x="124" y="382"/>
                  </a:lnTo>
                  <a:lnTo>
                    <a:pt x="127" y="387"/>
                  </a:lnTo>
                  <a:lnTo>
                    <a:pt x="131" y="390"/>
                  </a:lnTo>
                  <a:lnTo>
                    <a:pt x="131" y="393"/>
                  </a:lnTo>
                  <a:lnTo>
                    <a:pt x="134" y="396"/>
                  </a:lnTo>
                  <a:lnTo>
                    <a:pt x="138" y="398"/>
                  </a:lnTo>
                  <a:lnTo>
                    <a:pt x="141" y="400"/>
                  </a:lnTo>
                  <a:lnTo>
                    <a:pt x="141" y="401"/>
                  </a:lnTo>
                  <a:lnTo>
                    <a:pt x="144" y="402"/>
                  </a:lnTo>
                  <a:lnTo>
                    <a:pt x="148" y="403"/>
                  </a:lnTo>
                  <a:lnTo>
                    <a:pt x="151" y="405"/>
                  </a:lnTo>
                  <a:lnTo>
                    <a:pt x="155" y="405"/>
                  </a:lnTo>
                  <a:lnTo>
                    <a:pt x="158" y="406"/>
                  </a:lnTo>
                  <a:lnTo>
                    <a:pt x="162" y="405"/>
                  </a:lnTo>
                  <a:lnTo>
                    <a:pt x="165" y="405"/>
                  </a:lnTo>
                  <a:lnTo>
                    <a:pt x="169" y="403"/>
                  </a:lnTo>
                  <a:lnTo>
                    <a:pt x="172" y="402"/>
                  </a:lnTo>
                  <a:lnTo>
                    <a:pt x="175" y="401"/>
                  </a:lnTo>
                  <a:lnTo>
                    <a:pt x="175" y="398"/>
                  </a:lnTo>
                  <a:lnTo>
                    <a:pt x="179" y="396"/>
                  </a:lnTo>
                  <a:lnTo>
                    <a:pt x="182" y="393"/>
                  </a:lnTo>
                  <a:lnTo>
                    <a:pt x="186" y="390"/>
                  </a:lnTo>
                  <a:lnTo>
                    <a:pt x="186" y="386"/>
                  </a:lnTo>
                  <a:lnTo>
                    <a:pt x="189" y="383"/>
                  </a:lnTo>
                  <a:lnTo>
                    <a:pt x="193" y="379"/>
                  </a:lnTo>
                  <a:lnTo>
                    <a:pt x="196" y="374"/>
                  </a:lnTo>
                  <a:lnTo>
                    <a:pt x="196" y="371"/>
                  </a:lnTo>
                  <a:lnTo>
                    <a:pt x="200" y="367"/>
                  </a:lnTo>
                  <a:lnTo>
                    <a:pt x="203" y="362"/>
                  </a:lnTo>
                  <a:lnTo>
                    <a:pt x="203" y="358"/>
                  </a:lnTo>
                  <a:lnTo>
                    <a:pt x="206" y="354"/>
                  </a:lnTo>
                  <a:lnTo>
                    <a:pt x="210" y="350"/>
                  </a:lnTo>
                  <a:lnTo>
                    <a:pt x="213" y="347"/>
                  </a:lnTo>
                  <a:lnTo>
                    <a:pt x="213" y="343"/>
                  </a:lnTo>
                  <a:lnTo>
                    <a:pt x="217" y="339"/>
                  </a:lnTo>
                  <a:lnTo>
                    <a:pt x="220" y="335"/>
                  </a:lnTo>
                  <a:lnTo>
                    <a:pt x="220" y="331"/>
                  </a:lnTo>
                  <a:lnTo>
                    <a:pt x="224" y="328"/>
                  </a:lnTo>
                  <a:lnTo>
                    <a:pt x="227" y="324"/>
                  </a:lnTo>
                  <a:lnTo>
                    <a:pt x="230" y="320"/>
                  </a:lnTo>
                  <a:lnTo>
                    <a:pt x="230" y="316"/>
                  </a:lnTo>
                  <a:lnTo>
                    <a:pt x="234" y="313"/>
                  </a:lnTo>
                  <a:lnTo>
                    <a:pt x="237" y="309"/>
                  </a:lnTo>
                  <a:lnTo>
                    <a:pt x="241" y="305"/>
                  </a:lnTo>
                  <a:lnTo>
                    <a:pt x="241" y="302"/>
                  </a:lnTo>
                  <a:lnTo>
                    <a:pt x="244" y="299"/>
                  </a:lnTo>
                  <a:lnTo>
                    <a:pt x="248" y="295"/>
                  </a:lnTo>
                  <a:lnTo>
                    <a:pt x="248" y="290"/>
                  </a:lnTo>
                  <a:lnTo>
                    <a:pt x="251" y="285"/>
                  </a:lnTo>
                  <a:lnTo>
                    <a:pt x="255" y="280"/>
                  </a:lnTo>
                  <a:lnTo>
                    <a:pt x="258" y="273"/>
                  </a:lnTo>
                  <a:lnTo>
                    <a:pt x="258" y="267"/>
                  </a:lnTo>
                  <a:lnTo>
                    <a:pt x="261" y="261"/>
                  </a:lnTo>
                  <a:lnTo>
                    <a:pt x="265" y="253"/>
                  </a:lnTo>
                  <a:lnTo>
                    <a:pt x="268" y="244"/>
                  </a:lnTo>
                  <a:lnTo>
                    <a:pt x="268" y="237"/>
                  </a:lnTo>
                  <a:lnTo>
                    <a:pt x="272" y="229"/>
                  </a:lnTo>
                  <a:lnTo>
                    <a:pt x="275" y="222"/>
                  </a:lnTo>
                  <a:lnTo>
                    <a:pt x="275" y="214"/>
                  </a:lnTo>
                  <a:lnTo>
                    <a:pt x="279" y="207"/>
                  </a:lnTo>
                  <a:lnTo>
                    <a:pt x="282" y="200"/>
                  </a:lnTo>
                  <a:lnTo>
                    <a:pt x="286" y="193"/>
                  </a:lnTo>
                  <a:lnTo>
                    <a:pt x="286" y="186"/>
                  </a:lnTo>
                  <a:lnTo>
                    <a:pt x="289" y="180"/>
                  </a:lnTo>
                  <a:lnTo>
                    <a:pt x="292" y="175"/>
                  </a:lnTo>
                  <a:lnTo>
                    <a:pt x="292" y="170"/>
                  </a:lnTo>
                  <a:lnTo>
                    <a:pt x="296" y="165"/>
                  </a:lnTo>
                  <a:lnTo>
                    <a:pt x="299" y="161"/>
                  </a:lnTo>
                  <a:lnTo>
                    <a:pt x="303" y="156"/>
                  </a:lnTo>
                  <a:lnTo>
                    <a:pt x="303" y="154"/>
                  </a:lnTo>
                  <a:lnTo>
                    <a:pt x="306" y="150"/>
                  </a:lnTo>
                  <a:lnTo>
                    <a:pt x="310" y="147"/>
                  </a:lnTo>
                  <a:lnTo>
                    <a:pt x="313" y="143"/>
                  </a:lnTo>
                  <a:lnTo>
                    <a:pt x="313" y="141"/>
                  </a:lnTo>
                  <a:lnTo>
                    <a:pt x="317" y="137"/>
                  </a:lnTo>
                  <a:lnTo>
                    <a:pt x="320" y="133"/>
                  </a:lnTo>
                  <a:lnTo>
                    <a:pt x="320" y="130"/>
                  </a:lnTo>
                  <a:lnTo>
                    <a:pt x="323" y="1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19"/>
            <p:cNvSpPr>
              <a:spLocks/>
            </p:cNvSpPr>
            <p:nvPr/>
          </p:nvSpPr>
          <p:spPr bwMode="auto">
            <a:xfrm>
              <a:off x="1485900" y="1349376"/>
              <a:ext cx="525463" cy="511175"/>
            </a:xfrm>
            <a:custGeom>
              <a:avLst/>
              <a:gdLst/>
              <a:ahLst/>
              <a:cxnLst>
                <a:cxn ang="0">
                  <a:pos x="7" y="82"/>
                </a:cxn>
                <a:cxn ang="0">
                  <a:pos x="14" y="69"/>
                </a:cxn>
                <a:cxn ang="0">
                  <a:pos x="21" y="59"/>
                </a:cxn>
                <a:cxn ang="0">
                  <a:pos x="28" y="52"/>
                </a:cxn>
                <a:cxn ang="0">
                  <a:pos x="35" y="48"/>
                </a:cxn>
                <a:cxn ang="0">
                  <a:pos x="42" y="44"/>
                </a:cxn>
                <a:cxn ang="0">
                  <a:pos x="52" y="40"/>
                </a:cxn>
                <a:cxn ang="0">
                  <a:pos x="59" y="35"/>
                </a:cxn>
                <a:cxn ang="0">
                  <a:pos x="66" y="30"/>
                </a:cxn>
                <a:cxn ang="0">
                  <a:pos x="73" y="24"/>
                </a:cxn>
                <a:cxn ang="0">
                  <a:pos x="80" y="18"/>
                </a:cxn>
                <a:cxn ang="0">
                  <a:pos x="87" y="13"/>
                </a:cxn>
                <a:cxn ang="0">
                  <a:pos x="100" y="6"/>
                </a:cxn>
                <a:cxn ang="0">
                  <a:pos x="104" y="5"/>
                </a:cxn>
                <a:cxn ang="0">
                  <a:pos x="111" y="2"/>
                </a:cxn>
                <a:cxn ang="0">
                  <a:pos x="121" y="0"/>
                </a:cxn>
                <a:cxn ang="0">
                  <a:pos x="131" y="0"/>
                </a:cxn>
                <a:cxn ang="0">
                  <a:pos x="142" y="1"/>
                </a:cxn>
                <a:cxn ang="0">
                  <a:pos x="152" y="4"/>
                </a:cxn>
                <a:cxn ang="0">
                  <a:pos x="159" y="9"/>
                </a:cxn>
                <a:cxn ang="0">
                  <a:pos x="166" y="20"/>
                </a:cxn>
                <a:cxn ang="0">
                  <a:pos x="173" y="38"/>
                </a:cxn>
                <a:cxn ang="0">
                  <a:pos x="179" y="55"/>
                </a:cxn>
                <a:cxn ang="0">
                  <a:pos x="186" y="73"/>
                </a:cxn>
                <a:cxn ang="0">
                  <a:pos x="197" y="90"/>
                </a:cxn>
                <a:cxn ang="0">
                  <a:pos x="204" y="107"/>
                </a:cxn>
                <a:cxn ang="0">
                  <a:pos x="210" y="124"/>
                </a:cxn>
                <a:cxn ang="0">
                  <a:pos x="217" y="139"/>
                </a:cxn>
                <a:cxn ang="0">
                  <a:pos x="224" y="153"/>
                </a:cxn>
                <a:cxn ang="0">
                  <a:pos x="231" y="167"/>
                </a:cxn>
                <a:cxn ang="0">
                  <a:pos x="241" y="182"/>
                </a:cxn>
                <a:cxn ang="0">
                  <a:pos x="248" y="198"/>
                </a:cxn>
                <a:cxn ang="0">
                  <a:pos x="255" y="214"/>
                </a:cxn>
                <a:cxn ang="0">
                  <a:pos x="262" y="232"/>
                </a:cxn>
                <a:cxn ang="0">
                  <a:pos x="269" y="250"/>
                </a:cxn>
                <a:cxn ang="0">
                  <a:pos x="276" y="270"/>
                </a:cxn>
                <a:cxn ang="0">
                  <a:pos x="286" y="286"/>
                </a:cxn>
                <a:cxn ang="0">
                  <a:pos x="293" y="300"/>
                </a:cxn>
                <a:cxn ang="0">
                  <a:pos x="300" y="309"/>
                </a:cxn>
                <a:cxn ang="0">
                  <a:pos x="307" y="317"/>
                </a:cxn>
                <a:cxn ang="0">
                  <a:pos x="314" y="320"/>
                </a:cxn>
                <a:cxn ang="0">
                  <a:pos x="324" y="322"/>
                </a:cxn>
              </a:cxnLst>
              <a:rect l="0" t="0" r="r" b="b"/>
              <a:pathLst>
                <a:path w="331" h="322">
                  <a:moveTo>
                    <a:pt x="0" y="91"/>
                  </a:moveTo>
                  <a:lnTo>
                    <a:pt x="4" y="87"/>
                  </a:lnTo>
                  <a:lnTo>
                    <a:pt x="7" y="82"/>
                  </a:lnTo>
                  <a:lnTo>
                    <a:pt x="7" y="78"/>
                  </a:lnTo>
                  <a:lnTo>
                    <a:pt x="11" y="74"/>
                  </a:lnTo>
                  <a:lnTo>
                    <a:pt x="14" y="69"/>
                  </a:lnTo>
                  <a:lnTo>
                    <a:pt x="14" y="66"/>
                  </a:lnTo>
                  <a:lnTo>
                    <a:pt x="18" y="62"/>
                  </a:lnTo>
                  <a:lnTo>
                    <a:pt x="21" y="59"/>
                  </a:lnTo>
                  <a:lnTo>
                    <a:pt x="25" y="57"/>
                  </a:lnTo>
                  <a:lnTo>
                    <a:pt x="25" y="54"/>
                  </a:lnTo>
                  <a:lnTo>
                    <a:pt x="28" y="52"/>
                  </a:lnTo>
                  <a:lnTo>
                    <a:pt x="31" y="50"/>
                  </a:lnTo>
                  <a:lnTo>
                    <a:pt x="35" y="49"/>
                  </a:lnTo>
                  <a:lnTo>
                    <a:pt x="35" y="48"/>
                  </a:lnTo>
                  <a:lnTo>
                    <a:pt x="38" y="47"/>
                  </a:lnTo>
                  <a:lnTo>
                    <a:pt x="42" y="45"/>
                  </a:lnTo>
                  <a:lnTo>
                    <a:pt x="42" y="44"/>
                  </a:lnTo>
                  <a:lnTo>
                    <a:pt x="45" y="43"/>
                  </a:lnTo>
                  <a:lnTo>
                    <a:pt x="49" y="42"/>
                  </a:lnTo>
                  <a:lnTo>
                    <a:pt x="52" y="40"/>
                  </a:lnTo>
                  <a:lnTo>
                    <a:pt x="52" y="38"/>
                  </a:lnTo>
                  <a:lnTo>
                    <a:pt x="56" y="37"/>
                  </a:lnTo>
                  <a:lnTo>
                    <a:pt x="59" y="35"/>
                  </a:lnTo>
                  <a:lnTo>
                    <a:pt x="62" y="34"/>
                  </a:lnTo>
                  <a:lnTo>
                    <a:pt x="62" y="31"/>
                  </a:lnTo>
                  <a:lnTo>
                    <a:pt x="66" y="30"/>
                  </a:lnTo>
                  <a:lnTo>
                    <a:pt x="69" y="28"/>
                  </a:lnTo>
                  <a:lnTo>
                    <a:pt x="69" y="26"/>
                  </a:lnTo>
                  <a:lnTo>
                    <a:pt x="73" y="24"/>
                  </a:lnTo>
                  <a:lnTo>
                    <a:pt x="76" y="21"/>
                  </a:lnTo>
                  <a:lnTo>
                    <a:pt x="80" y="20"/>
                  </a:lnTo>
                  <a:lnTo>
                    <a:pt x="80" y="18"/>
                  </a:lnTo>
                  <a:lnTo>
                    <a:pt x="83" y="15"/>
                  </a:lnTo>
                  <a:lnTo>
                    <a:pt x="87" y="14"/>
                  </a:lnTo>
                  <a:lnTo>
                    <a:pt x="87" y="13"/>
                  </a:lnTo>
                  <a:lnTo>
                    <a:pt x="90" y="10"/>
                  </a:lnTo>
                  <a:lnTo>
                    <a:pt x="93" y="9"/>
                  </a:lnTo>
                  <a:lnTo>
                    <a:pt x="100" y="6"/>
                  </a:lnTo>
                  <a:lnTo>
                    <a:pt x="97" y="6"/>
                  </a:lnTo>
                  <a:lnTo>
                    <a:pt x="100" y="6"/>
                  </a:lnTo>
                  <a:lnTo>
                    <a:pt x="104" y="5"/>
                  </a:lnTo>
                  <a:lnTo>
                    <a:pt x="111" y="2"/>
                  </a:lnTo>
                  <a:lnTo>
                    <a:pt x="107" y="2"/>
                  </a:lnTo>
                  <a:lnTo>
                    <a:pt x="111" y="2"/>
                  </a:lnTo>
                  <a:lnTo>
                    <a:pt x="114" y="1"/>
                  </a:lnTo>
                  <a:lnTo>
                    <a:pt x="118" y="0"/>
                  </a:lnTo>
                  <a:lnTo>
                    <a:pt x="121" y="0"/>
                  </a:lnTo>
                  <a:lnTo>
                    <a:pt x="124" y="0"/>
                  </a:lnTo>
                  <a:lnTo>
                    <a:pt x="128" y="0"/>
                  </a:lnTo>
                  <a:lnTo>
                    <a:pt x="131" y="0"/>
                  </a:lnTo>
                  <a:lnTo>
                    <a:pt x="135" y="0"/>
                  </a:lnTo>
                  <a:lnTo>
                    <a:pt x="138" y="0"/>
                  </a:lnTo>
                  <a:lnTo>
                    <a:pt x="142" y="1"/>
                  </a:lnTo>
                  <a:lnTo>
                    <a:pt x="145" y="1"/>
                  </a:lnTo>
                  <a:lnTo>
                    <a:pt x="148" y="2"/>
                  </a:lnTo>
                  <a:lnTo>
                    <a:pt x="152" y="4"/>
                  </a:lnTo>
                  <a:lnTo>
                    <a:pt x="152" y="5"/>
                  </a:lnTo>
                  <a:lnTo>
                    <a:pt x="155" y="6"/>
                  </a:lnTo>
                  <a:lnTo>
                    <a:pt x="159" y="9"/>
                  </a:lnTo>
                  <a:lnTo>
                    <a:pt x="159" y="13"/>
                  </a:lnTo>
                  <a:lnTo>
                    <a:pt x="162" y="16"/>
                  </a:lnTo>
                  <a:lnTo>
                    <a:pt x="166" y="20"/>
                  </a:lnTo>
                  <a:lnTo>
                    <a:pt x="169" y="26"/>
                  </a:lnTo>
                  <a:lnTo>
                    <a:pt x="169" y="31"/>
                  </a:lnTo>
                  <a:lnTo>
                    <a:pt x="173" y="38"/>
                  </a:lnTo>
                  <a:lnTo>
                    <a:pt x="176" y="44"/>
                  </a:lnTo>
                  <a:lnTo>
                    <a:pt x="176" y="50"/>
                  </a:lnTo>
                  <a:lnTo>
                    <a:pt x="179" y="55"/>
                  </a:lnTo>
                  <a:lnTo>
                    <a:pt x="183" y="62"/>
                  </a:lnTo>
                  <a:lnTo>
                    <a:pt x="186" y="68"/>
                  </a:lnTo>
                  <a:lnTo>
                    <a:pt x="186" y="73"/>
                  </a:lnTo>
                  <a:lnTo>
                    <a:pt x="190" y="79"/>
                  </a:lnTo>
                  <a:lnTo>
                    <a:pt x="193" y="84"/>
                  </a:lnTo>
                  <a:lnTo>
                    <a:pt x="197" y="90"/>
                  </a:lnTo>
                  <a:lnTo>
                    <a:pt x="197" y="95"/>
                  </a:lnTo>
                  <a:lnTo>
                    <a:pt x="200" y="101"/>
                  </a:lnTo>
                  <a:lnTo>
                    <a:pt x="204" y="107"/>
                  </a:lnTo>
                  <a:lnTo>
                    <a:pt x="204" y="112"/>
                  </a:lnTo>
                  <a:lnTo>
                    <a:pt x="207" y="119"/>
                  </a:lnTo>
                  <a:lnTo>
                    <a:pt x="210" y="124"/>
                  </a:lnTo>
                  <a:lnTo>
                    <a:pt x="214" y="129"/>
                  </a:lnTo>
                  <a:lnTo>
                    <a:pt x="214" y="134"/>
                  </a:lnTo>
                  <a:lnTo>
                    <a:pt x="217" y="139"/>
                  </a:lnTo>
                  <a:lnTo>
                    <a:pt x="221" y="144"/>
                  </a:lnTo>
                  <a:lnTo>
                    <a:pt x="224" y="149"/>
                  </a:lnTo>
                  <a:lnTo>
                    <a:pt x="224" y="153"/>
                  </a:lnTo>
                  <a:lnTo>
                    <a:pt x="228" y="158"/>
                  </a:lnTo>
                  <a:lnTo>
                    <a:pt x="231" y="163"/>
                  </a:lnTo>
                  <a:lnTo>
                    <a:pt x="231" y="167"/>
                  </a:lnTo>
                  <a:lnTo>
                    <a:pt x="235" y="172"/>
                  </a:lnTo>
                  <a:lnTo>
                    <a:pt x="238" y="177"/>
                  </a:lnTo>
                  <a:lnTo>
                    <a:pt x="241" y="182"/>
                  </a:lnTo>
                  <a:lnTo>
                    <a:pt x="241" y="188"/>
                  </a:lnTo>
                  <a:lnTo>
                    <a:pt x="245" y="193"/>
                  </a:lnTo>
                  <a:lnTo>
                    <a:pt x="248" y="198"/>
                  </a:lnTo>
                  <a:lnTo>
                    <a:pt x="248" y="203"/>
                  </a:lnTo>
                  <a:lnTo>
                    <a:pt x="252" y="209"/>
                  </a:lnTo>
                  <a:lnTo>
                    <a:pt x="255" y="214"/>
                  </a:lnTo>
                  <a:lnTo>
                    <a:pt x="259" y="221"/>
                  </a:lnTo>
                  <a:lnTo>
                    <a:pt x="259" y="226"/>
                  </a:lnTo>
                  <a:lnTo>
                    <a:pt x="262" y="232"/>
                  </a:lnTo>
                  <a:lnTo>
                    <a:pt x="266" y="238"/>
                  </a:lnTo>
                  <a:lnTo>
                    <a:pt x="269" y="243"/>
                  </a:lnTo>
                  <a:lnTo>
                    <a:pt x="269" y="250"/>
                  </a:lnTo>
                  <a:lnTo>
                    <a:pt x="272" y="257"/>
                  </a:lnTo>
                  <a:lnTo>
                    <a:pt x="276" y="264"/>
                  </a:lnTo>
                  <a:lnTo>
                    <a:pt x="276" y="270"/>
                  </a:lnTo>
                  <a:lnTo>
                    <a:pt x="279" y="275"/>
                  </a:lnTo>
                  <a:lnTo>
                    <a:pt x="283" y="281"/>
                  </a:lnTo>
                  <a:lnTo>
                    <a:pt x="286" y="286"/>
                  </a:lnTo>
                  <a:lnTo>
                    <a:pt x="286" y="291"/>
                  </a:lnTo>
                  <a:lnTo>
                    <a:pt x="290" y="296"/>
                  </a:lnTo>
                  <a:lnTo>
                    <a:pt x="293" y="300"/>
                  </a:lnTo>
                  <a:lnTo>
                    <a:pt x="293" y="303"/>
                  </a:lnTo>
                  <a:lnTo>
                    <a:pt x="297" y="307"/>
                  </a:lnTo>
                  <a:lnTo>
                    <a:pt x="300" y="309"/>
                  </a:lnTo>
                  <a:lnTo>
                    <a:pt x="303" y="312"/>
                  </a:lnTo>
                  <a:lnTo>
                    <a:pt x="303" y="314"/>
                  </a:lnTo>
                  <a:lnTo>
                    <a:pt x="307" y="317"/>
                  </a:lnTo>
                  <a:lnTo>
                    <a:pt x="310" y="318"/>
                  </a:lnTo>
                  <a:lnTo>
                    <a:pt x="317" y="320"/>
                  </a:lnTo>
                  <a:lnTo>
                    <a:pt x="314" y="320"/>
                  </a:lnTo>
                  <a:lnTo>
                    <a:pt x="317" y="320"/>
                  </a:lnTo>
                  <a:lnTo>
                    <a:pt x="321" y="322"/>
                  </a:lnTo>
                  <a:lnTo>
                    <a:pt x="324" y="322"/>
                  </a:lnTo>
                  <a:lnTo>
                    <a:pt x="328" y="322"/>
                  </a:lnTo>
                  <a:lnTo>
                    <a:pt x="331" y="322"/>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20"/>
            <p:cNvSpPr>
              <a:spLocks/>
            </p:cNvSpPr>
            <p:nvPr/>
          </p:nvSpPr>
          <p:spPr bwMode="auto">
            <a:xfrm>
              <a:off x="2011363" y="1419226"/>
              <a:ext cx="563563" cy="441325"/>
            </a:xfrm>
            <a:custGeom>
              <a:avLst/>
              <a:gdLst/>
              <a:ahLst/>
              <a:cxnLst>
                <a:cxn ang="0">
                  <a:pos x="7" y="276"/>
                </a:cxn>
                <a:cxn ang="0">
                  <a:pos x="17" y="273"/>
                </a:cxn>
                <a:cxn ang="0">
                  <a:pos x="28" y="270"/>
                </a:cxn>
                <a:cxn ang="0">
                  <a:pos x="34" y="266"/>
                </a:cxn>
                <a:cxn ang="0">
                  <a:pos x="45" y="263"/>
                </a:cxn>
                <a:cxn ang="0">
                  <a:pos x="52" y="259"/>
                </a:cxn>
                <a:cxn ang="0">
                  <a:pos x="58" y="255"/>
                </a:cxn>
                <a:cxn ang="0">
                  <a:pos x="65" y="251"/>
                </a:cxn>
                <a:cxn ang="0">
                  <a:pos x="72" y="247"/>
                </a:cxn>
                <a:cxn ang="0">
                  <a:pos x="79" y="242"/>
                </a:cxn>
                <a:cxn ang="0">
                  <a:pos x="89" y="239"/>
                </a:cxn>
                <a:cxn ang="0">
                  <a:pos x="96" y="232"/>
                </a:cxn>
                <a:cxn ang="0">
                  <a:pos x="103" y="225"/>
                </a:cxn>
                <a:cxn ang="0">
                  <a:pos x="110" y="213"/>
                </a:cxn>
                <a:cxn ang="0">
                  <a:pos x="117" y="199"/>
                </a:cxn>
                <a:cxn ang="0">
                  <a:pos x="127" y="186"/>
                </a:cxn>
                <a:cxn ang="0">
                  <a:pos x="134" y="172"/>
                </a:cxn>
                <a:cxn ang="0">
                  <a:pos x="141" y="160"/>
                </a:cxn>
                <a:cxn ang="0">
                  <a:pos x="148" y="152"/>
                </a:cxn>
                <a:cxn ang="0">
                  <a:pos x="155" y="139"/>
                </a:cxn>
                <a:cxn ang="0">
                  <a:pos x="162" y="123"/>
                </a:cxn>
                <a:cxn ang="0">
                  <a:pos x="172" y="101"/>
                </a:cxn>
                <a:cxn ang="0">
                  <a:pos x="179" y="78"/>
                </a:cxn>
                <a:cxn ang="0">
                  <a:pos x="186" y="57"/>
                </a:cxn>
                <a:cxn ang="0">
                  <a:pos x="193" y="37"/>
                </a:cxn>
                <a:cxn ang="0">
                  <a:pos x="200" y="23"/>
                </a:cxn>
                <a:cxn ang="0">
                  <a:pos x="207" y="15"/>
                </a:cxn>
                <a:cxn ang="0">
                  <a:pos x="217" y="11"/>
                </a:cxn>
                <a:cxn ang="0">
                  <a:pos x="227" y="8"/>
                </a:cxn>
                <a:cxn ang="0">
                  <a:pos x="238" y="5"/>
                </a:cxn>
                <a:cxn ang="0">
                  <a:pos x="248" y="3"/>
                </a:cxn>
                <a:cxn ang="0">
                  <a:pos x="258" y="1"/>
                </a:cxn>
                <a:cxn ang="0">
                  <a:pos x="269" y="0"/>
                </a:cxn>
                <a:cxn ang="0">
                  <a:pos x="279" y="0"/>
                </a:cxn>
                <a:cxn ang="0">
                  <a:pos x="289" y="0"/>
                </a:cxn>
                <a:cxn ang="0">
                  <a:pos x="299" y="1"/>
                </a:cxn>
                <a:cxn ang="0">
                  <a:pos x="310" y="3"/>
                </a:cxn>
                <a:cxn ang="0">
                  <a:pos x="320" y="6"/>
                </a:cxn>
                <a:cxn ang="0">
                  <a:pos x="327" y="10"/>
                </a:cxn>
                <a:cxn ang="0">
                  <a:pos x="334" y="14"/>
                </a:cxn>
                <a:cxn ang="0">
                  <a:pos x="341" y="19"/>
                </a:cxn>
                <a:cxn ang="0">
                  <a:pos x="351" y="27"/>
                </a:cxn>
              </a:cxnLst>
              <a:rect l="0" t="0" r="r" b="b"/>
              <a:pathLst>
                <a:path w="355" h="278">
                  <a:moveTo>
                    <a:pt x="0" y="278"/>
                  </a:moveTo>
                  <a:lnTo>
                    <a:pt x="3" y="278"/>
                  </a:lnTo>
                  <a:lnTo>
                    <a:pt x="7" y="276"/>
                  </a:lnTo>
                  <a:lnTo>
                    <a:pt x="10" y="275"/>
                  </a:lnTo>
                  <a:lnTo>
                    <a:pt x="14" y="274"/>
                  </a:lnTo>
                  <a:lnTo>
                    <a:pt x="17" y="273"/>
                  </a:lnTo>
                  <a:lnTo>
                    <a:pt x="21" y="271"/>
                  </a:lnTo>
                  <a:lnTo>
                    <a:pt x="24" y="271"/>
                  </a:lnTo>
                  <a:lnTo>
                    <a:pt x="28" y="270"/>
                  </a:lnTo>
                  <a:lnTo>
                    <a:pt x="28" y="269"/>
                  </a:lnTo>
                  <a:lnTo>
                    <a:pt x="31" y="268"/>
                  </a:lnTo>
                  <a:lnTo>
                    <a:pt x="34" y="266"/>
                  </a:lnTo>
                  <a:lnTo>
                    <a:pt x="38" y="265"/>
                  </a:lnTo>
                  <a:lnTo>
                    <a:pt x="41" y="264"/>
                  </a:lnTo>
                  <a:lnTo>
                    <a:pt x="45" y="263"/>
                  </a:lnTo>
                  <a:lnTo>
                    <a:pt x="45" y="261"/>
                  </a:lnTo>
                  <a:lnTo>
                    <a:pt x="48" y="260"/>
                  </a:lnTo>
                  <a:lnTo>
                    <a:pt x="52" y="259"/>
                  </a:lnTo>
                  <a:lnTo>
                    <a:pt x="55" y="258"/>
                  </a:lnTo>
                  <a:lnTo>
                    <a:pt x="55" y="256"/>
                  </a:lnTo>
                  <a:lnTo>
                    <a:pt x="58" y="255"/>
                  </a:lnTo>
                  <a:lnTo>
                    <a:pt x="62" y="254"/>
                  </a:lnTo>
                  <a:lnTo>
                    <a:pt x="62" y="252"/>
                  </a:lnTo>
                  <a:lnTo>
                    <a:pt x="65" y="251"/>
                  </a:lnTo>
                  <a:lnTo>
                    <a:pt x="69" y="250"/>
                  </a:lnTo>
                  <a:lnTo>
                    <a:pt x="72" y="249"/>
                  </a:lnTo>
                  <a:lnTo>
                    <a:pt x="72" y="247"/>
                  </a:lnTo>
                  <a:lnTo>
                    <a:pt x="76" y="246"/>
                  </a:lnTo>
                  <a:lnTo>
                    <a:pt x="79" y="245"/>
                  </a:lnTo>
                  <a:lnTo>
                    <a:pt x="79" y="242"/>
                  </a:lnTo>
                  <a:lnTo>
                    <a:pt x="83" y="241"/>
                  </a:lnTo>
                  <a:lnTo>
                    <a:pt x="86" y="240"/>
                  </a:lnTo>
                  <a:lnTo>
                    <a:pt x="89" y="239"/>
                  </a:lnTo>
                  <a:lnTo>
                    <a:pt x="89" y="236"/>
                  </a:lnTo>
                  <a:lnTo>
                    <a:pt x="93" y="235"/>
                  </a:lnTo>
                  <a:lnTo>
                    <a:pt x="96" y="232"/>
                  </a:lnTo>
                  <a:lnTo>
                    <a:pt x="100" y="230"/>
                  </a:lnTo>
                  <a:lnTo>
                    <a:pt x="100" y="227"/>
                  </a:lnTo>
                  <a:lnTo>
                    <a:pt x="103" y="225"/>
                  </a:lnTo>
                  <a:lnTo>
                    <a:pt x="107" y="221"/>
                  </a:lnTo>
                  <a:lnTo>
                    <a:pt x="107" y="217"/>
                  </a:lnTo>
                  <a:lnTo>
                    <a:pt x="110" y="213"/>
                  </a:lnTo>
                  <a:lnTo>
                    <a:pt x="114" y="208"/>
                  </a:lnTo>
                  <a:lnTo>
                    <a:pt x="117" y="205"/>
                  </a:lnTo>
                  <a:lnTo>
                    <a:pt x="117" y="199"/>
                  </a:lnTo>
                  <a:lnTo>
                    <a:pt x="120" y="194"/>
                  </a:lnTo>
                  <a:lnTo>
                    <a:pt x="124" y="189"/>
                  </a:lnTo>
                  <a:lnTo>
                    <a:pt x="127" y="186"/>
                  </a:lnTo>
                  <a:lnTo>
                    <a:pt x="127" y="181"/>
                  </a:lnTo>
                  <a:lnTo>
                    <a:pt x="131" y="176"/>
                  </a:lnTo>
                  <a:lnTo>
                    <a:pt x="134" y="172"/>
                  </a:lnTo>
                  <a:lnTo>
                    <a:pt x="134" y="168"/>
                  </a:lnTo>
                  <a:lnTo>
                    <a:pt x="138" y="164"/>
                  </a:lnTo>
                  <a:lnTo>
                    <a:pt x="141" y="160"/>
                  </a:lnTo>
                  <a:lnTo>
                    <a:pt x="145" y="158"/>
                  </a:lnTo>
                  <a:lnTo>
                    <a:pt x="145" y="154"/>
                  </a:lnTo>
                  <a:lnTo>
                    <a:pt x="148" y="152"/>
                  </a:lnTo>
                  <a:lnTo>
                    <a:pt x="151" y="148"/>
                  </a:lnTo>
                  <a:lnTo>
                    <a:pt x="151" y="144"/>
                  </a:lnTo>
                  <a:lnTo>
                    <a:pt x="155" y="139"/>
                  </a:lnTo>
                  <a:lnTo>
                    <a:pt x="158" y="134"/>
                  </a:lnTo>
                  <a:lnTo>
                    <a:pt x="162" y="129"/>
                  </a:lnTo>
                  <a:lnTo>
                    <a:pt x="162" y="123"/>
                  </a:lnTo>
                  <a:lnTo>
                    <a:pt x="165" y="116"/>
                  </a:lnTo>
                  <a:lnTo>
                    <a:pt x="169" y="109"/>
                  </a:lnTo>
                  <a:lnTo>
                    <a:pt x="172" y="101"/>
                  </a:lnTo>
                  <a:lnTo>
                    <a:pt x="172" y="93"/>
                  </a:lnTo>
                  <a:lnTo>
                    <a:pt x="176" y="86"/>
                  </a:lnTo>
                  <a:lnTo>
                    <a:pt x="179" y="78"/>
                  </a:lnTo>
                  <a:lnTo>
                    <a:pt x="179" y="72"/>
                  </a:lnTo>
                  <a:lnTo>
                    <a:pt x="182" y="64"/>
                  </a:lnTo>
                  <a:lnTo>
                    <a:pt x="186" y="57"/>
                  </a:lnTo>
                  <a:lnTo>
                    <a:pt x="189" y="51"/>
                  </a:lnTo>
                  <a:lnTo>
                    <a:pt x="189" y="43"/>
                  </a:lnTo>
                  <a:lnTo>
                    <a:pt x="193" y="37"/>
                  </a:lnTo>
                  <a:lnTo>
                    <a:pt x="196" y="32"/>
                  </a:lnTo>
                  <a:lnTo>
                    <a:pt x="196" y="27"/>
                  </a:lnTo>
                  <a:lnTo>
                    <a:pt x="200" y="23"/>
                  </a:lnTo>
                  <a:lnTo>
                    <a:pt x="203" y="20"/>
                  </a:lnTo>
                  <a:lnTo>
                    <a:pt x="207" y="17"/>
                  </a:lnTo>
                  <a:lnTo>
                    <a:pt x="207" y="15"/>
                  </a:lnTo>
                  <a:lnTo>
                    <a:pt x="210" y="14"/>
                  </a:lnTo>
                  <a:lnTo>
                    <a:pt x="213" y="13"/>
                  </a:lnTo>
                  <a:lnTo>
                    <a:pt x="217" y="11"/>
                  </a:lnTo>
                  <a:lnTo>
                    <a:pt x="220" y="10"/>
                  </a:lnTo>
                  <a:lnTo>
                    <a:pt x="224" y="9"/>
                  </a:lnTo>
                  <a:lnTo>
                    <a:pt x="227" y="8"/>
                  </a:lnTo>
                  <a:lnTo>
                    <a:pt x="231" y="8"/>
                  </a:lnTo>
                  <a:lnTo>
                    <a:pt x="234" y="6"/>
                  </a:lnTo>
                  <a:lnTo>
                    <a:pt x="238" y="5"/>
                  </a:lnTo>
                  <a:lnTo>
                    <a:pt x="241" y="4"/>
                  </a:lnTo>
                  <a:lnTo>
                    <a:pt x="244" y="4"/>
                  </a:lnTo>
                  <a:lnTo>
                    <a:pt x="248" y="3"/>
                  </a:lnTo>
                  <a:lnTo>
                    <a:pt x="251" y="1"/>
                  </a:lnTo>
                  <a:lnTo>
                    <a:pt x="255" y="1"/>
                  </a:lnTo>
                  <a:lnTo>
                    <a:pt x="258" y="1"/>
                  </a:lnTo>
                  <a:lnTo>
                    <a:pt x="262" y="0"/>
                  </a:lnTo>
                  <a:lnTo>
                    <a:pt x="265" y="0"/>
                  </a:lnTo>
                  <a:lnTo>
                    <a:pt x="269" y="0"/>
                  </a:lnTo>
                  <a:lnTo>
                    <a:pt x="272" y="0"/>
                  </a:lnTo>
                  <a:lnTo>
                    <a:pt x="275" y="0"/>
                  </a:lnTo>
                  <a:lnTo>
                    <a:pt x="279" y="0"/>
                  </a:lnTo>
                  <a:lnTo>
                    <a:pt x="282" y="0"/>
                  </a:lnTo>
                  <a:lnTo>
                    <a:pt x="286" y="0"/>
                  </a:lnTo>
                  <a:lnTo>
                    <a:pt x="289" y="0"/>
                  </a:lnTo>
                  <a:lnTo>
                    <a:pt x="293" y="0"/>
                  </a:lnTo>
                  <a:lnTo>
                    <a:pt x="296" y="1"/>
                  </a:lnTo>
                  <a:lnTo>
                    <a:pt x="299" y="1"/>
                  </a:lnTo>
                  <a:lnTo>
                    <a:pt x="303" y="1"/>
                  </a:lnTo>
                  <a:lnTo>
                    <a:pt x="306" y="3"/>
                  </a:lnTo>
                  <a:lnTo>
                    <a:pt x="310" y="3"/>
                  </a:lnTo>
                  <a:lnTo>
                    <a:pt x="313" y="4"/>
                  </a:lnTo>
                  <a:lnTo>
                    <a:pt x="317" y="5"/>
                  </a:lnTo>
                  <a:lnTo>
                    <a:pt x="320" y="6"/>
                  </a:lnTo>
                  <a:lnTo>
                    <a:pt x="324" y="8"/>
                  </a:lnTo>
                  <a:lnTo>
                    <a:pt x="324" y="9"/>
                  </a:lnTo>
                  <a:lnTo>
                    <a:pt x="327" y="10"/>
                  </a:lnTo>
                  <a:lnTo>
                    <a:pt x="330" y="11"/>
                  </a:lnTo>
                  <a:lnTo>
                    <a:pt x="334" y="13"/>
                  </a:lnTo>
                  <a:lnTo>
                    <a:pt x="334" y="14"/>
                  </a:lnTo>
                  <a:lnTo>
                    <a:pt x="337" y="15"/>
                  </a:lnTo>
                  <a:lnTo>
                    <a:pt x="341" y="17"/>
                  </a:lnTo>
                  <a:lnTo>
                    <a:pt x="341" y="19"/>
                  </a:lnTo>
                  <a:lnTo>
                    <a:pt x="344" y="22"/>
                  </a:lnTo>
                  <a:lnTo>
                    <a:pt x="348" y="23"/>
                  </a:lnTo>
                  <a:lnTo>
                    <a:pt x="351" y="27"/>
                  </a:lnTo>
                  <a:lnTo>
                    <a:pt x="351" y="29"/>
                  </a:lnTo>
                  <a:lnTo>
                    <a:pt x="355" y="33"/>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21"/>
            <p:cNvSpPr>
              <a:spLocks/>
            </p:cNvSpPr>
            <p:nvPr/>
          </p:nvSpPr>
          <p:spPr bwMode="auto">
            <a:xfrm>
              <a:off x="2574925" y="1471613"/>
              <a:ext cx="119063" cy="142875"/>
            </a:xfrm>
            <a:custGeom>
              <a:avLst/>
              <a:gdLst/>
              <a:ahLst/>
              <a:cxnLst>
                <a:cxn ang="0">
                  <a:pos x="0" y="0"/>
                </a:cxn>
                <a:cxn ang="0">
                  <a:pos x="3" y="4"/>
                </a:cxn>
                <a:cxn ang="0">
                  <a:pos x="6" y="9"/>
                </a:cxn>
                <a:cxn ang="0">
                  <a:pos x="6" y="13"/>
                </a:cxn>
                <a:cxn ang="0">
                  <a:pos x="10" y="18"/>
                </a:cxn>
                <a:cxn ang="0">
                  <a:pos x="13" y="21"/>
                </a:cxn>
                <a:cxn ang="0">
                  <a:pos x="13" y="26"/>
                </a:cxn>
                <a:cxn ang="0">
                  <a:pos x="17" y="30"/>
                </a:cxn>
                <a:cxn ang="0">
                  <a:pos x="20" y="34"/>
                </a:cxn>
                <a:cxn ang="0">
                  <a:pos x="24" y="37"/>
                </a:cxn>
                <a:cxn ang="0">
                  <a:pos x="24" y="40"/>
                </a:cxn>
                <a:cxn ang="0">
                  <a:pos x="27" y="43"/>
                </a:cxn>
                <a:cxn ang="0">
                  <a:pos x="31" y="44"/>
                </a:cxn>
                <a:cxn ang="0">
                  <a:pos x="31" y="47"/>
                </a:cxn>
                <a:cxn ang="0">
                  <a:pos x="34" y="49"/>
                </a:cxn>
                <a:cxn ang="0">
                  <a:pos x="37" y="50"/>
                </a:cxn>
                <a:cxn ang="0">
                  <a:pos x="41" y="52"/>
                </a:cxn>
                <a:cxn ang="0">
                  <a:pos x="41" y="54"/>
                </a:cxn>
                <a:cxn ang="0">
                  <a:pos x="44" y="57"/>
                </a:cxn>
                <a:cxn ang="0">
                  <a:pos x="48" y="58"/>
                </a:cxn>
                <a:cxn ang="0">
                  <a:pos x="51" y="60"/>
                </a:cxn>
                <a:cxn ang="0">
                  <a:pos x="51" y="63"/>
                </a:cxn>
                <a:cxn ang="0">
                  <a:pos x="55" y="67"/>
                </a:cxn>
                <a:cxn ang="0">
                  <a:pos x="58" y="69"/>
                </a:cxn>
                <a:cxn ang="0">
                  <a:pos x="58" y="73"/>
                </a:cxn>
                <a:cxn ang="0">
                  <a:pos x="62" y="76"/>
                </a:cxn>
                <a:cxn ang="0">
                  <a:pos x="65" y="79"/>
                </a:cxn>
                <a:cxn ang="0">
                  <a:pos x="68" y="83"/>
                </a:cxn>
                <a:cxn ang="0">
                  <a:pos x="68" y="84"/>
                </a:cxn>
                <a:cxn ang="0">
                  <a:pos x="72" y="86"/>
                </a:cxn>
                <a:cxn ang="0">
                  <a:pos x="75" y="88"/>
                </a:cxn>
                <a:cxn ang="0">
                  <a:pos x="75" y="90"/>
                </a:cxn>
              </a:cxnLst>
              <a:rect l="0" t="0" r="r" b="b"/>
              <a:pathLst>
                <a:path w="75" h="90">
                  <a:moveTo>
                    <a:pt x="0" y="0"/>
                  </a:moveTo>
                  <a:lnTo>
                    <a:pt x="3" y="4"/>
                  </a:lnTo>
                  <a:lnTo>
                    <a:pt x="6" y="9"/>
                  </a:lnTo>
                  <a:lnTo>
                    <a:pt x="6" y="13"/>
                  </a:lnTo>
                  <a:lnTo>
                    <a:pt x="10" y="18"/>
                  </a:lnTo>
                  <a:lnTo>
                    <a:pt x="13" y="21"/>
                  </a:lnTo>
                  <a:lnTo>
                    <a:pt x="13" y="26"/>
                  </a:lnTo>
                  <a:lnTo>
                    <a:pt x="17" y="30"/>
                  </a:lnTo>
                  <a:lnTo>
                    <a:pt x="20" y="34"/>
                  </a:lnTo>
                  <a:lnTo>
                    <a:pt x="24" y="37"/>
                  </a:lnTo>
                  <a:lnTo>
                    <a:pt x="24" y="40"/>
                  </a:lnTo>
                  <a:lnTo>
                    <a:pt x="27" y="43"/>
                  </a:lnTo>
                  <a:lnTo>
                    <a:pt x="31" y="44"/>
                  </a:lnTo>
                  <a:lnTo>
                    <a:pt x="31" y="47"/>
                  </a:lnTo>
                  <a:lnTo>
                    <a:pt x="34" y="49"/>
                  </a:lnTo>
                  <a:lnTo>
                    <a:pt x="37" y="50"/>
                  </a:lnTo>
                  <a:lnTo>
                    <a:pt x="41" y="52"/>
                  </a:lnTo>
                  <a:lnTo>
                    <a:pt x="41" y="54"/>
                  </a:lnTo>
                  <a:lnTo>
                    <a:pt x="44" y="57"/>
                  </a:lnTo>
                  <a:lnTo>
                    <a:pt x="48" y="58"/>
                  </a:lnTo>
                  <a:lnTo>
                    <a:pt x="51" y="60"/>
                  </a:lnTo>
                  <a:lnTo>
                    <a:pt x="51" y="63"/>
                  </a:lnTo>
                  <a:lnTo>
                    <a:pt x="55" y="67"/>
                  </a:lnTo>
                  <a:lnTo>
                    <a:pt x="58" y="69"/>
                  </a:lnTo>
                  <a:lnTo>
                    <a:pt x="58" y="73"/>
                  </a:lnTo>
                  <a:lnTo>
                    <a:pt x="62" y="76"/>
                  </a:lnTo>
                  <a:lnTo>
                    <a:pt x="65" y="79"/>
                  </a:lnTo>
                  <a:lnTo>
                    <a:pt x="68" y="83"/>
                  </a:lnTo>
                  <a:lnTo>
                    <a:pt x="68" y="84"/>
                  </a:lnTo>
                  <a:lnTo>
                    <a:pt x="72" y="86"/>
                  </a:lnTo>
                  <a:lnTo>
                    <a:pt x="75" y="88"/>
                  </a:lnTo>
                  <a:lnTo>
                    <a:pt x="75" y="90"/>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53" name="Straight Arrow Connector 52"/>
          <p:cNvCxnSpPr/>
          <p:nvPr/>
        </p:nvCxnSpPr>
        <p:spPr>
          <a:xfrm flipH="1">
            <a:off x="5171506" y="2880457"/>
            <a:ext cx="403853" cy="24478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719366" y="2850091"/>
            <a:ext cx="433401" cy="22011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6471709" y="4110919"/>
            <a:ext cx="681059" cy="275145"/>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noise</a:t>
            </a:r>
            <a:endParaRPr lang="en-US" sz="1200" dirty="0">
              <a:solidFill>
                <a:schemeClr val="tx1"/>
              </a:solidFill>
            </a:endParaRPr>
          </a:p>
        </p:txBody>
      </p:sp>
      <p:sp>
        <p:nvSpPr>
          <p:cNvPr id="56" name="TextBox 55"/>
          <p:cNvSpPr txBox="1"/>
          <p:nvPr/>
        </p:nvSpPr>
        <p:spPr>
          <a:xfrm>
            <a:off x="4267200" y="3657600"/>
            <a:ext cx="681058" cy="276999"/>
          </a:xfrm>
          <a:prstGeom prst="rect">
            <a:avLst/>
          </a:prstGeom>
          <a:noFill/>
        </p:spPr>
        <p:txBody>
          <a:bodyPr wrap="square" rtlCol="0">
            <a:spAutoFit/>
          </a:bodyPr>
          <a:lstStyle/>
          <a:p>
            <a:r>
              <a:rPr lang="en-US" sz="1200" dirty="0" smtClean="0"/>
              <a:t>ED = </a:t>
            </a:r>
            <a:endParaRPr lang="en-US" sz="1200" dirty="0"/>
          </a:p>
        </p:txBody>
      </p:sp>
      <p:sp>
        <p:nvSpPr>
          <p:cNvPr id="57" name="TextBox 56"/>
          <p:cNvSpPr txBox="1"/>
          <p:nvPr/>
        </p:nvSpPr>
        <p:spPr>
          <a:xfrm>
            <a:off x="4267200" y="4111633"/>
            <a:ext cx="742973" cy="276999"/>
          </a:xfrm>
          <a:prstGeom prst="rect">
            <a:avLst/>
          </a:prstGeom>
          <a:noFill/>
        </p:spPr>
        <p:txBody>
          <a:bodyPr wrap="square" rtlCol="0">
            <a:spAutoFit/>
          </a:bodyPr>
          <a:lstStyle/>
          <a:p>
            <a:r>
              <a:rPr lang="en-US" sz="1200" dirty="0" smtClean="0"/>
              <a:t>DTW = </a:t>
            </a:r>
            <a:endParaRPr lang="en-US" sz="1200" dirty="0"/>
          </a:p>
        </p:txBody>
      </p:sp>
      <p:grpSp>
        <p:nvGrpSpPr>
          <p:cNvPr id="58" name="Group 225"/>
          <p:cNvGrpSpPr/>
          <p:nvPr/>
        </p:nvGrpSpPr>
        <p:grpSpPr>
          <a:xfrm>
            <a:off x="5233420" y="2354830"/>
            <a:ext cx="1480367" cy="17001"/>
            <a:chOff x="398463" y="2370138"/>
            <a:chExt cx="2295525" cy="36513"/>
          </a:xfrm>
        </p:grpSpPr>
        <p:sp>
          <p:nvSpPr>
            <p:cNvPr id="59" name="Freeform 7"/>
            <p:cNvSpPr>
              <a:spLocks/>
            </p:cNvSpPr>
            <p:nvPr/>
          </p:nvSpPr>
          <p:spPr bwMode="auto">
            <a:xfrm>
              <a:off x="398463" y="2374900"/>
              <a:ext cx="530225" cy="30163"/>
            </a:xfrm>
            <a:custGeom>
              <a:avLst/>
              <a:gdLst/>
              <a:ahLst/>
              <a:cxnLst>
                <a:cxn ang="0">
                  <a:pos x="7" y="12"/>
                </a:cxn>
                <a:cxn ang="0">
                  <a:pos x="14" y="7"/>
                </a:cxn>
                <a:cxn ang="0">
                  <a:pos x="21" y="7"/>
                </a:cxn>
                <a:cxn ang="0">
                  <a:pos x="28" y="15"/>
                </a:cxn>
                <a:cxn ang="0">
                  <a:pos x="38" y="11"/>
                </a:cxn>
                <a:cxn ang="0">
                  <a:pos x="45" y="10"/>
                </a:cxn>
                <a:cxn ang="0">
                  <a:pos x="52" y="15"/>
                </a:cxn>
                <a:cxn ang="0">
                  <a:pos x="62" y="3"/>
                </a:cxn>
                <a:cxn ang="0">
                  <a:pos x="69" y="7"/>
                </a:cxn>
                <a:cxn ang="0">
                  <a:pos x="80" y="13"/>
                </a:cxn>
                <a:cxn ang="0">
                  <a:pos x="86" y="6"/>
                </a:cxn>
                <a:cxn ang="0">
                  <a:pos x="93" y="5"/>
                </a:cxn>
                <a:cxn ang="0">
                  <a:pos x="100" y="8"/>
                </a:cxn>
                <a:cxn ang="0">
                  <a:pos x="107" y="13"/>
                </a:cxn>
                <a:cxn ang="0">
                  <a:pos x="114" y="7"/>
                </a:cxn>
                <a:cxn ang="0">
                  <a:pos x="124" y="7"/>
                </a:cxn>
                <a:cxn ang="0">
                  <a:pos x="135" y="5"/>
                </a:cxn>
                <a:cxn ang="0">
                  <a:pos x="141" y="1"/>
                </a:cxn>
                <a:cxn ang="0">
                  <a:pos x="148" y="8"/>
                </a:cxn>
                <a:cxn ang="0">
                  <a:pos x="155" y="13"/>
                </a:cxn>
                <a:cxn ang="0">
                  <a:pos x="166" y="1"/>
                </a:cxn>
                <a:cxn ang="0">
                  <a:pos x="172" y="8"/>
                </a:cxn>
                <a:cxn ang="0">
                  <a:pos x="179" y="7"/>
                </a:cxn>
                <a:cxn ang="0">
                  <a:pos x="190" y="11"/>
                </a:cxn>
                <a:cxn ang="0">
                  <a:pos x="197" y="5"/>
                </a:cxn>
                <a:cxn ang="0">
                  <a:pos x="207" y="8"/>
                </a:cxn>
                <a:cxn ang="0">
                  <a:pos x="214" y="12"/>
                </a:cxn>
                <a:cxn ang="0">
                  <a:pos x="221" y="11"/>
                </a:cxn>
                <a:cxn ang="0">
                  <a:pos x="228" y="7"/>
                </a:cxn>
                <a:cxn ang="0">
                  <a:pos x="234" y="10"/>
                </a:cxn>
                <a:cxn ang="0">
                  <a:pos x="241" y="7"/>
                </a:cxn>
                <a:cxn ang="0">
                  <a:pos x="252" y="8"/>
                </a:cxn>
                <a:cxn ang="0">
                  <a:pos x="259" y="6"/>
                </a:cxn>
                <a:cxn ang="0">
                  <a:pos x="269" y="11"/>
                </a:cxn>
                <a:cxn ang="0">
                  <a:pos x="279" y="6"/>
                </a:cxn>
                <a:cxn ang="0">
                  <a:pos x="290" y="8"/>
                </a:cxn>
                <a:cxn ang="0">
                  <a:pos x="293" y="8"/>
                </a:cxn>
                <a:cxn ang="0">
                  <a:pos x="300" y="13"/>
                </a:cxn>
                <a:cxn ang="0">
                  <a:pos x="307" y="11"/>
                </a:cxn>
                <a:cxn ang="0">
                  <a:pos x="314" y="8"/>
                </a:cxn>
                <a:cxn ang="0">
                  <a:pos x="324" y="11"/>
                </a:cxn>
                <a:cxn ang="0">
                  <a:pos x="331" y="12"/>
                </a:cxn>
              </a:cxnLst>
              <a:rect l="0" t="0" r="r" b="b"/>
              <a:pathLst>
                <a:path w="334" h="18">
                  <a:moveTo>
                    <a:pt x="0" y="2"/>
                  </a:moveTo>
                  <a:lnTo>
                    <a:pt x="4" y="11"/>
                  </a:lnTo>
                  <a:lnTo>
                    <a:pt x="7" y="12"/>
                  </a:lnTo>
                  <a:lnTo>
                    <a:pt x="7" y="5"/>
                  </a:lnTo>
                  <a:lnTo>
                    <a:pt x="11" y="11"/>
                  </a:lnTo>
                  <a:lnTo>
                    <a:pt x="14" y="7"/>
                  </a:lnTo>
                  <a:lnTo>
                    <a:pt x="18" y="11"/>
                  </a:lnTo>
                  <a:lnTo>
                    <a:pt x="18" y="8"/>
                  </a:lnTo>
                  <a:lnTo>
                    <a:pt x="21" y="7"/>
                  </a:lnTo>
                  <a:lnTo>
                    <a:pt x="24" y="6"/>
                  </a:lnTo>
                  <a:lnTo>
                    <a:pt x="24" y="17"/>
                  </a:lnTo>
                  <a:lnTo>
                    <a:pt x="28" y="15"/>
                  </a:lnTo>
                  <a:lnTo>
                    <a:pt x="31" y="15"/>
                  </a:lnTo>
                  <a:lnTo>
                    <a:pt x="35" y="6"/>
                  </a:lnTo>
                  <a:lnTo>
                    <a:pt x="38" y="11"/>
                  </a:lnTo>
                  <a:lnTo>
                    <a:pt x="42" y="7"/>
                  </a:lnTo>
                  <a:lnTo>
                    <a:pt x="45" y="3"/>
                  </a:lnTo>
                  <a:lnTo>
                    <a:pt x="45" y="10"/>
                  </a:lnTo>
                  <a:lnTo>
                    <a:pt x="49" y="10"/>
                  </a:lnTo>
                  <a:lnTo>
                    <a:pt x="52" y="10"/>
                  </a:lnTo>
                  <a:lnTo>
                    <a:pt x="52" y="15"/>
                  </a:lnTo>
                  <a:lnTo>
                    <a:pt x="55" y="7"/>
                  </a:lnTo>
                  <a:lnTo>
                    <a:pt x="59" y="18"/>
                  </a:lnTo>
                  <a:lnTo>
                    <a:pt x="62" y="3"/>
                  </a:lnTo>
                  <a:lnTo>
                    <a:pt x="62" y="2"/>
                  </a:lnTo>
                  <a:lnTo>
                    <a:pt x="66" y="6"/>
                  </a:lnTo>
                  <a:lnTo>
                    <a:pt x="69" y="7"/>
                  </a:lnTo>
                  <a:lnTo>
                    <a:pt x="73" y="0"/>
                  </a:lnTo>
                  <a:lnTo>
                    <a:pt x="76" y="10"/>
                  </a:lnTo>
                  <a:lnTo>
                    <a:pt x="80" y="13"/>
                  </a:lnTo>
                  <a:lnTo>
                    <a:pt x="80" y="2"/>
                  </a:lnTo>
                  <a:lnTo>
                    <a:pt x="83" y="12"/>
                  </a:lnTo>
                  <a:lnTo>
                    <a:pt x="86" y="6"/>
                  </a:lnTo>
                  <a:lnTo>
                    <a:pt x="90" y="15"/>
                  </a:lnTo>
                  <a:lnTo>
                    <a:pt x="90" y="13"/>
                  </a:lnTo>
                  <a:lnTo>
                    <a:pt x="93" y="5"/>
                  </a:lnTo>
                  <a:lnTo>
                    <a:pt x="97" y="10"/>
                  </a:lnTo>
                  <a:lnTo>
                    <a:pt x="97" y="6"/>
                  </a:lnTo>
                  <a:lnTo>
                    <a:pt x="100" y="8"/>
                  </a:lnTo>
                  <a:lnTo>
                    <a:pt x="104" y="5"/>
                  </a:lnTo>
                  <a:lnTo>
                    <a:pt x="107" y="1"/>
                  </a:lnTo>
                  <a:lnTo>
                    <a:pt x="107" y="13"/>
                  </a:lnTo>
                  <a:lnTo>
                    <a:pt x="110" y="6"/>
                  </a:lnTo>
                  <a:lnTo>
                    <a:pt x="114" y="11"/>
                  </a:lnTo>
                  <a:lnTo>
                    <a:pt x="114" y="7"/>
                  </a:lnTo>
                  <a:lnTo>
                    <a:pt x="117" y="10"/>
                  </a:lnTo>
                  <a:lnTo>
                    <a:pt x="121" y="7"/>
                  </a:lnTo>
                  <a:lnTo>
                    <a:pt x="124" y="7"/>
                  </a:lnTo>
                  <a:lnTo>
                    <a:pt x="128" y="15"/>
                  </a:lnTo>
                  <a:lnTo>
                    <a:pt x="131" y="15"/>
                  </a:lnTo>
                  <a:lnTo>
                    <a:pt x="135" y="5"/>
                  </a:lnTo>
                  <a:lnTo>
                    <a:pt x="135" y="8"/>
                  </a:lnTo>
                  <a:lnTo>
                    <a:pt x="138" y="11"/>
                  </a:lnTo>
                  <a:lnTo>
                    <a:pt x="141" y="1"/>
                  </a:lnTo>
                  <a:lnTo>
                    <a:pt x="141" y="6"/>
                  </a:lnTo>
                  <a:lnTo>
                    <a:pt x="145" y="2"/>
                  </a:lnTo>
                  <a:lnTo>
                    <a:pt x="148" y="8"/>
                  </a:lnTo>
                  <a:lnTo>
                    <a:pt x="152" y="10"/>
                  </a:lnTo>
                  <a:lnTo>
                    <a:pt x="152" y="8"/>
                  </a:lnTo>
                  <a:lnTo>
                    <a:pt x="155" y="13"/>
                  </a:lnTo>
                  <a:lnTo>
                    <a:pt x="159" y="6"/>
                  </a:lnTo>
                  <a:lnTo>
                    <a:pt x="162" y="8"/>
                  </a:lnTo>
                  <a:lnTo>
                    <a:pt x="166" y="1"/>
                  </a:lnTo>
                  <a:lnTo>
                    <a:pt x="169" y="2"/>
                  </a:lnTo>
                  <a:lnTo>
                    <a:pt x="169" y="7"/>
                  </a:lnTo>
                  <a:lnTo>
                    <a:pt x="172" y="8"/>
                  </a:lnTo>
                  <a:lnTo>
                    <a:pt x="176" y="2"/>
                  </a:lnTo>
                  <a:lnTo>
                    <a:pt x="179" y="12"/>
                  </a:lnTo>
                  <a:lnTo>
                    <a:pt x="179" y="7"/>
                  </a:lnTo>
                  <a:lnTo>
                    <a:pt x="183" y="13"/>
                  </a:lnTo>
                  <a:lnTo>
                    <a:pt x="186" y="3"/>
                  </a:lnTo>
                  <a:lnTo>
                    <a:pt x="190" y="11"/>
                  </a:lnTo>
                  <a:lnTo>
                    <a:pt x="193" y="12"/>
                  </a:lnTo>
                  <a:lnTo>
                    <a:pt x="197" y="7"/>
                  </a:lnTo>
                  <a:lnTo>
                    <a:pt x="197" y="5"/>
                  </a:lnTo>
                  <a:lnTo>
                    <a:pt x="200" y="11"/>
                  </a:lnTo>
                  <a:lnTo>
                    <a:pt x="203" y="16"/>
                  </a:lnTo>
                  <a:lnTo>
                    <a:pt x="207" y="8"/>
                  </a:lnTo>
                  <a:lnTo>
                    <a:pt x="207" y="11"/>
                  </a:lnTo>
                  <a:lnTo>
                    <a:pt x="210" y="12"/>
                  </a:lnTo>
                  <a:lnTo>
                    <a:pt x="214" y="12"/>
                  </a:lnTo>
                  <a:lnTo>
                    <a:pt x="214" y="7"/>
                  </a:lnTo>
                  <a:lnTo>
                    <a:pt x="217" y="6"/>
                  </a:lnTo>
                  <a:lnTo>
                    <a:pt x="221" y="11"/>
                  </a:lnTo>
                  <a:lnTo>
                    <a:pt x="224" y="15"/>
                  </a:lnTo>
                  <a:lnTo>
                    <a:pt x="224" y="12"/>
                  </a:lnTo>
                  <a:lnTo>
                    <a:pt x="228" y="7"/>
                  </a:lnTo>
                  <a:lnTo>
                    <a:pt x="231" y="12"/>
                  </a:lnTo>
                  <a:lnTo>
                    <a:pt x="231" y="3"/>
                  </a:lnTo>
                  <a:lnTo>
                    <a:pt x="234" y="10"/>
                  </a:lnTo>
                  <a:lnTo>
                    <a:pt x="238" y="6"/>
                  </a:lnTo>
                  <a:lnTo>
                    <a:pt x="241" y="10"/>
                  </a:lnTo>
                  <a:lnTo>
                    <a:pt x="241" y="7"/>
                  </a:lnTo>
                  <a:lnTo>
                    <a:pt x="245" y="16"/>
                  </a:lnTo>
                  <a:lnTo>
                    <a:pt x="248" y="5"/>
                  </a:lnTo>
                  <a:lnTo>
                    <a:pt x="252" y="8"/>
                  </a:lnTo>
                  <a:lnTo>
                    <a:pt x="252" y="6"/>
                  </a:lnTo>
                  <a:lnTo>
                    <a:pt x="255" y="13"/>
                  </a:lnTo>
                  <a:lnTo>
                    <a:pt x="259" y="6"/>
                  </a:lnTo>
                  <a:lnTo>
                    <a:pt x="262" y="13"/>
                  </a:lnTo>
                  <a:lnTo>
                    <a:pt x="265" y="10"/>
                  </a:lnTo>
                  <a:lnTo>
                    <a:pt x="269" y="11"/>
                  </a:lnTo>
                  <a:lnTo>
                    <a:pt x="272" y="3"/>
                  </a:lnTo>
                  <a:lnTo>
                    <a:pt x="276" y="8"/>
                  </a:lnTo>
                  <a:lnTo>
                    <a:pt x="279" y="6"/>
                  </a:lnTo>
                  <a:lnTo>
                    <a:pt x="279" y="11"/>
                  </a:lnTo>
                  <a:lnTo>
                    <a:pt x="283" y="2"/>
                  </a:lnTo>
                  <a:lnTo>
                    <a:pt x="290" y="8"/>
                  </a:lnTo>
                  <a:lnTo>
                    <a:pt x="286" y="8"/>
                  </a:lnTo>
                  <a:lnTo>
                    <a:pt x="290" y="8"/>
                  </a:lnTo>
                  <a:lnTo>
                    <a:pt x="293" y="8"/>
                  </a:lnTo>
                  <a:lnTo>
                    <a:pt x="296" y="15"/>
                  </a:lnTo>
                  <a:lnTo>
                    <a:pt x="296" y="6"/>
                  </a:lnTo>
                  <a:lnTo>
                    <a:pt x="300" y="13"/>
                  </a:lnTo>
                  <a:lnTo>
                    <a:pt x="303" y="8"/>
                  </a:lnTo>
                  <a:lnTo>
                    <a:pt x="303" y="6"/>
                  </a:lnTo>
                  <a:lnTo>
                    <a:pt x="307" y="11"/>
                  </a:lnTo>
                  <a:lnTo>
                    <a:pt x="310" y="10"/>
                  </a:lnTo>
                  <a:lnTo>
                    <a:pt x="314" y="13"/>
                  </a:lnTo>
                  <a:lnTo>
                    <a:pt x="314" y="8"/>
                  </a:lnTo>
                  <a:lnTo>
                    <a:pt x="317" y="5"/>
                  </a:lnTo>
                  <a:lnTo>
                    <a:pt x="321" y="6"/>
                  </a:lnTo>
                  <a:lnTo>
                    <a:pt x="324" y="11"/>
                  </a:lnTo>
                  <a:lnTo>
                    <a:pt x="324" y="10"/>
                  </a:lnTo>
                  <a:lnTo>
                    <a:pt x="327" y="11"/>
                  </a:lnTo>
                  <a:lnTo>
                    <a:pt x="331" y="12"/>
                  </a:lnTo>
                  <a:lnTo>
                    <a:pt x="331" y="7"/>
                  </a:lnTo>
                  <a:lnTo>
                    <a:pt x="334" y="3"/>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8"/>
            <p:cNvSpPr>
              <a:spLocks/>
            </p:cNvSpPr>
            <p:nvPr/>
          </p:nvSpPr>
          <p:spPr bwMode="auto">
            <a:xfrm>
              <a:off x="928688" y="2374900"/>
              <a:ext cx="519113" cy="26988"/>
            </a:xfrm>
            <a:custGeom>
              <a:avLst/>
              <a:gdLst/>
              <a:ahLst/>
              <a:cxnLst>
                <a:cxn ang="0">
                  <a:pos x="7" y="13"/>
                </a:cxn>
                <a:cxn ang="0">
                  <a:pos x="14" y="6"/>
                </a:cxn>
                <a:cxn ang="0">
                  <a:pos x="21" y="13"/>
                </a:cxn>
                <a:cxn ang="0">
                  <a:pos x="28" y="12"/>
                </a:cxn>
                <a:cxn ang="0">
                  <a:pos x="35" y="6"/>
                </a:cxn>
                <a:cxn ang="0">
                  <a:pos x="42" y="15"/>
                </a:cxn>
                <a:cxn ang="0">
                  <a:pos x="52" y="8"/>
                </a:cxn>
                <a:cxn ang="0">
                  <a:pos x="62" y="10"/>
                </a:cxn>
                <a:cxn ang="0">
                  <a:pos x="69" y="12"/>
                </a:cxn>
                <a:cxn ang="0">
                  <a:pos x="76" y="5"/>
                </a:cxn>
                <a:cxn ang="0">
                  <a:pos x="83" y="16"/>
                </a:cxn>
                <a:cxn ang="0">
                  <a:pos x="90" y="1"/>
                </a:cxn>
                <a:cxn ang="0">
                  <a:pos x="97" y="7"/>
                </a:cxn>
                <a:cxn ang="0">
                  <a:pos x="107" y="6"/>
                </a:cxn>
                <a:cxn ang="0">
                  <a:pos x="114" y="10"/>
                </a:cxn>
                <a:cxn ang="0">
                  <a:pos x="121" y="15"/>
                </a:cxn>
                <a:cxn ang="0">
                  <a:pos x="128" y="13"/>
                </a:cxn>
                <a:cxn ang="0">
                  <a:pos x="135" y="3"/>
                </a:cxn>
                <a:cxn ang="0">
                  <a:pos x="141" y="8"/>
                </a:cxn>
                <a:cxn ang="0">
                  <a:pos x="152" y="5"/>
                </a:cxn>
                <a:cxn ang="0">
                  <a:pos x="159" y="0"/>
                </a:cxn>
                <a:cxn ang="0">
                  <a:pos x="166" y="7"/>
                </a:cxn>
                <a:cxn ang="0">
                  <a:pos x="172" y="13"/>
                </a:cxn>
                <a:cxn ang="0">
                  <a:pos x="179" y="5"/>
                </a:cxn>
                <a:cxn ang="0">
                  <a:pos x="186" y="7"/>
                </a:cxn>
                <a:cxn ang="0">
                  <a:pos x="200" y="11"/>
                </a:cxn>
                <a:cxn ang="0">
                  <a:pos x="203" y="10"/>
                </a:cxn>
                <a:cxn ang="0">
                  <a:pos x="214" y="10"/>
                </a:cxn>
                <a:cxn ang="0">
                  <a:pos x="221" y="11"/>
                </a:cxn>
                <a:cxn ang="0">
                  <a:pos x="228" y="7"/>
                </a:cxn>
                <a:cxn ang="0">
                  <a:pos x="234" y="3"/>
                </a:cxn>
                <a:cxn ang="0">
                  <a:pos x="241" y="2"/>
                </a:cxn>
                <a:cxn ang="0">
                  <a:pos x="248" y="3"/>
                </a:cxn>
                <a:cxn ang="0">
                  <a:pos x="258" y="3"/>
                </a:cxn>
                <a:cxn ang="0">
                  <a:pos x="265" y="7"/>
                </a:cxn>
                <a:cxn ang="0">
                  <a:pos x="272" y="5"/>
                </a:cxn>
                <a:cxn ang="0">
                  <a:pos x="279" y="11"/>
                </a:cxn>
                <a:cxn ang="0">
                  <a:pos x="289" y="15"/>
                </a:cxn>
                <a:cxn ang="0">
                  <a:pos x="296" y="7"/>
                </a:cxn>
                <a:cxn ang="0">
                  <a:pos x="307" y="10"/>
                </a:cxn>
                <a:cxn ang="0">
                  <a:pos x="314" y="17"/>
                </a:cxn>
                <a:cxn ang="0">
                  <a:pos x="320" y="16"/>
                </a:cxn>
              </a:cxnLst>
              <a:rect l="0" t="0" r="r" b="b"/>
              <a:pathLst>
                <a:path w="327" h="17">
                  <a:moveTo>
                    <a:pt x="0" y="3"/>
                  </a:moveTo>
                  <a:lnTo>
                    <a:pt x="4" y="10"/>
                  </a:lnTo>
                  <a:lnTo>
                    <a:pt x="7" y="13"/>
                  </a:lnTo>
                  <a:lnTo>
                    <a:pt x="7" y="7"/>
                  </a:lnTo>
                  <a:lnTo>
                    <a:pt x="11" y="7"/>
                  </a:lnTo>
                  <a:lnTo>
                    <a:pt x="14" y="6"/>
                  </a:lnTo>
                  <a:lnTo>
                    <a:pt x="14" y="12"/>
                  </a:lnTo>
                  <a:lnTo>
                    <a:pt x="17" y="8"/>
                  </a:lnTo>
                  <a:lnTo>
                    <a:pt x="21" y="13"/>
                  </a:lnTo>
                  <a:lnTo>
                    <a:pt x="24" y="5"/>
                  </a:lnTo>
                  <a:lnTo>
                    <a:pt x="24" y="13"/>
                  </a:lnTo>
                  <a:lnTo>
                    <a:pt x="28" y="12"/>
                  </a:lnTo>
                  <a:lnTo>
                    <a:pt x="31" y="12"/>
                  </a:lnTo>
                  <a:lnTo>
                    <a:pt x="35" y="8"/>
                  </a:lnTo>
                  <a:lnTo>
                    <a:pt x="35" y="6"/>
                  </a:lnTo>
                  <a:lnTo>
                    <a:pt x="38" y="13"/>
                  </a:lnTo>
                  <a:lnTo>
                    <a:pt x="42" y="3"/>
                  </a:lnTo>
                  <a:lnTo>
                    <a:pt x="42" y="15"/>
                  </a:lnTo>
                  <a:lnTo>
                    <a:pt x="45" y="8"/>
                  </a:lnTo>
                  <a:lnTo>
                    <a:pt x="48" y="7"/>
                  </a:lnTo>
                  <a:lnTo>
                    <a:pt x="52" y="8"/>
                  </a:lnTo>
                  <a:lnTo>
                    <a:pt x="55" y="8"/>
                  </a:lnTo>
                  <a:lnTo>
                    <a:pt x="59" y="8"/>
                  </a:lnTo>
                  <a:lnTo>
                    <a:pt x="62" y="10"/>
                  </a:lnTo>
                  <a:lnTo>
                    <a:pt x="62" y="12"/>
                  </a:lnTo>
                  <a:lnTo>
                    <a:pt x="66" y="5"/>
                  </a:lnTo>
                  <a:lnTo>
                    <a:pt x="69" y="12"/>
                  </a:lnTo>
                  <a:lnTo>
                    <a:pt x="69" y="6"/>
                  </a:lnTo>
                  <a:lnTo>
                    <a:pt x="73" y="7"/>
                  </a:lnTo>
                  <a:lnTo>
                    <a:pt x="76" y="5"/>
                  </a:lnTo>
                  <a:lnTo>
                    <a:pt x="79" y="12"/>
                  </a:lnTo>
                  <a:lnTo>
                    <a:pt x="79" y="6"/>
                  </a:lnTo>
                  <a:lnTo>
                    <a:pt x="83" y="16"/>
                  </a:lnTo>
                  <a:lnTo>
                    <a:pt x="86" y="11"/>
                  </a:lnTo>
                  <a:lnTo>
                    <a:pt x="86" y="5"/>
                  </a:lnTo>
                  <a:lnTo>
                    <a:pt x="90" y="1"/>
                  </a:lnTo>
                  <a:lnTo>
                    <a:pt x="93" y="10"/>
                  </a:lnTo>
                  <a:lnTo>
                    <a:pt x="97" y="10"/>
                  </a:lnTo>
                  <a:lnTo>
                    <a:pt x="97" y="7"/>
                  </a:lnTo>
                  <a:lnTo>
                    <a:pt x="100" y="13"/>
                  </a:lnTo>
                  <a:lnTo>
                    <a:pt x="104" y="17"/>
                  </a:lnTo>
                  <a:lnTo>
                    <a:pt x="107" y="6"/>
                  </a:lnTo>
                  <a:lnTo>
                    <a:pt x="107" y="11"/>
                  </a:lnTo>
                  <a:lnTo>
                    <a:pt x="110" y="15"/>
                  </a:lnTo>
                  <a:lnTo>
                    <a:pt x="114" y="10"/>
                  </a:lnTo>
                  <a:lnTo>
                    <a:pt x="114" y="8"/>
                  </a:lnTo>
                  <a:lnTo>
                    <a:pt x="117" y="13"/>
                  </a:lnTo>
                  <a:lnTo>
                    <a:pt x="121" y="15"/>
                  </a:lnTo>
                  <a:lnTo>
                    <a:pt x="124" y="6"/>
                  </a:lnTo>
                  <a:lnTo>
                    <a:pt x="124" y="5"/>
                  </a:lnTo>
                  <a:lnTo>
                    <a:pt x="128" y="13"/>
                  </a:lnTo>
                  <a:lnTo>
                    <a:pt x="131" y="5"/>
                  </a:lnTo>
                  <a:lnTo>
                    <a:pt x="131" y="10"/>
                  </a:lnTo>
                  <a:lnTo>
                    <a:pt x="135" y="3"/>
                  </a:lnTo>
                  <a:lnTo>
                    <a:pt x="138" y="6"/>
                  </a:lnTo>
                  <a:lnTo>
                    <a:pt x="141" y="6"/>
                  </a:lnTo>
                  <a:lnTo>
                    <a:pt x="141" y="8"/>
                  </a:lnTo>
                  <a:lnTo>
                    <a:pt x="145" y="15"/>
                  </a:lnTo>
                  <a:lnTo>
                    <a:pt x="148" y="7"/>
                  </a:lnTo>
                  <a:lnTo>
                    <a:pt x="152" y="5"/>
                  </a:lnTo>
                  <a:lnTo>
                    <a:pt x="152" y="8"/>
                  </a:lnTo>
                  <a:lnTo>
                    <a:pt x="155" y="10"/>
                  </a:lnTo>
                  <a:lnTo>
                    <a:pt x="159" y="0"/>
                  </a:lnTo>
                  <a:lnTo>
                    <a:pt x="159" y="8"/>
                  </a:lnTo>
                  <a:lnTo>
                    <a:pt x="162" y="11"/>
                  </a:lnTo>
                  <a:lnTo>
                    <a:pt x="166" y="7"/>
                  </a:lnTo>
                  <a:lnTo>
                    <a:pt x="169" y="12"/>
                  </a:lnTo>
                  <a:lnTo>
                    <a:pt x="169" y="7"/>
                  </a:lnTo>
                  <a:lnTo>
                    <a:pt x="172" y="13"/>
                  </a:lnTo>
                  <a:lnTo>
                    <a:pt x="176" y="8"/>
                  </a:lnTo>
                  <a:lnTo>
                    <a:pt x="179" y="3"/>
                  </a:lnTo>
                  <a:lnTo>
                    <a:pt x="179" y="5"/>
                  </a:lnTo>
                  <a:lnTo>
                    <a:pt x="183" y="12"/>
                  </a:lnTo>
                  <a:lnTo>
                    <a:pt x="186" y="11"/>
                  </a:lnTo>
                  <a:lnTo>
                    <a:pt x="186" y="7"/>
                  </a:lnTo>
                  <a:lnTo>
                    <a:pt x="190" y="8"/>
                  </a:lnTo>
                  <a:lnTo>
                    <a:pt x="193" y="12"/>
                  </a:lnTo>
                  <a:lnTo>
                    <a:pt x="200" y="11"/>
                  </a:lnTo>
                  <a:lnTo>
                    <a:pt x="197" y="11"/>
                  </a:lnTo>
                  <a:lnTo>
                    <a:pt x="200" y="11"/>
                  </a:lnTo>
                  <a:lnTo>
                    <a:pt x="203" y="10"/>
                  </a:lnTo>
                  <a:lnTo>
                    <a:pt x="207" y="12"/>
                  </a:lnTo>
                  <a:lnTo>
                    <a:pt x="210" y="13"/>
                  </a:lnTo>
                  <a:lnTo>
                    <a:pt x="214" y="10"/>
                  </a:lnTo>
                  <a:lnTo>
                    <a:pt x="214" y="3"/>
                  </a:lnTo>
                  <a:lnTo>
                    <a:pt x="217" y="11"/>
                  </a:lnTo>
                  <a:lnTo>
                    <a:pt x="221" y="11"/>
                  </a:lnTo>
                  <a:lnTo>
                    <a:pt x="224" y="13"/>
                  </a:lnTo>
                  <a:lnTo>
                    <a:pt x="224" y="11"/>
                  </a:lnTo>
                  <a:lnTo>
                    <a:pt x="228" y="7"/>
                  </a:lnTo>
                  <a:lnTo>
                    <a:pt x="231" y="10"/>
                  </a:lnTo>
                  <a:lnTo>
                    <a:pt x="231" y="7"/>
                  </a:lnTo>
                  <a:lnTo>
                    <a:pt x="234" y="3"/>
                  </a:lnTo>
                  <a:lnTo>
                    <a:pt x="238" y="7"/>
                  </a:lnTo>
                  <a:lnTo>
                    <a:pt x="241" y="5"/>
                  </a:lnTo>
                  <a:lnTo>
                    <a:pt x="241" y="2"/>
                  </a:lnTo>
                  <a:lnTo>
                    <a:pt x="245" y="10"/>
                  </a:lnTo>
                  <a:lnTo>
                    <a:pt x="248" y="13"/>
                  </a:lnTo>
                  <a:lnTo>
                    <a:pt x="248" y="3"/>
                  </a:lnTo>
                  <a:lnTo>
                    <a:pt x="252" y="5"/>
                  </a:lnTo>
                  <a:lnTo>
                    <a:pt x="255" y="5"/>
                  </a:lnTo>
                  <a:lnTo>
                    <a:pt x="258" y="3"/>
                  </a:lnTo>
                  <a:lnTo>
                    <a:pt x="258" y="15"/>
                  </a:lnTo>
                  <a:lnTo>
                    <a:pt x="262" y="15"/>
                  </a:lnTo>
                  <a:lnTo>
                    <a:pt x="265" y="7"/>
                  </a:lnTo>
                  <a:lnTo>
                    <a:pt x="269" y="15"/>
                  </a:lnTo>
                  <a:lnTo>
                    <a:pt x="269" y="2"/>
                  </a:lnTo>
                  <a:lnTo>
                    <a:pt x="272" y="5"/>
                  </a:lnTo>
                  <a:lnTo>
                    <a:pt x="276" y="3"/>
                  </a:lnTo>
                  <a:lnTo>
                    <a:pt x="276" y="15"/>
                  </a:lnTo>
                  <a:lnTo>
                    <a:pt x="279" y="11"/>
                  </a:lnTo>
                  <a:lnTo>
                    <a:pt x="283" y="5"/>
                  </a:lnTo>
                  <a:lnTo>
                    <a:pt x="286" y="10"/>
                  </a:lnTo>
                  <a:lnTo>
                    <a:pt x="289" y="15"/>
                  </a:lnTo>
                  <a:lnTo>
                    <a:pt x="293" y="12"/>
                  </a:lnTo>
                  <a:lnTo>
                    <a:pt x="296" y="6"/>
                  </a:lnTo>
                  <a:lnTo>
                    <a:pt x="296" y="7"/>
                  </a:lnTo>
                  <a:lnTo>
                    <a:pt x="300" y="11"/>
                  </a:lnTo>
                  <a:lnTo>
                    <a:pt x="303" y="7"/>
                  </a:lnTo>
                  <a:lnTo>
                    <a:pt x="307" y="10"/>
                  </a:lnTo>
                  <a:lnTo>
                    <a:pt x="310" y="10"/>
                  </a:lnTo>
                  <a:lnTo>
                    <a:pt x="314" y="15"/>
                  </a:lnTo>
                  <a:lnTo>
                    <a:pt x="314" y="17"/>
                  </a:lnTo>
                  <a:lnTo>
                    <a:pt x="317" y="10"/>
                  </a:lnTo>
                  <a:lnTo>
                    <a:pt x="320" y="6"/>
                  </a:lnTo>
                  <a:lnTo>
                    <a:pt x="320" y="16"/>
                  </a:lnTo>
                  <a:lnTo>
                    <a:pt x="324" y="16"/>
                  </a:lnTo>
                  <a:lnTo>
                    <a:pt x="327" y="12"/>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9"/>
            <p:cNvSpPr>
              <a:spLocks/>
            </p:cNvSpPr>
            <p:nvPr/>
          </p:nvSpPr>
          <p:spPr bwMode="auto">
            <a:xfrm>
              <a:off x="1447800" y="2370138"/>
              <a:ext cx="519113" cy="36513"/>
            </a:xfrm>
            <a:custGeom>
              <a:avLst/>
              <a:gdLst/>
              <a:ahLst/>
              <a:cxnLst>
                <a:cxn ang="0">
                  <a:pos x="4" y="6"/>
                </a:cxn>
                <a:cxn ang="0">
                  <a:pos x="18" y="5"/>
                </a:cxn>
                <a:cxn ang="0">
                  <a:pos x="21" y="19"/>
                </a:cxn>
                <a:cxn ang="0">
                  <a:pos x="35" y="13"/>
                </a:cxn>
                <a:cxn ang="0">
                  <a:pos x="38" y="10"/>
                </a:cxn>
                <a:cxn ang="0">
                  <a:pos x="45" y="9"/>
                </a:cxn>
                <a:cxn ang="0">
                  <a:pos x="55" y="5"/>
                </a:cxn>
                <a:cxn ang="0">
                  <a:pos x="62" y="13"/>
                </a:cxn>
                <a:cxn ang="0">
                  <a:pos x="69" y="16"/>
                </a:cxn>
                <a:cxn ang="0">
                  <a:pos x="76" y="9"/>
                </a:cxn>
                <a:cxn ang="0">
                  <a:pos x="86" y="6"/>
                </a:cxn>
                <a:cxn ang="0">
                  <a:pos x="93" y="16"/>
                </a:cxn>
                <a:cxn ang="0">
                  <a:pos x="100" y="16"/>
                </a:cxn>
                <a:cxn ang="0">
                  <a:pos x="107" y="8"/>
                </a:cxn>
                <a:cxn ang="0">
                  <a:pos x="114" y="14"/>
                </a:cxn>
                <a:cxn ang="0">
                  <a:pos x="121" y="9"/>
                </a:cxn>
                <a:cxn ang="0">
                  <a:pos x="131" y="11"/>
                </a:cxn>
                <a:cxn ang="0">
                  <a:pos x="138" y="13"/>
                </a:cxn>
                <a:cxn ang="0">
                  <a:pos x="148" y="14"/>
                </a:cxn>
                <a:cxn ang="0">
                  <a:pos x="155" y="9"/>
                </a:cxn>
                <a:cxn ang="0">
                  <a:pos x="162" y="14"/>
                </a:cxn>
                <a:cxn ang="0">
                  <a:pos x="169" y="6"/>
                </a:cxn>
                <a:cxn ang="0">
                  <a:pos x="176" y="11"/>
                </a:cxn>
                <a:cxn ang="0">
                  <a:pos x="183" y="15"/>
                </a:cxn>
                <a:cxn ang="0">
                  <a:pos x="193" y="14"/>
                </a:cxn>
                <a:cxn ang="0">
                  <a:pos x="200" y="11"/>
                </a:cxn>
                <a:cxn ang="0">
                  <a:pos x="210" y="11"/>
                </a:cxn>
                <a:cxn ang="0">
                  <a:pos x="217" y="8"/>
                </a:cxn>
                <a:cxn ang="0">
                  <a:pos x="224" y="0"/>
                </a:cxn>
                <a:cxn ang="0">
                  <a:pos x="231" y="23"/>
                </a:cxn>
                <a:cxn ang="0">
                  <a:pos x="238" y="8"/>
                </a:cxn>
                <a:cxn ang="0">
                  <a:pos x="248" y="5"/>
                </a:cxn>
                <a:cxn ang="0">
                  <a:pos x="255" y="21"/>
                </a:cxn>
                <a:cxn ang="0">
                  <a:pos x="262" y="14"/>
                </a:cxn>
                <a:cxn ang="0">
                  <a:pos x="269" y="10"/>
                </a:cxn>
                <a:cxn ang="0">
                  <a:pos x="276" y="10"/>
                </a:cxn>
                <a:cxn ang="0">
                  <a:pos x="283" y="13"/>
                </a:cxn>
                <a:cxn ang="0">
                  <a:pos x="293" y="13"/>
                </a:cxn>
                <a:cxn ang="0">
                  <a:pos x="300" y="9"/>
                </a:cxn>
                <a:cxn ang="0">
                  <a:pos x="307" y="13"/>
                </a:cxn>
                <a:cxn ang="0">
                  <a:pos x="314" y="5"/>
                </a:cxn>
                <a:cxn ang="0">
                  <a:pos x="321" y="16"/>
                </a:cxn>
              </a:cxnLst>
              <a:rect l="0" t="0" r="r" b="b"/>
              <a:pathLst>
                <a:path w="327" h="23">
                  <a:moveTo>
                    <a:pt x="0" y="15"/>
                  </a:moveTo>
                  <a:lnTo>
                    <a:pt x="4" y="16"/>
                  </a:lnTo>
                  <a:lnTo>
                    <a:pt x="4" y="6"/>
                  </a:lnTo>
                  <a:lnTo>
                    <a:pt x="7" y="16"/>
                  </a:lnTo>
                  <a:lnTo>
                    <a:pt x="11" y="5"/>
                  </a:lnTo>
                  <a:lnTo>
                    <a:pt x="18" y="5"/>
                  </a:lnTo>
                  <a:lnTo>
                    <a:pt x="14" y="5"/>
                  </a:lnTo>
                  <a:lnTo>
                    <a:pt x="18" y="5"/>
                  </a:lnTo>
                  <a:lnTo>
                    <a:pt x="21" y="19"/>
                  </a:lnTo>
                  <a:lnTo>
                    <a:pt x="24" y="15"/>
                  </a:lnTo>
                  <a:lnTo>
                    <a:pt x="28" y="16"/>
                  </a:lnTo>
                  <a:lnTo>
                    <a:pt x="35" y="13"/>
                  </a:lnTo>
                  <a:lnTo>
                    <a:pt x="31" y="13"/>
                  </a:lnTo>
                  <a:lnTo>
                    <a:pt x="35" y="13"/>
                  </a:lnTo>
                  <a:lnTo>
                    <a:pt x="38" y="10"/>
                  </a:lnTo>
                  <a:lnTo>
                    <a:pt x="38" y="19"/>
                  </a:lnTo>
                  <a:lnTo>
                    <a:pt x="42" y="15"/>
                  </a:lnTo>
                  <a:lnTo>
                    <a:pt x="45" y="9"/>
                  </a:lnTo>
                  <a:lnTo>
                    <a:pt x="49" y="8"/>
                  </a:lnTo>
                  <a:lnTo>
                    <a:pt x="52" y="9"/>
                  </a:lnTo>
                  <a:lnTo>
                    <a:pt x="55" y="5"/>
                  </a:lnTo>
                  <a:lnTo>
                    <a:pt x="59" y="5"/>
                  </a:lnTo>
                  <a:lnTo>
                    <a:pt x="59" y="16"/>
                  </a:lnTo>
                  <a:lnTo>
                    <a:pt x="62" y="13"/>
                  </a:lnTo>
                  <a:lnTo>
                    <a:pt x="66" y="15"/>
                  </a:lnTo>
                  <a:lnTo>
                    <a:pt x="66" y="19"/>
                  </a:lnTo>
                  <a:lnTo>
                    <a:pt x="69" y="16"/>
                  </a:lnTo>
                  <a:lnTo>
                    <a:pt x="73" y="15"/>
                  </a:lnTo>
                  <a:lnTo>
                    <a:pt x="76" y="15"/>
                  </a:lnTo>
                  <a:lnTo>
                    <a:pt x="76" y="9"/>
                  </a:lnTo>
                  <a:lnTo>
                    <a:pt x="80" y="8"/>
                  </a:lnTo>
                  <a:lnTo>
                    <a:pt x="83" y="4"/>
                  </a:lnTo>
                  <a:lnTo>
                    <a:pt x="86" y="6"/>
                  </a:lnTo>
                  <a:lnTo>
                    <a:pt x="86" y="9"/>
                  </a:lnTo>
                  <a:lnTo>
                    <a:pt x="90" y="6"/>
                  </a:lnTo>
                  <a:lnTo>
                    <a:pt x="93" y="16"/>
                  </a:lnTo>
                  <a:lnTo>
                    <a:pt x="93" y="14"/>
                  </a:lnTo>
                  <a:lnTo>
                    <a:pt x="97" y="11"/>
                  </a:lnTo>
                  <a:lnTo>
                    <a:pt x="100" y="16"/>
                  </a:lnTo>
                  <a:lnTo>
                    <a:pt x="104" y="8"/>
                  </a:lnTo>
                  <a:lnTo>
                    <a:pt x="104" y="15"/>
                  </a:lnTo>
                  <a:lnTo>
                    <a:pt x="107" y="8"/>
                  </a:lnTo>
                  <a:lnTo>
                    <a:pt x="111" y="14"/>
                  </a:lnTo>
                  <a:lnTo>
                    <a:pt x="111" y="8"/>
                  </a:lnTo>
                  <a:lnTo>
                    <a:pt x="114" y="14"/>
                  </a:lnTo>
                  <a:lnTo>
                    <a:pt x="117" y="11"/>
                  </a:lnTo>
                  <a:lnTo>
                    <a:pt x="121" y="10"/>
                  </a:lnTo>
                  <a:lnTo>
                    <a:pt x="121" y="9"/>
                  </a:lnTo>
                  <a:lnTo>
                    <a:pt x="124" y="8"/>
                  </a:lnTo>
                  <a:lnTo>
                    <a:pt x="128" y="13"/>
                  </a:lnTo>
                  <a:lnTo>
                    <a:pt x="131" y="11"/>
                  </a:lnTo>
                  <a:lnTo>
                    <a:pt x="131" y="10"/>
                  </a:lnTo>
                  <a:lnTo>
                    <a:pt x="135" y="11"/>
                  </a:lnTo>
                  <a:lnTo>
                    <a:pt x="138" y="13"/>
                  </a:lnTo>
                  <a:lnTo>
                    <a:pt x="142" y="15"/>
                  </a:lnTo>
                  <a:lnTo>
                    <a:pt x="145" y="11"/>
                  </a:lnTo>
                  <a:lnTo>
                    <a:pt x="148" y="14"/>
                  </a:lnTo>
                  <a:lnTo>
                    <a:pt x="148" y="10"/>
                  </a:lnTo>
                  <a:lnTo>
                    <a:pt x="152" y="4"/>
                  </a:lnTo>
                  <a:lnTo>
                    <a:pt x="155" y="9"/>
                  </a:lnTo>
                  <a:lnTo>
                    <a:pt x="155" y="6"/>
                  </a:lnTo>
                  <a:lnTo>
                    <a:pt x="159" y="5"/>
                  </a:lnTo>
                  <a:lnTo>
                    <a:pt x="162" y="14"/>
                  </a:lnTo>
                  <a:lnTo>
                    <a:pt x="166" y="10"/>
                  </a:lnTo>
                  <a:lnTo>
                    <a:pt x="166" y="11"/>
                  </a:lnTo>
                  <a:lnTo>
                    <a:pt x="169" y="6"/>
                  </a:lnTo>
                  <a:lnTo>
                    <a:pt x="172" y="6"/>
                  </a:lnTo>
                  <a:lnTo>
                    <a:pt x="176" y="13"/>
                  </a:lnTo>
                  <a:lnTo>
                    <a:pt x="176" y="11"/>
                  </a:lnTo>
                  <a:lnTo>
                    <a:pt x="179" y="18"/>
                  </a:lnTo>
                  <a:lnTo>
                    <a:pt x="183" y="16"/>
                  </a:lnTo>
                  <a:lnTo>
                    <a:pt x="183" y="15"/>
                  </a:lnTo>
                  <a:lnTo>
                    <a:pt x="186" y="14"/>
                  </a:lnTo>
                  <a:lnTo>
                    <a:pt x="190" y="10"/>
                  </a:lnTo>
                  <a:lnTo>
                    <a:pt x="193" y="14"/>
                  </a:lnTo>
                  <a:lnTo>
                    <a:pt x="193" y="15"/>
                  </a:lnTo>
                  <a:lnTo>
                    <a:pt x="197" y="13"/>
                  </a:lnTo>
                  <a:lnTo>
                    <a:pt x="200" y="11"/>
                  </a:lnTo>
                  <a:lnTo>
                    <a:pt x="203" y="10"/>
                  </a:lnTo>
                  <a:lnTo>
                    <a:pt x="207" y="13"/>
                  </a:lnTo>
                  <a:lnTo>
                    <a:pt x="210" y="11"/>
                  </a:lnTo>
                  <a:lnTo>
                    <a:pt x="210" y="6"/>
                  </a:lnTo>
                  <a:lnTo>
                    <a:pt x="214" y="16"/>
                  </a:lnTo>
                  <a:lnTo>
                    <a:pt x="217" y="8"/>
                  </a:lnTo>
                  <a:lnTo>
                    <a:pt x="221" y="1"/>
                  </a:lnTo>
                  <a:lnTo>
                    <a:pt x="221" y="15"/>
                  </a:lnTo>
                  <a:lnTo>
                    <a:pt x="224" y="0"/>
                  </a:lnTo>
                  <a:lnTo>
                    <a:pt x="228" y="8"/>
                  </a:lnTo>
                  <a:lnTo>
                    <a:pt x="228" y="19"/>
                  </a:lnTo>
                  <a:lnTo>
                    <a:pt x="231" y="23"/>
                  </a:lnTo>
                  <a:lnTo>
                    <a:pt x="234" y="14"/>
                  </a:lnTo>
                  <a:lnTo>
                    <a:pt x="238" y="19"/>
                  </a:lnTo>
                  <a:lnTo>
                    <a:pt x="238" y="8"/>
                  </a:lnTo>
                  <a:lnTo>
                    <a:pt x="241" y="16"/>
                  </a:lnTo>
                  <a:lnTo>
                    <a:pt x="245" y="6"/>
                  </a:lnTo>
                  <a:lnTo>
                    <a:pt x="248" y="5"/>
                  </a:lnTo>
                  <a:lnTo>
                    <a:pt x="248" y="15"/>
                  </a:lnTo>
                  <a:lnTo>
                    <a:pt x="252" y="13"/>
                  </a:lnTo>
                  <a:lnTo>
                    <a:pt x="255" y="21"/>
                  </a:lnTo>
                  <a:lnTo>
                    <a:pt x="255" y="9"/>
                  </a:lnTo>
                  <a:lnTo>
                    <a:pt x="259" y="10"/>
                  </a:lnTo>
                  <a:lnTo>
                    <a:pt x="262" y="14"/>
                  </a:lnTo>
                  <a:lnTo>
                    <a:pt x="265" y="16"/>
                  </a:lnTo>
                  <a:lnTo>
                    <a:pt x="265" y="9"/>
                  </a:lnTo>
                  <a:lnTo>
                    <a:pt x="269" y="10"/>
                  </a:lnTo>
                  <a:lnTo>
                    <a:pt x="272" y="8"/>
                  </a:lnTo>
                  <a:lnTo>
                    <a:pt x="272" y="14"/>
                  </a:lnTo>
                  <a:lnTo>
                    <a:pt x="276" y="10"/>
                  </a:lnTo>
                  <a:lnTo>
                    <a:pt x="279" y="8"/>
                  </a:lnTo>
                  <a:lnTo>
                    <a:pt x="283" y="15"/>
                  </a:lnTo>
                  <a:lnTo>
                    <a:pt x="283" y="13"/>
                  </a:lnTo>
                  <a:lnTo>
                    <a:pt x="286" y="13"/>
                  </a:lnTo>
                  <a:lnTo>
                    <a:pt x="290" y="8"/>
                  </a:lnTo>
                  <a:lnTo>
                    <a:pt x="293" y="13"/>
                  </a:lnTo>
                  <a:lnTo>
                    <a:pt x="293" y="18"/>
                  </a:lnTo>
                  <a:lnTo>
                    <a:pt x="296" y="15"/>
                  </a:lnTo>
                  <a:lnTo>
                    <a:pt x="300" y="9"/>
                  </a:lnTo>
                  <a:lnTo>
                    <a:pt x="300" y="8"/>
                  </a:lnTo>
                  <a:lnTo>
                    <a:pt x="303" y="15"/>
                  </a:lnTo>
                  <a:lnTo>
                    <a:pt x="307" y="13"/>
                  </a:lnTo>
                  <a:lnTo>
                    <a:pt x="310" y="15"/>
                  </a:lnTo>
                  <a:lnTo>
                    <a:pt x="310" y="10"/>
                  </a:lnTo>
                  <a:lnTo>
                    <a:pt x="314" y="5"/>
                  </a:lnTo>
                  <a:lnTo>
                    <a:pt x="317" y="6"/>
                  </a:lnTo>
                  <a:lnTo>
                    <a:pt x="317" y="10"/>
                  </a:lnTo>
                  <a:lnTo>
                    <a:pt x="321" y="16"/>
                  </a:lnTo>
                  <a:lnTo>
                    <a:pt x="324" y="15"/>
                  </a:lnTo>
                  <a:lnTo>
                    <a:pt x="327" y="14"/>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0"/>
            <p:cNvSpPr>
              <a:spLocks/>
            </p:cNvSpPr>
            <p:nvPr/>
          </p:nvSpPr>
          <p:spPr bwMode="auto">
            <a:xfrm>
              <a:off x="1966913" y="2374900"/>
              <a:ext cx="514350" cy="26988"/>
            </a:xfrm>
            <a:custGeom>
              <a:avLst/>
              <a:gdLst/>
              <a:ahLst/>
              <a:cxnLst>
                <a:cxn ang="0">
                  <a:pos x="4" y="11"/>
                </a:cxn>
                <a:cxn ang="0">
                  <a:pos x="11" y="6"/>
                </a:cxn>
                <a:cxn ang="0">
                  <a:pos x="21" y="16"/>
                </a:cxn>
                <a:cxn ang="0">
                  <a:pos x="28" y="17"/>
                </a:cxn>
                <a:cxn ang="0">
                  <a:pos x="38" y="0"/>
                </a:cxn>
                <a:cxn ang="0">
                  <a:pos x="45" y="8"/>
                </a:cxn>
                <a:cxn ang="0">
                  <a:pos x="52" y="7"/>
                </a:cxn>
                <a:cxn ang="0">
                  <a:pos x="59" y="13"/>
                </a:cxn>
                <a:cxn ang="0">
                  <a:pos x="66" y="12"/>
                </a:cxn>
                <a:cxn ang="0">
                  <a:pos x="73" y="12"/>
                </a:cxn>
                <a:cxn ang="0">
                  <a:pos x="83" y="8"/>
                </a:cxn>
                <a:cxn ang="0">
                  <a:pos x="90" y="5"/>
                </a:cxn>
                <a:cxn ang="0">
                  <a:pos x="97" y="11"/>
                </a:cxn>
                <a:cxn ang="0">
                  <a:pos x="104" y="3"/>
                </a:cxn>
                <a:cxn ang="0">
                  <a:pos x="114" y="10"/>
                </a:cxn>
                <a:cxn ang="0">
                  <a:pos x="121" y="10"/>
                </a:cxn>
                <a:cxn ang="0">
                  <a:pos x="128" y="12"/>
                </a:cxn>
                <a:cxn ang="0">
                  <a:pos x="138" y="10"/>
                </a:cxn>
                <a:cxn ang="0">
                  <a:pos x="145" y="8"/>
                </a:cxn>
                <a:cxn ang="0">
                  <a:pos x="155" y="13"/>
                </a:cxn>
                <a:cxn ang="0">
                  <a:pos x="162" y="13"/>
                </a:cxn>
                <a:cxn ang="0">
                  <a:pos x="169" y="12"/>
                </a:cxn>
                <a:cxn ang="0">
                  <a:pos x="176" y="15"/>
                </a:cxn>
                <a:cxn ang="0">
                  <a:pos x="183" y="10"/>
                </a:cxn>
                <a:cxn ang="0">
                  <a:pos x="190" y="6"/>
                </a:cxn>
                <a:cxn ang="0">
                  <a:pos x="200" y="5"/>
                </a:cxn>
                <a:cxn ang="0">
                  <a:pos x="207" y="15"/>
                </a:cxn>
                <a:cxn ang="0">
                  <a:pos x="214" y="8"/>
                </a:cxn>
                <a:cxn ang="0">
                  <a:pos x="221" y="5"/>
                </a:cxn>
                <a:cxn ang="0">
                  <a:pos x="228" y="16"/>
                </a:cxn>
                <a:cxn ang="0">
                  <a:pos x="235" y="10"/>
                </a:cxn>
                <a:cxn ang="0">
                  <a:pos x="245" y="13"/>
                </a:cxn>
                <a:cxn ang="0">
                  <a:pos x="252" y="10"/>
                </a:cxn>
                <a:cxn ang="0">
                  <a:pos x="259" y="6"/>
                </a:cxn>
                <a:cxn ang="0">
                  <a:pos x="266" y="1"/>
                </a:cxn>
                <a:cxn ang="0">
                  <a:pos x="272" y="12"/>
                </a:cxn>
                <a:cxn ang="0">
                  <a:pos x="279" y="8"/>
                </a:cxn>
                <a:cxn ang="0">
                  <a:pos x="290" y="12"/>
                </a:cxn>
                <a:cxn ang="0">
                  <a:pos x="297" y="10"/>
                </a:cxn>
                <a:cxn ang="0">
                  <a:pos x="307" y="7"/>
                </a:cxn>
                <a:cxn ang="0">
                  <a:pos x="314" y="12"/>
                </a:cxn>
                <a:cxn ang="0">
                  <a:pos x="321" y="7"/>
                </a:cxn>
              </a:cxnLst>
              <a:rect l="0" t="0" r="r" b="b"/>
              <a:pathLst>
                <a:path w="324" h="17">
                  <a:moveTo>
                    <a:pt x="0" y="11"/>
                  </a:moveTo>
                  <a:lnTo>
                    <a:pt x="0" y="15"/>
                  </a:lnTo>
                  <a:lnTo>
                    <a:pt x="4" y="11"/>
                  </a:lnTo>
                  <a:lnTo>
                    <a:pt x="7" y="5"/>
                  </a:lnTo>
                  <a:lnTo>
                    <a:pt x="11" y="15"/>
                  </a:lnTo>
                  <a:lnTo>
                    <a:pt x="11" y="6"/>
                  </a:lnTo>
                  <a:lnTo>
                    <a:pt x="14" y="12"/>
                  </a:lnTo>
                  <a:lnTo>
                    <a:pt x="18" y="11"/>
                  </a:lnTo>
                  <a:lnTo>
                    <a:pt x="21" y="16"/>
                  </a:lnTo>
                  <a:lnTo>
                    <a:pt x="25" y="7"/>
                  </a:lnTo>
                  <a:lnTo>
                    <a:pt x="28" y="11"/>
                  </a:lnTo>
                  <a:lnTo>
                    <a:pt x="28" y="17"/>
                  </a:lnTo>
                  <a:lnTo>
                    <a:pt x="31" y="7"/>
                  </a:lnTo>
                  <a:lnTo>
                    <a:pt x="35" y="6"/>
                  </a:lnTo>
                  <a:lnTo>
                    <a:pt x="38" y="0"/>
                  </a:lnTo>
                  <a:lnTo>
                    <a:pt x="38" y="12"/>
                  </a:lnTo>
                  <a:lnTo>
                    <a:pt x="42" y="11"/>
                  </a:lnTo>
                  <a:lnTo>
                    <a:pt x="45" y="8"/>
                  </a:lnTo>
                  <a:lnTo>
                    <a:pt x="45" y="11"/>
                  </a:lnTo>
                  <a:lnTo>
                    <a:pt x="49" y="8"/>
                  </a:lnTo>
                  <a:lnTo>
                    <a:pt x="52" y="7"/>
                  </a:lnTo>
                  <a:lnTo>
                    <a:pt x="56" y="8"/>
                  </a:lnTo>
                  <a:lnTo>
                    <a:pt x="56" y="0"/>
                  </a:lnTo>
                  <a:lnTo>
                    <a:pt x="59" y="13"/>
                  </a:lnTo>
                  <a:lnTo>
                    <a:pt x="62" y="10"/>
                  </a:lnTo>
                  <a:lnTo>
                    <a:pt x="62" y="8"/>
                  </a:lnTo>
                  <a:lnTo>
                    <a:pt x="66" y="12"/>
                  </a:lnTo>
                  <a:lnTo>
                    <a:pt x="69" y="0"/>
                  </a:lnTo>
                  <a:lnTo>
                    <a:pt x="73" y="10"/>
                  </a:lnTo>
                  <a:lnTo>
                    <a:pt x="73" y="12"/>
                  </a:lnTo>
                  <a:lnTo>
                    <a:pt x="76" y="16"/>
                  </a:lnTo>
                  <a:lnTo>
                    <a:pt x="80" y="7"/>
                  </a:lnTo>
                  <a:lnTo>
                    <a:pt x="83" y="8"/>
                  </a:lnTo>
                  <a:lnTo>
                    <a:pt x="83" y="11"/>
                  </a:lnTo>
                  <a:lnTo>
                    <a:pt x="86" y="5"/>
                  </a:lnTo>
                  <a:lnTo>
                    <a:pt x="90" y="5"/>
                  </a:lnTo>
                  <a:lnTo>
                    <a:pt x="90" y="7"/>
                  </a:lnTo>
                  <a:lnTo>
                    <a:pt x="93" y="12"/>
                  </a:lnTo>
                  <a:lnTo>
                    <a:pt x="97" y="11"/>
                  </a:lnTo>
                  <a:lnTo>
                    <a:pt x="100" y="11"/>
                  </a:lnTo>
                  <a:lnTo>
                    <a:pt x="100" y="3"/>
                  </a:lnTo>
                  <a:lnTo>
                    <a:pt x="104" y="3"/>
                  </a:lnTo>
                  <a:lnTo>
                    <a:pt x="107" y="2"/>
                  </a:lnTo>
                  <a:lnTo>
                    <a:pt x="111" y="13"/>
                  </a:lnTo>
                  <a:lnTo>
                    <a:pt x="114" y="10"/>
                  </a:lnTo>
                  <a:lnTo>
                    <a:pt x="117" y="16"/>
                  </a:lnTo>
                  <a:lnTo>
                    <a:pt x="117" y="3"/>
                  </a:lnTo>
                  <a:lnTo>
                    <a:pt x="121" y="10"/>
                  </a:lnTo>
                  <a:lnTo>
                    <a:pt x="124" y="8"/>
                  </a:lnTo>
                  <a:lnTo>
                    <a:pt x="128" y="6"/>
                  </a:lnTo>
                  <a:lnTo>
                    <a:pt x="128" y="12"/>
                  </a:lnTo>
                  <a:lnTo>
                    <a:pt x="131" y="10"/>
                  </a:lnTo>
                  <a:lnTo>
                    <a:pt x="135" y="8"/>
                  </a:lnTo>
                  <a:lnTo>
                    <a:pt x="138" y="10"/>
                  </a:lnTo>
                  <a:lnTo>
                    <a:pt x="142" y="8"/>
                  </a:lnTo>
                  <a:lnTo>
                    <a:pt x="145" y="10"/>
                  </a:lnTo>
                  <a:lnTo>
                    <a:pt x="145" y="8"/>
                  </a:lnTo>
                  <a:lnTo>
                    <a:pt x="148" y="6"/>
                  </a:lnTo>
                  <a:lnTo>
                    <a:pt x="152" y="10"/>
                  </a:lnTo>
                  <a:lnTo>
                    <a:pt x="155" y="13"/>
                  </a:lnTo>
                  <a:lnTo>
                    <a:pt x="155" y="8"/>
                  </a:lnTo>
                  <a:lnTo>
                    <a:pt x="159" y="8"/>
                  </a:lnTo>
                  <a:lnTo>
                    <a:pt x="162" y="13"/>
                  </a:lnTo>
                  <a:lnTo>
                    <a:pt x="162" y="11"/>
                  </a:lnTo>
                  <a:lnTo>
                    <a:pt x="166" y="5"/>
                  </a:lnTo>
                  <a:lnTo>
                    <a:pt x="169" y="12"/>
                  </a:lnTo>
                  <a:lnTo>
                    <a:pt x="173" y="10"/>
                  </a:lnTo>
                  <a:lnTo>
                    <a:pt x="173" y="11"/>
                  </a:lnTo>
                  <a:lnTo>
                    <a:pt x="176" y="15"/>
                  </a:lnTo>
                  <a:lnTo>
                    <a:pt x="179" y="15"/>
                  </a:lnTo>
                  <a:lnTo>
                    <a:pt x="179" y="10"/>
                  </a:lnTo>
                  <a:lnTo>
                    <a:pt x="183" y="10"/>
                  </a:lnTo>
                  <a:lnTo>
                    <a:pt x="186" y="11"/>
                  </a:lnTo>
                  <a:lnTo>
                    <a:pt x="190" y="5"/>
                  </a:lnTo>
                  <a:lnTo>
                    <a:pt x="190" y="6"/>
                  </a:lnTo>
                  <a:lnTo>
                    <a:pt x="193" y="3"/>
                  </a:lnTo>
                  <a:lnTo>
                    <a:pt x="197" y="5"/>
                  </a:lnTo>
                  <a:lnTo>
                    <a:pt x="200" y="5"/>
                  </a:lnTo>
                  <a:lnTo>
                    <a:pt x="200" y="11"/>
                  </a:lnTo>
                  <a:lnTo>
                    <a:pt x="204" y="10"/>
                  </a:lnTo>
                  <a:lnTo>
                    <a:pt x="207" y="15"/>
                  </a:lnTo>
                  <a:lnTo>
                    <a:pt x="207" y="8"/>
                  </a:lnTo>
                  <a:lnTo>
                    <a:pt x="210" y="12"/>
                  </a:lnTo>
                  <a:lnTo>
                    <a:pt x="214" y="8"/>
                  </a:lnTo>
                  <a:lnTo>
                    <a:pt x="217" y="8"/>
                  </a:lnTo>
                  <a:lnTo>
                    <a:pt x="217" y="0"/>
                  </a:lnTo>
                  <a:lnTo>
                    <a:pt x="221" y="5"/>
                  </a:lnTo>
                  <a:lnTo>
                    <a:pt x="224" y="10"/>
                  </a:lnTo>
                  <a:lnTo>
                    <a:pt x="224" y="15"/>
                  </a:lnTo>
                  <a:lnTo>
                    <a:pt x="228" y="16"/>
                  </a:lnTo>
                  <a:lnTo>
                    <a:pt x="231" y="8"/>
                  </a:lnTo>
                  <a:lnTo>
                    <a:pt x="235" y="5"/>
                  </a:lnTo>
                  <a:lnTo>
                    <a:pt x="235" y="10"/>
                  </a:lnTo>
                  <a:lnTo>
                    <a:pt x="238" y="13"/>
                  </a:lnTo>
                  <a:lnTo>
                    <a:pt x="241" y="16"/>
                  </a:lnTo>
                  <a:lnTo>
                    <a:pt x="245" y="13"/>
                  </a:lnTo>
                  <a:lnTo>
                    <a:pt x="245" y="8"/>
                  </a:lnTo>
                  <a:lnTo>
                    <a:pt x="248" y="10"/>
                  </a:lnTo>
                  <a:lnTo>
                    <a:pt x="252" y="10"/>
                  </a:lnTo>
                  <a:lnTo>
                    <a:pt x="252" y="1"/>
                  </a:lnTo>
                  <a:lnTo>
                    <a:pt x="255" y="5"/>
                  </a:lnTo>
                  <a:lnTo>
                    <a:pt x="259" y="6"/>
                  </a:lnTo>
                  <a:lnTo>
                    <a:pt x="262" y="11"/>
                  </a:lnTo>
                  <a:lnTo>
                    <a:pt x="262" y="2"/>
                  </a:lnTo>
                  <a:lnTo>
                    <a:pt x="266" y="1"/>
                  </a:lnTo>
                  <a:lnTo>
                    <a:pt x="269" y="8"/>
                  </a:lnTo>
                  <a:lnTo>
                    <a:pt x="272" y="7"/>
                  </a:lnTo>
                  <a:lnTo>
                    <a:pt x="272" y="12"/>
                  </a:lnTo>
                  <a:lnTo>
                    <a:pt x="276" y="10"/>
                  </a:lnTo>
                  <a:lnTo>
                    <a:pt x="279" y="6"/>
                  </a:lnTo>
                  <a:lnTo>
                    <a:pt x="279" y="8"/>
                  </a:lnTo>
                  <a:lnTo>
                    <a:pt x="283" y="8"/>
                  </a:lnTo>
                  <a:lnTo>
                    <a:pt x="286" y="2"/>
                  </a:lnTo>
                  <a:lnTo>
                    <a:pt x="290" y="12"/>
                  </a:lnTo>
                  <a:lnTo>
                    <a:pt x="293" y="2"/>
                  </a:lnTo>
                  <a:lnTo>
                    <a:pt x="297" y="8"/>
                  </a:lnTo>
                  <a:lnTo>
                    <a:pt x="297" y="10"/>
                  </a:lnTo>
                  <a:lnTo>
                    <a:pt x="300" y="12"/>
                  </a:lnTo>
                  <a:lnTo>
                    <a:pt x="303" y="5"/>
                  </a:lnTo>
                  <a:lnTo>
                    <a:pt x="307" y="7"/>
                  </a:lnTo>
                  <a:lnTo>
                    <a:pt x="307" y="8"/>
                  </a:lnTo>
                  <a:lnTo>
                    <a:pt x="310" y="11"/>
                  </a:lnTo>
                  <a:lnTo>
                    <a:pt x="314" y="12"/>
                  </a:lnTo>
                  <a:lnTo>
                    <a:pt x="317" y="12"/>
                  </a:lnTo>
                  <a:lnTo>
                    <a:pt x="317" y="8"/>
                  </a:lnTo>
                  <a:lnTo>
                    <a:pt x="321" y="7"/>
                  </a:lnTo>
                  <a:lnTo>
                    <a:pt x="324" y="12"/>
                  </a:lnTo>
                  <a:lnTo>
                    <a:pt x="324" y="8"/>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1"/>
            <p:cNvSpPr>
              <a:spLocks/>
            </p:cNvSpPr>
            <p:nvPr/>
          </p:nvSpPr>
          <p:spPr bwMode="auto">
            <a:xfrm>
              <a:off x="2481263" y="2371725"/>
              <a:ext cx="212725" cy="28575"/>
            </a:xfrm>
            <a:custGeom>
              <a:avLst/>
              <a:gdLst/>
              <a:ahLst/>
              <a:cxnLst>
                <a:cxn ang="0">
                  <a:pos x="0" y="10"/>
                </a:cxn>
                <a:cxn ang="0">
                  <a:pos x="3" y="18"/>
                </a:cxn>
                <a:cxn ang="0">
                  <a:pos x="7" y="13"/>
                </a:cxn>
                <a:cxn ang="0">
                  <a:pos x="10" y="13"/>
                </a:cxn>
                <a:cxn ang="0">
                  <a:pos x="10" y="15"/>
                </a:cxn>
                <a:cxn ang="0">
                  <a:pos x="14" y="10"/>
                </a:cxn>
                <a:cxn ang="0">
                  <a:pos x="17" y="14"/>
                </a:cxn>
                <a:cxn ang="0">
                  <a:pos x="21" y="13"/>
                </a:cxn>
                <a:cxn ang="0">
                  <a:pos x="24" y="12"/>
                </a:cxn>
                <a:cxn ang="0">
                  <a:pos x="28" y="13"/>
                </a:cxn>
                <a:cxn ang="0">
                  <a:pos x="28" y="10"/>
                </a:cxn>
                <a:cxn ang="0">
                  <a:pos x="31" y="17"/>
                </a:cxn>
                <a:cxn ang="0">
                  <a:pos x="34" y="3"/>
                </a:cxn>
                <a:cxn ang="0">
                  <a:pos x="38" y="8"/>
                </a:cxn>
                <a:cxn ang="0">
                  <a:pos x="38" y="18"/>
                </a:cxn>
                <a:cxn ang="0">
                  <a:pos x="41" y="12"/>
                </a:cxn>
                <a:cxn ang="0">
                  <a:pos x="45" y="12"/>
                </a:cxn>
                <a:cxn ang="0">
                  <a:pos x="45" y="5"/>
                </a:cxn>
                <a:cxn ang="0">
                  <a:pos x="48" y="10"/>
                </a:cxn>
                <a:cxn ang="0">
                  <a:pos x="52" y="8"/>
                </a:cxn>
                <a:cxn ang="0">
                  <a:pos x="55" y="14"/>
                </a:cxn>
                <a:cxn ang="0">
                  <a:pos x="55" y="10"/>
                </a:cxn>
                <a:cxn ang="0">
                  <a:pos x="59" y="12"/>
                </a:cxn>
                <a:cxn ang="0">
                  <a:pos x="62" y="12"/>
                </a:cxn>
                <a:cxn ang="0">
                  <a:pos x="65" y="8"/>
                </a:cxn>
                <a:cxn ang="0">
                  <a:pos x="65" y="17"/>
                </a:cxn>
                <a:cxn ang="0">
                  <a:pos x="69" y="12"/>
                </a:cxn>
                <a:cxn ang="0">
                  <a:pos x="72" y="0"/>
                </a:cxn>
                <a:cxn ang="0">
                  <a:pos x="72" y="12"/>
                </a:cxn>
                <a:cxn ang="0">
                  <a:pos x="76" y="5"/>
                </a:cxn>
                <a:cxn ang="0">
                  <a:pos x="79" y="10"/>
                </a:cxn>
                <a:cxn ang="0">
                  <a:pos x="83" y="15"/>
                </a:cxn>
                <a:cxn ang="0">
                  <a:pos x="83" y="13"/>
                </a:cxn>
                <a:cxn ang="0">
                  <a:pos x="86" y="10"/>
                </a:cxn>
                <a:cxn ang="0">
                  <a:pos x="90" y="14"/>
                </a:cxn>
                <a:cxn ang="0">
                  <a:pos x="90" y="10"/>
                </a:cxn>
                <a:cxn ang="0">
                  <a:pos x="93" y="7"/>
                </a:cxn>
                <a:cxn ang="0">
                  <a:pos x="96" y="8"/>
                </a:cxn>
                <a:cxn ang="0">
                  <a:pos x="100" y="17"/>
                </a:cxn>
                <a:cxn ang="0">
                  <a:pos x="100" y="9"/>
                </a:cxn>
                <a:cxn ang="0">
                  <a:pos x="103" y="4"/>
                </a:cxn>
                <a:cxn ang="0">
                  <a:pos x="107" y="8"/>
                </a:cxn>
                <a:cxn ang="0">
                  <a:pos x="110" y="9"/>
                </a:cxn>
                <a:cxn ang="0">
                  <a:pos x="110" y="18"/>
                </a:cxn>
                <a:cxn ang="0">
                  <a:pos x="114" y="14"/>
                </a:cxn>
                <a:cxn ang="0">
                  <a:pos x="117" y="8"/>
                </a:cxn>
                <a:cxn ang="0">
                  <a:pos x="117" y="9"/>
                </a:cxn>
                <a:cxn ang="0">
                  <a:pos x="121" y="12"/>
                </a:cxn>
                <a:cxn ang="0">
                  <a:pos x="124" y="10"/>
                </a:cxn>
                <a:cxn ang="0">
                  <a:pos x="127" y="14"/>
                </a:cxn>
                <a:cxn ang="0">
                  <a:pos x="127" y="9"/>
                </a:cxn>
                <a:cxn ang="0">
                  <a:pos x="131" y="17"/>
                </a:cxn>
                <a:cxn ang="0">
                  <a:pos x="134" y="9"/>
                </a:cxn>
              </a:cxnLst>
              <a:rect l="0" t="0" r="r" b="b"/>
              <a:pathLst>
                <a:path w="134" h="18">
                  <a:moveTo>
                    <a:pt x="0" y="10"/>
                  </a:moveTo>
                  <a:lnTo>
                    <a:pt x="3" y="18"/>
                  </a:lnTo>
                  <a:lnTo>
                    <a:pt x="7" y="13"/>
                  </a:lnTo>
                  <a:lnTo>
                    <a:pt x="10" y="13"/>
                  </a:lnTo>
                  <a:lnTo>
                    <a:pt x="10" y="15"/>
                  </a:lnTo>
                  <a:lnTo>
                    <a:pt x="14" y="10"/>
                  </a:lnTo>
                  <a:lnTo>
                    <a:pt x="17" y="14"/>
                  </a:lnTo>
                  <a:lnTo>
                    <a:pt x="21" y="13"/>
                  </a:lnTo>
                  <a:lnTo>
                    <a:pt x="24" y="12"/>
                  </a:lnTo>
                  <a:lnTo>
                    <a:pt x="28" y="13"/>
                  </a:lnTo>
                  <a:lnTo>
                    <a:pt x="28" y="10"/>
                  </a:lnTo>
                  <a:lnTo>
                    <a:pt x="31" y="17"/>
                  </a:lnTo>
                  <a:lnTo>
                    <a:pt x="34" y="3"/>
                  </a:lnTo>
                  <a:lnTo>
                    <a:pt x="38" y="8"/>
                  </a:lnTo>
                  <a:lnTo>
                    <a:pt x="38" y="18"/>
                  </a:lnTo>
                  <a:lnTo>
                    <a:pt x="41" y="12"/>
                  </a:lnTo>
                  <a:lnTo>
                    <a:pt x="45" y="12"/>
                  </a:lnTo>
                  <a:lnTo>
                    <a:pt x="45" y="5"/>
                  </a:lnTo>
                  <a:lnTo>
                    <a:pt x="48" y="10"/>
                  </a:lnTo>
                  <a:lnTo>
                    <a:pt x="52" y="8"/>
                  </a:lnTo>
                  <a:lnTo>
                    <a:pt x="55" y="14"/>
                  </a:lnTo>
                  <a:lnTo>
                    <a:pt x="55" y="10"/>
                  </a:lnTo>
                  <a:lnTo>
                    <a:pt x="59" y="12"/>
                  </a:lnTo>
                  <a:lnTo>
                    <a:pt x="62" y="12"/>
                  </a:lnTo>
                  <a:lnTo>
                    <a:pt x="65" y="8"/>
                  </a:lnTo>
                  <a:lnTo>
                    <a:pt x="65" y="17"/>
                  </a:lnTo>
                  <a:lnTo>
                    <a:pt x="69" y="12"/>
                  </a:lnTo>
                  <a:lnTo>
                    <a:pt x="72" y="0"/>
                  </a:lnTo>
                  <a:lnTo>
                    <a:pt x="72" y="12"/>
                  </a:lnTo>
                  <a:lnTo>
                    <a:pt x="76" y="5"/>
                  </a:lnTo>
                  <a:lnTo>
                    <a:pt x="79" y="10"/>
                  </a:lnTo>
                  <a:lnTo>
                    <a:pt x="83" y="15"/>
                  </a:lnTo>
                  <a:lnTo>
                    <a:pt x="83" y="13"/>
                  </a:lnTo>
                  <a:lnTo>
                    <a:pt x="86" y="10"/>
                  </a:lnTo>
                  <a:lnTo>
                    <a:pt x="90" y="14"/>
                  </a:lnTo>
                  <a:lnTo>
                    <a:pt x="90" y="10"/>
                  </a:lnTo>
                  <a:lnTo>
                    <a:pt x="93" y="7"/>
                  </a:lnTo>
                  <a:lnTo>
                    <a:pt x="96" y="8"/>
                  </a:lnTo>
                  <a:lnTo>
                    <a:pt x="100" y="17"/>
                  </a:lnTo>
                  <a:lnTo>
                    <a:pt x="100" y="9"/>
                  </a:lnTo>
                  <a:lnTo>
                    <a:pt x="103" y="4"/>
                  </a:lnTo>
                  <a:lnTo>
                    <a:pt x="107" y="8"/>
                  </a:lnTo>
                  <a:lnTo>
                    <a:pt x="110" y="9"/>
                  </a:lnTo>
                  <a:lnTo>
                    <a:pt x="110" y="18"/>
                  </a:lnTo>
                  <a:lnTo>
                    <a:pt x="114" y="14"/>
                  </a:lnTo>
                  <a:lnTo>
                    <a:pt x="117" y="8"/>
                  </a:lnTo>
                  <a:lnTo>
                    <a:pt x="117" y="9"/>
                  </a:lnTo>
                  <a:lnTo>
                    <a:pt x="121" y="12"/>
                  </a:lnTo>
                  <a:lnTo>
                    <a:pt x="124" y="10"/>
                  </a:lnTo>
                  <a:lnTo>
                    <a:pt x="127" y="14"/>
                  </a:lnTo>
                  <a:lnTo>
                    <a:pt x="127" y="9"/>
                  </a:lnTo>
                  <a:lnTo>
                    <a:pt x="131" y="17"/>
                  </a:lnTo>
                  <a:lnTo>
                    <a:pt x="134" y="9"/>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70" name="Straight Arrow Connector 69"/>
          <p:cNvCxnSpPr/>
          <p:nvPr/>
        </p:nvCxnSpPr>
        <p:spPr>
          <a:xfrm>
            <a:off x="6201248" y="2850091"/>
            <a:ext cx="22803" cy="275145"/>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4366619" y="3180266"/>
            <a:ext cx="1362117" cy="27514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a:t>
            </a:r>
            <a:r>
              <a:rPr lang="en-US" sz="1200" dirty="0" smtClean="0">
                <a:solidFill>
                  <a:schemeClr val="tx1"/>
                </a:solidFill>
              </a:rPr>
              <a:t>hape difference</a:t>
            </a:r>
            <a:endParaRPr lang="en-US" sz="1200" dirty="0">
              <a:solidFill>
                <a:schemeClr val="tx1"/>
              </a:solidFill>
            </a:endParaRPr>
          </a:p>
        </p:txBody>
      </p:sp>
      <p:sp>
        <p:nvSpPr>
          <p:cNvPr id="77" name="Rectangle 76"/>
          <p:cNvSpPr/>
          <p:nvPr/>
        </p:nvSpPr>
        <p:spPr>
          <a:xfrm>
            <a:off x="4738105" y="3670686"/>
            <a:ext cx="1362117" cy="27514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shape difference</a:t>
            </a:r>
          </a:p>
        </p:txBody>
      </p:sp>
      <p:sp>
        <p:nvSpPr>
          <p:cNvPr id="78" name="Rectangle 77"/>
          <p:cNvSpPr/>
          <p:nvPr/>
        </p:nvSpPr>
        <p:spPr>
          <a:xfrm>
            <a:off x="4861934" y="4110919"/>
            <a:ext cx="1362117" cy="27514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shape difference</a:t>
            </a:r>
          </a:p>
        </p:txBody>
      </p:sp>
      <p:sp>
        <p:nvSpPr>
          <p:cNvPr id="3" name="TextBox 2"/>
          <p:cNvSpPr txBox="1"/>
          <p:nvPr/>
        </p:nvSpPr>
        <p:spPr>
          <a:xfrm>
            <a:off x="2645301" y="3655052"/>
            <a:ext cx="169434" cy="266719"/>
          </a:xfrm>
          <a:prstGeom prst="rect">
            <a:avLst/>
          </a:prstGeom>
          <a:noFill/>
        </p:spPr>
        <p:txBody>
          <a:bodyPr wrap="square" rtlCol="0">
            <a:spAutoFit/>
          </a:bodyPr>
          <a:lstStyle/>
          <a:p>
            <a:r>
              <a:rPr lang="en-US" dirty="0" smtClean="0"/>
              <a:t>+</a:t>
            </a:r>
            <a:endParaRPr lang="en-US" dirty="0"/>
          </a:p>
        </p:txBody>
      </p:sp>
      <p:sp>
        <p:nvSpPr>
          <p:cNvPr id="64" name="TextBox 63"/>
          <p:cNvSpPr txBox="1"/>
          <p:nvPr/>
        </p:nvSpPr>
        <p:spPr>
          <a:xfrm>
            <a:off x="6116531" y="3670686"/>
            <a:ext cx="169434" cy="266719"/>
          </a:xfrm>
          <a:prstGeom prst="rect">
            <a:avLst/>
          </a:prstGeom>
          <a:noFill/>
        </p:spPr>
        <p:txBody>
          <a:bodyPr wrap="square" rtlCol="0">
            <a:spAutoFit/>
          </a:bodyPr>
          <a:lstStyle/>
          <a:p>
            <a:r>
              <a:rPr lang="en-US" dirty="0" smtClean="0"/>
              <a:t>+</a:t>
            </a:r>
            <a:endParaRPr lang="en-US" dirty="0"/>
          </a:p>
        </p:txBody>
      </p:sp>
      <p:sp>
        <p:nvSpPr>
          <p:cNvPr id="65" name="TextBox 64"/>
          <p:cNvSpPr txBox="1"/>
          <p:nvPr/>
        </p:nvSpPr>
        <p:spPr>
          <a:xfrm>
            <a:off x="7416734" y="3670686"/>
            <a:ext cx="169434" cy="266719"/>
          </a:xfrm>
          <a:prstGeom prst="rect">
            <a:avLst/>
          </a:prstGeom>
          <a:noFill/>
        </p:spPr>
        <p:txBody>
          <a:bodyPr wrap="square" rtlCol="0">
            <a:spAutoFit/>
          </a:bodyPr>
          <a:lstStyle/>
          <a:p>
            <a:r>
              <a:rPr lang="en-US" dirty="0" smtClean="0"/>
              <a:t>+</a:t>
            </a:r>
            <a:endParaRPr lang="en-US" dirty="0"/>
          </a:p>
        </p:txBody>
      </p:sp>
      <p:sp>
        <p:nvSpPr>
          <p:cNvPr id="66" name="TextBox 65"/>
          <p:cNvSpPr txBox="1"/>
          <p:nvPr/>
        </p:nvSpPr>
        <p:spPr>
          <a:xfrm>
            <a:off x="6224051" y="4119345"/>
            <a:ext cx="169434" cy="266719"/>
          </a:xfrm>
          <a:prstGeom prst="rect">
            <a:avLst/>
          </a:prstGeom>
          <a:noFill/>
        </p:spPr>
        <p:txBody>
          <a:bodyPr wrap="square" rtlCol="0">
            <a:spAutoFit/>
          </a:bodyPr>
          <a:lstStyle/>
          <a:p>
            <a:r>
              <a:rPr lang="en-US" dirty="0" smtClean="0"/>
              <a:t>+</a:t>
            </a:r>
            <a:endParaRPr lang="en-US" dirty="0"/>
          </a:p>
        </p:txBody>
      </p:sp>
      <p:sp>
        <p:nvSpPr>
          <p:cNvPr id="67" name="TextBox 66"/>
          <p:cNvSpPr txBox="1"/>
          <p:nvPr/>
        </p:nvSpPr>
        <p:spPr>
          <a:xfrm>
            <a:off x="-35728" y="3228201"/>
            <a:ext cx="1559728" cy="276999"/>
          </a:xfrm>
          <a:prstGeom prst="rect">
            <a:avLst/>
          </a:prstGeom>
          <a:noFill/>
        </p:spPr>
        <p:txBody>
          <a:bodyPr wrap="square" rtlCol="0">
            <a:spAutoFit/>
          </a:bodyPr>
          <a:lstStyle/>
          <a:p>
            <a:r>
              <a:rPr lang="en-US" sz="1200" dirty="0" smtClean="0"/>
              <a:t>distance from:</a:t>
            </a:r>
            <a:endParaRPr lang="en-US" sz="1200" dirty="0"/>
          </a:p>
        </p:txBody>
      </p:sp>
      <mc:AlternateContent xmlns:mc="http://schemas.openxmlformats.org/markup-compatibility/2006" xmlns:a14="http://schemas.microsoft.com/office/drawing/2010/main">
        <mc:Choice Requires="a14">
          <p:sp>
            <p:nvSpPr>
              <p:cNvPr id="27" name="TextBox 26"/>
              <p:cNvSpPr txBox="1"/>
              <p:nvPr/>
            </p:nvSpPr>
            <p:spPr>
              <a:xfrm>
                <a:off x="904886" y="4724400"/>
                <a:ext cx="7467600" cy="1484637"/>
              </a:xfrm>
              <a:prstGeom prst="rect">
                <a:avLst/>
              </a:prstGeom>
              <a:noFill/>
            </p:spPr>
            <p:txBody>
              <a:bodyPr wrap="square" rtlCol="0">
                <a:spAutoFit/>
              </a:bodyPr>
              <a:lstStyle/>
              <a:p>
                <a:pPr>
                  <a:spcAft>
                    <a:spcPts val="600"/>
                  </a:spcAft>
                </a:pPr>
                <a14:m>
                  <m:oMath xmlns:m="http://schemas.openxmlformats.org/officeDocument/2006/math">
                    <m:r>
                      <m:rPr>
                        <m:nor/>
                      </m:rPr>
                      <a:rPr lang="en-US" sz="1300" b="1" i="1" dirty="0" smtClean="0"/>
                      <m:t>DTW</m:t>
                    </m:r>
                    <m:r>
                      <m:rPr>
                        <m:nor/>
                      </m:rPr>
                      <a:rPr lang="en-US" sz="1300" b="1" i="1" dirty="0" smtClean="0"/>
                      <m:t>−</m:t>
                    </m:r>
                    <m:r>
                      <m:rPr>
                        <m:nor/>
                      </m:rPr>
                      <a:rPr lang="en-US" sz="1300" b="1" i="1" dirty="0" smtClean="0"/>
                      <m:t>D</m:t>
                    </m:r>
                    <m:d>
                      <m:dPr>
                        <m:ctrlPr>
                          <a:rPr lang="en-US" sz="1300" b="1" i="1">
                            <a:latin typeface="Cambria Math"/>
                          </a:rPr>
                        </m:ctrlPr>
                      </m:dPr>
                      <m:e>
                        <m:r>
                          <a:rPr lang="en-US" sz="1300" b="1" i="1">
                            <a:latin typeface="Cambria Math"/>
                          </a:rPr>
                          <m:t>𝑿</m:t>
                        </m:r>
                        <m:r>
                          <a:rPr lang="en-US" sz="1300" b="1" i="1">
                            <a:latin typeface="Cambria Math"/>
                          </a:rPr>
                          <m:t>,</m:t>
                        </m:r>
                        <m:r>
                          <a:rPr lang="en-US" sz="1300" b="1" i="1">
                            <a:latin typeface="Cambria Math"/>
                          </a:rPr>
                          <m:t>𝒀</m:t>
                        </m:r>
                      </m:e>
                    </m:d>
                    <m:r>
                      <a:rPr lang="en-US" sz="1300" b="1" i="1">
                        <a:latin typeface="Cambria Math"/>
                      </a:rPr>
                      <m:t>=</m:t>
                    </m:r>
                    <m:f>
                      <m:fPr>
                        <m:ctrlPr>
                          <a:rPr lang="en-US" sz="1300" b="1" i="1">
                            <a:latin typeface="Cambria Math"/>
                          </a:rPr>
                        </m:ctrlPr>
                      </m:fPr>
                      <m:num>
                        <m:r>
                          <a:rPr lang="en-US" sz="1300" b="1" i="1">
                            <a:latin typeface="Cambria Math"/>
                          </a:rPr>
                          <m:t>𝑫𝑻𝑾</m:t>
                        </m:r>
                        <m:r>
                          <a:rPr lang="en-US" sz="1300" b="1" i="1">
                            <a:latin typeface="Cambria Math"/>
                          </a:rPr>
                          <m:t>(</m:t>
                        </m:r>
                        <m:r>
                          <a:rPr lang="en-US" sz="1300" b="1" i="1">
                            <a:latin typeface="Cambria Math"/>
                          </a:rPr>
                          <m:t>𝑿</m:t>
                        </m:r>
                        <m:r>
                          <a:rPr lang="en-US" sz="1300" b="1" i="1">
                            <a:latin typeface="Cambria Math"/>
                          </a:rPr>
                          <m:t>,</m:t>
                        </m:r>
                        <m:r>
                          <a:rPr lang="en-US" sz="1300" b="1" i="1">
                            <a:latin typeface="Cambria Math"/>
                          </a:rPr>
                          <m:t>𝒀</m:t>
                        </m:r>
                        <m:r>
                          <a:rPr lang="en-US" sz="1300" b="1" i="1">
                            <a:latin typeface="Cambria Math"/>
                          </a:rPr>
                          <m:t>)</m:t>
                        </m:r>
                      </m:num>
                      <m:den>
                        <m:r>
                          <a:rPr lang="en-US" sz="1300" b="1" i="1">
                            <a:latin typeface="Cambria Math"/>
                          </a:rPr>
                          <m:t>𝑬𝑫</m:t>
                        </m:r>
                        <m:r>
                          <a:rPr lang="en-US" sz="1300" b="1" i="1">
                            <a:latin typeface="Cambria Math"/>
                          </a:rPr>
                          <m:t>(</m:t>
                        </m:r>
                        <m:r>
                          <a:rPr lang="en-US" sz="1300" b="1" i="1">
                            <a:latin typeface="Cambria Math"/>
                          </a:rPr>
                          <m:t>𝑿</m:t>
                        </m:r>
                        <m:r>
                          <a:rPr lang="en-US" sz="1300" b="1" i="1">
                            <a:latin typeface="Cambria Math"/>
                          </a:rPr>
                          <m:t>,</m:t>
                        </m:r>
                        <m:r>
                          <a:rPr lang="en-US" sz="1300" b="1" i="1">
                            <a:latin typeface="Cambria Math"/>
                          </a:rPr>
                          <m:t>𝒀</m:t>
                        </m:r>
                        <m:r>
                          <a:rPr lang="en-US" sz="1300" b="1" i="1">
                            <a:latin typeface="Cambria Math"/>
                          </a:rPr>
                          <m:t>)</m:t>
                        </m:r>
                      </m:den>
                    </m:f>
                  </m:oMath>
                </a14:m>
                <a:r>
                  <a:rPr lang="en-US" sz="1300" b="1" i="1" dirty="0" smtClean="0"/>
                  <a:t> </a:t>
                </a:r>
              </a:p>
              <a:p>
                <a:pPr>
                  <a:spcAft>
                    <a:spcPts val="600"/>
                  </a:spcAft>
                </a:pPr>
                <a:r>
                  <a:rPr lang="en-US" sz="1300" dirty="0" smtClean="0"/>
                  <a:t>For objects from same class:  DTW-D  =  </a:t>
                </a:r>
                <a14:m>
                  <m:oMath xmlns:m="http://schemas.openxmlformats.org/officeDocument/2006/math">
                    <m:f>
                      <m:fPr>
                        <m:ctrlPr>
                          <a:rPr lang="en-US" sz="1300" i="1">
                            <a:latin typeface="Cambria Math"/>
                          </a:rPr>
                        </m:ctrlPr>
                      </m:fPr>
                      <m:num>
                        <m:r>
                          <m:rPr>
                            <m:sty m:val="p"/>
                          </m:rPr>
                          <a:rPr lang="en-US" sz="1300" b="0" i="0" smtClean="0">
                            <a:latin typeface="Cambria Math"/>
                          </a:rPr>
                          <m:t>dis</m:t>
                        </m:r>
                        <m:r>
                          <a:rPr lang="en-US" sz="1300" b="0" i="0" smtClean="0">
                            <a:latin typeface="Cambria Math"/>
                          </a:rPr>
                          <m:t>(</m:t>
                        </m:r>
                        <m:r>
                          <m:rPr>
                            <m:sty m:val="p"/>
                          </m:rPr>
                          <a:rPr lang="en-US" sz="1300" b="0" i="0" smtClean="0">
                            <a:latin typeface="Cambria Math"/>
                          </a:rPr>
                          <m:t>noise</m:t>
                        </m:r>
                        <m:r>
                          <a:rPr lang="en-US" sz="1300" b="0" i="0" smtClean="0">
                            <a:latin typeface="Cambria Math"/>
                          </a:rPr>
                          <m:t>) </m:t>
                        </m:r>
                      </m:num>
                      <m:den>
                        <m:r>
                          <m:rPr>
                            <m:sty m:val="p"/>
                          </m:rPr>
                          <a:rPr lang="en-US" sz="1300" b="0" i="0" smtClean="0">
                            <a:latin typeface="Cambria Math"/>
                          </a:rPr>
                          <m:t>dis</m:t>
                        </m:r>
                        <m:d>
                          <m:dPr>
                            <m:ctrlPr>
                              <a:rPr lang="en-US" sz="1300" i="1" smtClean="0">
                                <a:latin typeface="Cambria Math"/>
                              </a:rPr>
                            </m:ctrlPr>
                          </m:dPr>
                          <m:e>
                            <m:r>
                              <m:rPr>
                                <m:sty m:val="p"/>
                              </m:rPr>
                              <a:rPr lang="en-US" sz="1300" b="0" i="0" smtClean="0">
                                <a:latin typeface="Cambria Math"/>
                              </a:rPr>
                              <m:t>noise</m:t>
                            </m:r>
                          </m:e>
                        </m:d>
                        <m:r>
                          <a:rPr lang="en-US" sz="1300" b="0" i="0" smtClean="0">
                            <a:latin typeface="Cambria Math"/>
                          </a:rPr>
                          <m:t>+</m:t>
                        </m:r>
                        <m:r>
                          <m:rPr>
                            <m:sty m:val="p"/>
                          </m:rPr>
                          <a:rPr lang="en-US" sz="1300" b="0" i="0" smtClean="0">
                            <a:latin typeface="Cambria Math"/>
                          </a:rPr>
                          <m:t>dis</m:t>
                        </m:r>
                        <m:r>
                          <a:rPr lang="en-US" sz="1300" b="0" i="0" smtClean="0">
                            <a:latin typeface="Cambria Math"/>
                          </a:rPr>
                          <m:t>(</m:t>
                        </m:r>
                        <m:r>
                          <m:rPr>
                            <m:sty m:val="p"/>
                          </m:rPr>
                          <a:rPr lang="en-US" sz="1300" b="0" i="0" smtClean="0">
                            <a:latin typeface="Cambria Math"/>
                          </a:rPr>
                          <m:t>warping</m:t>
                        </m:r>
                        <m:r>
                          <a:rPr lang="en-US" sz="1300" b="0" i="0" smtClean="0">
                            <a:latin typeface="Cambria Math"/>
                          </a:rPr>
                          <m:t>)</m:t>
                        </m:r>
                      </m:den>
                    </m:f>
                  </m:oMath>
                </a14:m>
                <a:endParaRPr lang="en-US" sz="1300" dirty="0" smtClean="0"/>
              </a:p>
              <a:p>
                <a:pPr>
                  <a:spcAft>
                    <a:spcPts val="600"/>
                  </a:spcAft>
                </a:pPr>
                <a:r>
                  <a:rPr lang="en-US" sz="1300" dirty="0"/>
                  <a:t>For </a:t>
                </a:r>
                <a:r>
                  <a:rPr lang="en-US" sz="1300" dirty="0" smtClean="0"/>
                  <a:t>objects </a:t>
                </a:r>
                <a:r>
                  <a:rPr lang="en-US" sz="1300" dirty="0"/>
                  <a:t>from </a:t>
                </a:r>
                <a:r>
                  <a:rPr lang="en-US" sz="1300" dirty="0" smtClean="0"/>
                  <a:t>different classes:  </a:t>
                </a:r>
                <a:r>
                  <a:rPr lang="en-US" sz="1300" dirty="0"/>
                  <a:t>DTW-D</a:t>
                </a:r>
                <a:r>
                  <a:rPr lang="en-US" sz="1300" dirty="0" smtClean="0"/>
                  <a:t>  </a:t>
                </a:r>
                <a:r>
                  <a:rPr lang="en-US" sz="1300" dirty="0"/>
                  <a:t>=</a:t>
                </a:r>
                <a:r>
                  <a:rPr lang="en-US" sz="1300" dirty="0" smtClean="0"/>
                  <a:t>  </a:t>
                </a:r>
                <a14:m>
                  <m:oMath xmlns:m="http://schemas.openxmlformats.org/officeDocument/2006/math">
                    <m:f>
                      <m:fPr>
                        <m:ctrlPr>
                          <a:rPr lang="en-US" sz="1300" i="1">
                            <a:latin typeface="Cambria Math"/>
                          </a:rPr>
                        </m:ctrlPr>
                      </m:fPr>
                      <m:num>
                        <m:r>
                          <m:rPr>
                            <m:sty m:val="p"/>
                          </m:rPr>
                          <a:rPr lang="en-US" sz="1300" b="0" i="0">
                            <a:latin typeface="Cambria Math"/>
                          </a:rPr>
                          <m:t>dis</m:t>
                        </m:r>
                        <m:d>
                          <m:dPr>
                            <m:ctrlPr>
                              <a:rPr lang="en-US" sz="1300" i="1">
                                <a:latin typeface="Cambria Math"/>
                              </a:rPr>
                            </m:ctrlPr>
                          </m:dPr>
                          <m:e>
                            <m:r>
                              <m:rPr>
                                <m:sty m:val="p"/>
                              </m:rPr>
                              <a:rPr lang="en-US" sz="1300" b="0" i="0">
                                <a:latin typeface="Cambria Math"/>
                              </a:rPr>
                              <m:t>noise</m:t>
                            </m:r>
                          </m:e>
                        </m:d>
                        <m:r>
                          <a:rPr lang="en-US" sz="1300" b="0" i="0" smtClean="0">
                            <a:latin typeface="Cambria Math"/>
                          </a:rPr>
                          <m:t> + </m:t>
                        </m:r>
                        <m:r>
                          <m:rPr>
                            <m:sty m:val="p"/>
                          </m:rPr>
                          <a:rPr lang="en-US" sz="1300" b="0" i="0" smtClean="0">
                            <a:latin typeface="Cambria Math"/>
                          </a:rPr>
                          <m:t>dis</m:t>
                        </m:r>
                        <m:r>
                          <a:rPr lang="en-US" sz="1300" b="0" i="0" smtClean="0">
                            <a:latin typeface="Cambria Math"/>
                          </a:rPr>
                          <m:t>(</m:t>
                        </m:r>
                        <m:r>
                          <m:rPr>
                            <m:sty m:val="p"/>
                          </m:rPr>
                          <a:rPr lang="en-US" sz="1300" b="0" i="0" smtClean="0">
                            <a:latin typeface="Cambria Math"/>
                          </a:rPr>
                          <m:t>shape</m:t>
                        </m:r>
                        <m:r>
                          <a:rPr lang="en-US" sz="1300" b="0" i="0" smtClean="0">
                            <a:latin typeface="Cambria Math"/>
                          </a:rPr>
                          <m:t> </m:t>
                        </m:r>
                        <m:r>
                          <m:rPr>
                            <m:sty m:val="p"/>
                          </m:rPr>
                          <a:rPr lang="en-US" sz="1300" b="0" i="0" smtClean="0">
                            <a:latin typeface="Cambria Math"/>
                          </a:rPr>
                          <m:t>differenence</m:t>
                        </m:r>
                        <m:r>
                          <a:rPr lang="en-US" sz="1300" b="0" i="0" smtClean="0">
                            <a:latin typeface="Cambria Math"/>
                          </a:rPr>
                          <m:t>)</m:t>
                        </m:r>
                      </m:num>
                      <m:den>
                        <m:r>
                          <m:rPr>
                            <m:sty m:val="p"/>
                          </m:rPr>
                          <a:rPr lang="en-US" sz="1300" b="0" i="0">
                            <a:latin typeface="Cambria Math"/>
                          </a:rPr>
                          <m:t>dis</m:t>
                        </m:r>
                        <m:d>
                          <m:dPr>
                            <m:ctrlPr>
                              <a:rPr lang="en-US" sz="1300" i="1">
                                <a:latin typeface="Cambria Math"/>
                              </a:rPr>
                            </m:ctrlPr>
                          </m:dPr>
                          <m:e>
                            <m:r>
                              <m:rPr>
                                <m:sty m:val="p"/>
                              </m:rPr>
                              <a:rPr lang="en-US" sz="1300" b="0" i="0">
                                <a:latin typeface="Cambria Math"/>
                              </a:rPr>
                              <m:t>noise</m:t>
                            </m:r>
                          </m:e>
                        </m:d>
                        <m:r>
                          <a:rPr lang="en-US" sz="1300" b="0" i="0" smtClean="0">
                            <a:latin typeface="Cambria Math"/>
                          </a:rPr>
                          <m:t> </m:t>
                        </m:r>
                        <m:r>
                          <a:rPr lang="en-US" sz="1300" b="0" i="0">
                            <a:latin typeface="Cambria Math"/>
                          </a:rPr>
                          <m:t>+</m:t>
                        </m:r>
                        <m:r>
                          <a:rPr lang="en-US" sz="1300" b="0" i="0" smtClean="0">
                            <a:latin typeface="Cambria Math"/>
                          </a:rPr>
                          <m:t> </m:t>
                        </m:r>
                        <m:r>
                          <m:rPr>
                            <m:sty m:val="p"/>
                          </m:rPr>
                          <a:rPr lang="en-US" sz="1300" b="0" i="0">
                            <a:latin typeface="Cambria Math"/>
                          </a:rPr>
                          <m:t>dis</m:t>
                        </m:r>
                        <m:d>
                          <m:dPr>
                            <m:ctrlPr>
                              <a:rPr lang="en-US" sz="1300" b="0" i="1">
                                <a:latin typeface="Cambria Math"/>
                              </a:rPr>
                            </m:ctrlPr>
                          </m:dPr>
                          <m:e>
                            <m:r>
                              <m:rPr>
                                <m:sty m:val="p"/>
                              </m:rPr>
                              <a:rPr lang="en-US" sz="1300" b="0" i="0">
                                <a:latin typeface="Cambria Math"/>
                              </a:rPr>
                              <m:t>shape</m:t>
                            </m:r>
                            <m:r>
                              <a:rPr lang="en-US" sz="1300" b="0" i="0">
                                <a:latin typeface="Cambria Math"/>
                              </a:rPr>
                              <m:t> </m:t>
                            </m:r>
                            <m:r>
                              <m:rPr>
                                <m:sty m:val="p"/>
                              </m:rPr>
                              <a:rPr lang="en-US" sz="1300" b="0" i="0">
                                <a:latin typeface="Cambria Math"/>
                              </a:rPr>
                              <m:t>differenence</m:t>
                            </m:r>
                          </m:e>
                        </m:d>
                        <m:r>
                          <a:rPr lang="en-US" sz="1300" b="0" i="0" smtClean="0">
                            <a:latin typeface="Cambria Math"/>
                          </a:rPr>
                          <m:t> + </m:t>
                        </m:r>
                        <m:r>
                          <m:rPr>
                            <m:sty m:val="p"/>
                          </m:rPr>
                          <a:rPr lang="en-US" sz="1300" b="0" i="0">
                            <a:latin typeface="Cambria Math"/>
                          </a:rPr>
                          <m:t>dis</m:t>
                        </m:r>
                        <m:d>
                          <m:dPr>
                            <m:ctrlPr>
                              <a:rPr lang="en-US" sz="1300" b="0" i="1">
                                <a:latin typeface="Cambria Math"/>
                              </a:rPr>
                            </m:ctrlPr>
                          </m:dPr>
                          <m:e>
                            <m:r>
                              <m:rPr>
                                <m:sty m:val="p"/>
                              </m:rPr>
                              <a:rPr lang="en-US" sz="1300" b="0" i="0">
                                <a:latin typeface="Cambria Math"/>
                              </a:rPr>
                              <m:t>warping</m:t>
                            </m:r>
                          </m:e>
                        </m:d>
                      </m:den>
                    </m:f>
                  </m:oMath>
                </a14:m>
                <a:endParaRPr lang="en-US" sz="1300" dirty="0" smtClean="0"/>
              </a:p>
              <a:p>
                <a:pPr>
                  <a:spcAft>
                    <a:spcPts val="600"/>
                  </a:spcAft>
                </a:pPr>
                <a:r>
                  <a:rPr lang="en-US" sz="1300" dirty="0" smtClean="0"/>
                  <a:t>Thus, intra-class distance is smaller than inter-class distance, and a correct nearest neighbor will be found.  </a:t>
                </a:r>
                <a:endParaRPr lang="en-US" sz="1300" dirty="0"/>
              </a:p>
            </p:txBody>
          </p:sp>
        </mc:Choice>
        <mc:Fallback xmlns="">
          <p:sp>
            <p:nvSpPr>
              <p:cNvPr id="27" name="TextBox 26"/>
              <p:cNvSpPr txBox="1">
                <a:spLocks noRot="1" noChangeAspect="1" noMove="1" noResize="1" noEditPoints="1" noAdjustHandles="1" noChangeArrowheads="1" noChangeShapeType="1" noTextEdit="1"/>
              </p:cNvSpPr>
              <p:nvPr/>
            </p:nvSpPr>
            <p:spPr>
              <a:xfrm>
                <a:off x="904886" y="4724400"/>
                <a:ext cx="7467600" cy="1484637"/>
              </a:xfrm>
              <a:prstGeom prst="rect">
                <a:avLst/>
              </a:prstGeom>
              <a:blipFill rotWithShape="1">
                <a:blip r:embed="rId2"/>
                <a:stretch>
                  <a:fillRect l="-82" b="-2459"/>
                </a:stretch>
              </a:blipFill>
            </p:spPr>
            <p:txBody>
              <a:bodyPr/>
              <a:lstStyle/>
              <a:p>
                <a:r>
                  <a:rPr lang="en-US">
                    <a:noFill/>
                  </a:rPr>
                  <a:t> </a:t>
                </a:r>
              </a:p>
            </p:txBody>
          </p:sp>
        </mc:Fallback>
      </mc:AlternateContent>
    </p:spTree>
    <p:extLst>
      <p:ext uri="{BB962C8B-B14F-4D97-AF65-F5344CB8AC3E}">
        <p14:creationId xmlns:p14="http://schemas.microsoft.com/office/powerpoint/2010/main" val="3697822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Why DTW-D works?</a:t>
            </a:r>
            <a:endParaRPr lang="en-US" sz="4000" dirty="0"/>
          </a:p>
        </p:txBody>
      </p:sp>
      <p:sp>
        <p:nvSpPr>
          <p:cNvPr id="80" name="TextBox 79"/>
          <p:cNvSpPr txBox="1"/>
          <p:nvPr/>
        </p:nvSpPr>
        <p:spPr>
          <a:xfrm>
            <a:off x="228600" y="1734235"/>
            <a:ext cx="2324100" cy="323165"/>
          </a:xfrm>
          <a:prstGeom prst="rect">
            <a:avLst/>
          </a:prstGeom>
          <a:noFill/>
        </p:spPr>
        <p:txBody>
          <a:bodyPr wrap="square" rtlCol="0">
            <a:spAutoFit/>
          </a:bodyPr>
          <a:lstStyle/>
          <a:p>
            <a:r>
              <a:rPr lang="en-US" sz="1500" dirty="0" smtClean="0"/>
              <a:t>Objects from same class:</a:t>
            </a:r>
            <a:endParaRPr lang="en-US" sz="1500" dirty="0"/>
          </a:p>
        </p:txBody>
      </p:sp>
      <p:sp>
        <p:nvSpPr>
          <p:cNvPr id="81" name="TextBox 80"/>
          <p:cNvSpPr txBox="1"/>
          <p:nvPr/>
        </p:nvSpPr>
        <p:spPr>
          <a:xfrm>
            <a:off x="4572000" y="1734235"/>
            <a:ext cx="2667000" cy="323165"/>
          </a:xfrm>
          <a:prstGeom prst="rect">
            <a:avLst/>
          </a:prstGeom>
          <a:noFill/>
        </p:spPr>
        <p:txBody>
          <a:bodyPr wrap="square" rtlCol="0">
            <a:spAutoFit/>
          </a:bodyPr>
          <a:lstStyle/>
          <a:p>
            <a:r>
              <a:rPr lang="en-US" sz="1500" dirty="0"/>
              <a:t>Objects from </a:t>
            </a:r>
            <a:r>
              <a:rPr lang="en-US" sz="1500" dirty="0" smtClean="0"/>
              <a:t>different classes:</a:t>
            </a:r>
            <a:endParaRPr lang="en-US" sz="1500" dirty="0"/>
          </a:p>
        </p:txBody>
      </p:sp>
      <p:grpSp>
        <p:nvGrpSpPr>
          <p:cNvPr id="29" name="Group 28"/>
          <p:cNvGrpSpPr/>
          <p:nvPr/>
        </p:nvGrpSpPr>
        <p:grpSpPr>
          <a:xfrm>
            <a:off x="1219200" y="2704501"/>
            <a:ext cx="7281368" cy="2217531"/>
            <a:chOff x="411193" y="2114490"/>
            <a:chExt cx="8961407" cy="3070666"/>
          </a:xfrm>
        </p:grpSpPr>
        <p:grpSp>
          <p:nvGrpSpPr>
            <p:cNvPr id="10" name="Group 9"/>
            <p:cNvGrpSpPr/>
            <p:nvPr/>
          </p:nvGrpSpPr>
          <p:grpSpPr>
            <a:xfrm>
              <a:off x="1219200" y="2114490"/>
              <a:ext cx="1974334" cy="823158"/>
              <a:chOff x="838200" y="1676400"/>
              <a:chExt cx="1974334" cy="823158"/>
            </a:xfrm>
          </p:grpSpPr>
          <p:grpSp>
            <p:nvGrpSpPr>
              <p:cNvPr id="11" name="Group 226"/>
              <p:cNvGrpSpPr/>
              <p:nvPr/>
            </p:nvGrpSpPr>
            <p:grpSpPr>
              <a:xfrm>
                <a:off x="990600" y="1676400"/>
                <a:ext cx="1821934" cy="442159"/>
                <a:chOff x="398463" y="1252538"/>
                <a:chExt cx="2295525" cy="685801"/>
              </a:xfrm>
            </p:grpSpPr>
            <p:sp>
              <p:nvSpPr>
                <p:cNvPr id="18" name="Freeform 122"/>
                <p:cNvSpPr>
                  <a:spLocks/>
                </p:cNvSpPr>
                <p:nvPr/>
              </p:nvSpPr>
              <p:spPr bwMode="auto">
                <a:xfrm>
                  <a:off x="398463" y="1527176"/>
                  <a:ext cx="541338" cy="263525"/>
                </a:xfrm>
                <a:custGeom>
                  <a:avLst/>
                  <a:gdLst/>
                  <a:ahLst/>
                  <a:cxnLst>
                    <a:cxn ang="0">
                      <a:pos x="7" y="48"/>
                    </a:cxn>
                    <a:cxn ang="0">
                      <a:pos x="18" y="47"/>
                    </a:cxn>
                    <a:cxn ang="0">
                      <a:pos x="24" y="43"/>
                    </a:cxn>
                    <a:cxn ang="0">
                      <a:pos x="31" y="41"/>
                    </a:cxn>
                    <a:cxn ang="0">
                      <a:pos x="38" y="37"/>
                    </a:cxn>
                    <a:cxn ang="0">
                      <a:pos x="45" y="33"/>
                    </a:cxn>
                    <a:cxn ang="0">
                      <a:pos x="52" y="31"/>
                    </a:cxn>
                    <a:cxn ang="0">
                      <a:pos x="62" y="27"/>
                    </a:cxn>
                    <a:cxn ang="0">
                      <a:pos x="69" y="22"/>
                    </a:cxn>
                    <a:cxn ang="0">
                      <a:pos x="76" y="15"/>
                    </a:cxn>
                    <a:cxn ang="0">
                      <a:pos x="83" y="10"/>
                    </a:cxn>
                    <a:cxn ang="0">
                      <a:pos x="90" y="5"/>
                    </a:cxn>
                    <a:cxn ang="0">
                      <a:pos x="97" y="3"/>
                    </a:cxn>
                    <a:cxn ang="0">
                      <a:pos x="107" y="2"/>
                    </a:cxn>
                    <a:cxn ang="0">
                      <a:pos x="117" y="0"/>
                    </a:cxn>
                    <a:cxn ang="0">
                      <a:pos x="128" y="2"/>
                    </a:cxn>
                    <a:cxn ang="0">
                      <a:pos x="138" y="3"/>
                    </a:cxn>
                    <a:cxn ang="0">
                      <a:pos x="148" y="4"/>
                    </a:cxn>
                    <a:cxn ang="0">
                      <a:pos x="159" y="7"/>
                    </a:cxn>
                    <a:cxn ang="0">
                      <a:pos x="169" y="9"/>
                    </a:cxn>
                    <a:cxn ang="0">
                      <a:pos x="179" y="12"/>
                    </a:cxn>
                    <a:cxn ang="0">
                      <a:pos x="186" y="15"/>
                    </a:cxn>
                    <a:cxn ang="0">
                      <a:pos x="193" y="22"/>
                    </a:cxn>
                    <a:cxn ang="0">
                      <a:pos x="200" y="31"/>
                    </a:cxn>
                    <a:cxn ang="0">
                      <a:pos x="207" y="39"/>
                    </a:cxn>
                    <a:cxn ang="0">
                      <a:pos x="214" y="51"/>
                    </a:cxn>
                    <a:cxn ang="0">
                      <a:pos x="224" y="61"/>
                    </a:cxn>
                    <a:cxn ang="0">
                      <a:pos x="231" y="68"/>
                    </a:cxn>
                    <a:cxn ang="0">
                      <a:pos x="238" y="73"/>
                    </a:cxn>
                    <a:cxn ang="0">
                      <a:pos x="245" y="78"/>
                    </a:cxn>
                    <a:cxn ang="0">
                      <a:pos x="252" y="84"/>
                    </a:cxn>
                    <a:cxn ang="0">
                      <a:pos x="259" y="90"/>
                    </a:cxn>
                    <a:cxn ang="0">
                      <a:pos x="269" y="96"/>
                    </a:cxn>
                    <a:cxn ang="0">
                      <a:pos x="276" y="104"/>
                    </a:cxn>
                    <a:cxn ang="0">
                      <a:pos x="283" y="115"/>
                    </a:cxn>
                    <a:cxn ang="0">
                      <a:pos x="290" y="128"/>
                    </a:cxn>
                    <a:cxn ang="0">
                      <a:pos x="296" y="139"/>
                    </a:cxn>
                    <a:cxn ang="0">
                      <a:pos x="303" y="147"/>
                    </a:cxn>
                    <a:cxn ang="0">
                      <a:pos x="317" y="153"/>
                    </a:cxn>
                    <a:cxn ang="0">
                      <a:pos x="321" y="154"/>
                    </a:cxn>
                    <a:cxn ang="0">
                      <a:pos x="327" y="158"/>
                    </a:cxn>
                    <a:cxn ang="0">
                      <a:pos x="334" y="163"/>
                    </a:cxn>
                  </a:cxnLst>
                  <a:rect l="0" t="0" r="r" b="b"/>
                  <a:pathLst>
                    <a:path w="341" h="166">
                      <a:moveTo>
                        <a:pt x="0" y="49"/>
                      </a:moveTo>
                      <a:lnTo>
                        <a:pt x="4" y="49"/>
                      </a:lnTo>
                      <a:lnTo>
                        <a:pt x="7" y="48"/>
                      </a:lnTo>
                      <a:lnTo>
                        <a:pt x="11" y="48"/>
                      </a:lnTo>
                      <a:lnTo>
                        <a:pt x="14" y="48"/>
                      </a:lnTo>
                      <a:lnTo>
                        <a:pt x="18" y="47"/>
                      </a:lnTo>
                      <a:lnTo>
                        <a:pt x="18" y="46"/>
                      </a:lnTo>
                      <a:lnTo>
                        <a:pt x="21" y="44"/>
                      </a:lnTo>
                      <a:lnTo>
                        <a:pt x="24" y="43"/>
                      </a:lnTo>
                      <a:lnTo>
                        <a:pt x="24" y="42"/>
                      </a:lnTo>
                      <a:lnTo>
                        <a:pt x="28" y="41"/>
                      </a:lnTo>
                      <a:lnTo>
                        <a:pt x="31" y="41"/>
                      </a:lnTo>
                      <a:lnTo>
                        <a:pt x="35" y="39"/>
                      </a:lnTo>
                      <a:lnTo>
                        <a:pt x="35" y="38"/>
                      </a:lnTo>
                      <a:lnTo>
                        <a:pt x="38" y="37"/>
                      </a:lnTo>
                      <a:lnTo>
                        <a:pt x="42" y="36"/>
                      </a:lnTo>
                      <a:lnTo>
                        <a:pt x="49" y="33"/>
                      </a:lnTo>
                      <a:lnTo>
                        <a:pt x="45" y="33"/>
                      </a:lnTo>
                      <a:lnTo>
                        <a:pt x="49" y="33"/>
                      </a:lnTo>
                      <a:lnTo>
                        <a:pt x="52" y="32"/>
                      </a:lnTo>
                      <a:lnTo>
                        <a:pt x="52" y="31"/>
                      </a:lnTo>
                      <a:lnTo>
                        <a:pt x="55" y="29"/>
                      </a:lnTo>
                      <a:lnTo>
                        <a:pt x="59" y="28"/>
                      </a:lnTo>
                      <a:lnTo>
                        <a:pt x="62" y="27"/>
                      </a:lnTo>
                      <a:lnTo>
                        <a:pt x="62" y="25"/>
                      </a:lnTo>
                      <a:lnTo>
                        <a:pt x="66" y="23"/>
                      </a:lnTo>
                      <a:lnTo>
                        <a:pt x="69" y="22"/>
                      </a:lnTo>
                      <a:lnTo>
                        <a:pt x="69" y="19"/>
                      </a:lnTo>
                      <a:lnTo>
                        <a:pt x="73" y="18"/>
                      </a:lnTo>
                      <a:lnTo>
                        <a:pt x="76" y="15"/>
                      </a:lnTo>
                      <a:lnTo>
                        <a:pt x="80" y="14"/>
                      </a:lnTo>
                      <a:lnTo>
                        <a:pt x="80" y="12"/>
                      </a:lnTo>
                      <a:lnTo>
                        <a:pt x="83" y="10"/>
                      </a:lnTo>
                      <a:lnTo>
                        <a:pt x="86" y="8"/>
                      </a:lnTo>
                      <a:lnTo>
                        <a:pt x="93" y="5"/>
                      </a:lnTo>
                      <a:lnTo>
                        <a:pt x="90" y="5"/>
                      </a:lnTo>
                      <a:lnTo>
                        <a:pt x="93" y="5"/>
                      </a:lnTo>
                      <a:lnTo>
                        <a:pt x="100" y="3"/>
                      </a:lnTo>
                      <a:lnTo>
                        <a:pt x="97" y="3"/>
                      </a:lnTo>
                      <a:lnTo>
                        <a:pt x="100" y="3"/>
                      </a:lnTo>
                      <a:lnTo>
                        <a:pt x="104" y="3"/>
                      </a:lnTo>
                      <a:lnTo>
                        <a:pt x="107" y="2"/>
                      </a:lnTo>
                      <a:lnTo>
                        <a:pt x="110" y="2"/>
                      </a:lnTo>
                      <a:lnTo>
                        <a:pt x="114" y="0"/>
                      </a:lnTo>
                      <a:lnTo>
                        <a:pt x="117" y="0"/>
                      </a:lnTo>
                      <a:lnTo>
                        <a:pt x="121" y="0"/>
                      </a:lnTo>
                      <a:lnTo>
                        <a:pt x="124" y="0"/>
                      </a:lnTo>
                      <a:lnTo>
                        <a:pt x="128" y="2"/>
                      </a:lnTo>
                      <a:lnTo>
                        <a:pt x="131" y="2"/>
                      </a:lnTo>
                      <a:lnTo>
                        <a:pt x="135" y="2"/>
                      </a:lnTo>
                      <a:lnTo>
                        <a:pt x="138" y="3"/>
                      </a:lnTo>
                      <a:lnTo>
                        <a:pt x="141" y="3"/>
                      </a:lnTo>
                      <a:lnTo>
                        <a:pt x="145" y="4"/>
                      </a:lnTo>
                      <a:lnTo>
                        <a:pt x="148" y="4"/>
                      </a:lnTo>
                      <a:lnTo>
                        <a:pt x="152" y="5"/>
                      </a:lnTo>
                      <a:lnTo>
                        <a:pt x="155" y="7"/>
                      </a:lnTo>
                      <a:lnTo>
                        <a:pt x="159" y="7"/>
                      </a:lnTo>
                      <a:lnTo>
                        <a:pt x="162" y="8"/>
                      </a:lnTo>
                      <a:lnTo>
                        <a:pt x="166" y="8"/>
                      </a:lnTo>
                      <a:lnTo>
                        <a:pt x="169" y="9"/>
                      </a:lnTo>
                      <a:lnTo>
                        <a:pt x="172" y="10"/>
                      </a:lnTo>
                      <a:lnTo>
                        <a:pt x="176" y="10"/>
                      </a:lnTo>
                      <a:lnTo>
                        <a:pt x="179" y="12"/>
                      </a:lnTo>
                      <a:lnTo>
                        <a:pt x="179" y="13"/>
                      </a:lnTo>
                      <a:lnTo>
                        <a:pt x="183" y="14"/>
                      </a:lnTo>
                      <a:lnTo>
                        <a:pt x="186" y="15"/>
                      </a:lnTo>
                      <a:lnTo>
                        <a:pt x="186" y="18"/>
                      </a:lnTo>
                      <a:lnTo>
                        <a:pt x="190" y="20"/>
                      </a:lnTo>
                      <a:lnTo>
                        <a:pt x="193" y="22"/>
                      </a:lnTo>
                      <a:lnTo>
                        <a:pt x="197" y="24"/>
                      </a:lnTo>
                      <a:lnTo>
                        <a:pt x="197" y="28"/>
                      </a:lnTo>
                      <a:lnTo>
                        <a:pt x="200" y="31"/>
                      </a:lnTo>
                      <a:lnTo>
                        <a:pt x="203" y="33"/>
                      </a:lnTo>
                      <a:lnTo>
                        <a:pt x="207" y="37"/>
                      </a:lnTo>
                      <a:lnTo>
                        <a:pt x="207" y="39"/>
                      </a:lnTo>
                      <a:lnTo>
                        <a:pt x="210" y="43"/>
                      </a:lnTo>
                      <a:lnTo>
                        <a:pt x="214" y="47"/>
                      </a:lnTo>
                      <a:lnTo>
                        <a:pt x="214" y="51"/>
                      </a:lnTo>
                      <a:lnTo>
                        <a:pt x="217" y="55"/>
                      </a:lnTo>
                      <a:lnTo>
                        <a:pt x="221" y="57"/>
                      </a:lnTo>
                      <a:lnTo>
                        <a:pt x="224" y="61"/>
                      </a:lnTo>
                      <a:lnTo>
                        <a:pt x="224" y="63"/>
                      </a:lnTo>
                      <a:lnTo>
                        <a:pt x="228" y="66"/>
                      </a:lnTo>
                      <a:lnTo>
                        <a:pt x="231" y="68"/>
                      </a:lnTo>
                      <a:lnTo>
                        <a:pt x="231" y="70"/>
                      </a:lnTo>
                      <a:lnTo>
                        <a:pt x="234" y="72"/>
                      </a:lnTo>
                      <a:lnTo>
                        <a:pt x="238" y="73"/>
                      </a:lnTo>
                      <a:lnTo>
                        <a:pt x="241" y="75"/>
                      </a:lnTo>
                      <a:lnTo>
                        <a:pt x="241" y="76"/>
                      </a:lnTo>
                      <a:lnTo>
                        <a:pt x="245" y="78"/>
                      </a:lnTo>
                      <a:lnTo>
                        <a:pt x="248" y="80"/>
                      </a:lnTo>
                      <a:lnTo>
                        <a:pt x="252" y="82"/>
                      </a:lnTo>
                      <a:lnTo>
                        <a:pt x="252" y="84"/>
                      </a:lnTo>
                      <a:lnTo>
                        <a:pt x="255" y="86"/>
                      </a:lnTo>
                      <a:lnTo>
                        <a:pt x="259" y="87"/>
                      </a:lnTo>
                      <a:lnTo>
                        <a:pt x="259" y="90"/>
                      </a:lnTo>
                      <a:lnTo>
                        <a:pt x="262" y="91"/>
                      </a:lnTo>
                      <a:lnTo>
                        <a:pt x="265" y="94"/>
                      </a:lnTo>
                      <a:lnTo>
                        <a:pt x="269" y="96"/>
                      </a:lnTo>
                      <a:lnTo>
                        <a:pt x="269" y="97"/>
                      </a:lnTo>
                      <a:lnTo>
                        <a:pt x="272" y="101"/>
                      </a:lnTo>
                      <a:lnTo>
                        <a:pt x="276" y="104"/>
                      </a:lnTo>
                      <a:lnTo>
                        <a:pt x="279" y="106"/>
                      </a:lnTo>
                      <a:lnTo>
                        <a:pt x="279" y="110"/>
                      </a:lnTo>
                      <a:lnTo>
                        <a:pt x="283" y="115"/>
                      </a:lnTo>
                      <a:lnTo>
                        <a:pt x="286" y="119"/>
                      </a:lnTo>
                      <a:lnTo>
                        <a:pt x="286" y="124"/>
                      </a:lnTo>
                      <a:lnTo>
                        <a:pt x="290" y="128"/>
                      </a:lnTo>
                      <a:lnTo>
                        <a:pt x="293" y="131"/>
                      </a:lnTo>
                      <a:lnTo>
                        <a:pt x="296" y="137"/>
                      </a:lnTo>
                      <a:lnTo>
                        <a:pt x="296" y="139"/>
                      </a:lnTo>
                      <a:lnTo>
                        <a:pt x="300" y="143"/>
                      </a:lnTo>
                      <a:lnTo>
                        <a:pt x="303" y="145"/>
                      </a:lnTo>
                      <a:lnTo>
                        <a:pt x="303" y="147"/>
                      </a:lnTo>
                      <a:lnTo>
                        <a:pt x="307" y="149"/>
                      </a:lnTo>
                      <a:lnTo>
                        <a:pt x="310" y="150"/>
                      </a:lnTo>
                      <a:lnTo>
                        <a:pt x="317" y="153"/>
                      </a:lnTo>
                      <a:lnTo>
                        <a:pt x="314" y="153"/>
                      </a:lnTo>
                      <a:lnTo>
                        <a:pt x="317" y="153"/>
                      </a:lnTo>
                      <a:lnTo>
                        <a:pt x="321" y="154"/>
                      </a:lnTo>
                      <a:lnTo>
                        <a:pt x="324" y="155"/>
                      </a:lnTo>
                      <a:lnTo>
                        <a:pt x="324" y="157"/>
                      </a:lnTo>
                      <a:lnTo>
                        <a:pt x="327" y="158"/>
                      </a:lnTo>
                      <a:lnTo>
                        <a:pt x="331" y="159"/>
                      </a:lnTo>
                      <a:lnTo>
                        <a:pt x="331" y="162"/>
                      </a:lnTo>
                      <a:lnTo>
                        <a:pt x="334" y="163"/>
                      </a:lnTo>
                      <a:lnTo>
                        <a:pt x="338" y="164"/>
                      </a:lnTo>
                      <a:lnTo>
                        <a:pt x="341" y="166"/>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23"/>
                <p:cNvSpPr>
                  <a:spLocks/>
                </p:cNvSpPr>
                <p:nvPr/>
              </p:nvSpPr>
              <p:spPr bwMode="auto">
                <a:xfrm>
                  <a:off x="939800" y="1428751"/>
                  <a:ext cx="530225" cy="379413"/>
                </a:xfrm>
                <a:custGeom>
                  <a:avLst/>
                  <a:gdLst/>
                  <a:ahLst/>
                  <a:cxnLst>
                    <a:cxn ang="0">
                      <a:pos x="4" y="231"/>
                    </a:cxn>
                    <a:cxn ang="0">
                      <a:pos x="10" y="235"/>
                    </a:cxn>
                    <a:cxn ang="0">
                      <a:pos x="21" y="239"/>
                    </a:cxn>
                    <a:cxn ang="0">
                      <a:pos x="31" y="239"/>
                    </a:cxn>
                    <a:cxn ang="0">
                      <a:pos x="41" y="236"/>
                    </a:cxn>
                    <a:cxn ang="0">
                      <a:pos x="48" y="233"/>
                    </a:cxn>
                    <a:cxn ang="0">
                      <a:pos x="55" y="228"/>
                    </a:cxn>
                    <a:cxn ang="0">
                      <a:pos x="62" y="221"/>
                    </a:cxn>
                    <a:cxn ang="0">
                      <a:pos x="72" y="215"/>
                    </a:cxn>
                    <a:cxn ang="0">
                      <a:pos x="79" y="207"/>
                    </a:cxn>
                    <a:cxn ang="0">
                      <a:pos x="86" y="199"/>
                    </a:cxn>
                    <a:cxn ang="0">
                      <a:pos x="93" y="191"/>
                    </a:cxn>
                    <a:cxn ang="0">
                      <a:pos x="100" y="185"/>
                    </a:cxn>
                    <a:cxn ang="0">
                      <a:pos x="107" y="180"/>
                    </a:cxn>
                    <a:cxn ang="0">
                      <a:pos x="117" y="176"/>
                    </a:cxn>
                    <a:cxn ang="0">
                      <a:pos x="124" y="172"/>
                    </a:cxn>
                    <a:cxn ang="0">
                      <a:pos x="134" y="167"/>
                    </a:cxn>
                    <a:cxn ang="0">
                      <a:pos x="141" y="161"/>
                    </a:cxn>
                    <a:cxn ang="0">
                      <a:pos x="148" y="154"/>
                    </a:cxn>
                    <a:cxn ang="0">
                      <a:pos x="155" y="147"/>
                    </a:cxn>
                    <a:cxn ang="0">
                      <a:pos x="162" y="142"/>
                    </a:cxn>
                    <a:cxn ang="0">
                      <a:pos x="172" y="134"/>
                    </a:cxn>
                    <a:cxn ang="0">
                      <a:pos x="179" y="123"/>
                    </a:cxn>
                    <a:cxn ang="0">
                      <a:pos x="186" y="108"/>
                    </a:cxn>
                    <a:cxn ang="0">
                      <a:pos x="193" y="96"/>
                    </a:cxn>
                    <a:cxn ang="0">
                      <a:pos x="200" y="87"/>
                    </a:cxn>
                    <a:cxn ang="0">
                      <a:pos x="207" y="80"/>
                    </a:cxn>
                    <a:cxn ang="0">
                      <a:pos x="217" y="69"/>
                    </a:cxn>
                    <a:cxn ang="0">
                      <a:pos x="224" y="56"/>
                    </a:cxn>
                    <a:cxn ang="0">
                      <a:pos x="231" y="42"/>
                    </a:cxn>
                    <a:cxn ang="0">
                      <a:pos x="238" y="31"/>
                    </a:cxn>
                    <a:cxn ang="0">
                      <a:pos x="245" y="22"/>
                    </a:cxn>
                    <a:cxn ang="0">
                      <a:pos x="251" y="14"/>
                    </a:cxn>
                    <a:cxn ang="0">
                      <a:pos x="262" y="9"/>
                    </a:cxn>
                    <a:cxn ang="0">
                      <a:pos x="269" y="5"/>
                    </a:cxn>
                    <a:cxn ang="0">
                      <a:pos x="276" y="3"/>
                    </a:cxn>
                    <a:cxn ang="0">
                      <a:pos x="286" y="2"/>
                    </a:cxn>
                    <a:cxn ang="0">
                      <a:pos x="296" y="2"/>
                    </a:cxn>
                    <a:cxn ang="0">
                      <a:pos x="307" y="4"/>
                    </a:cxn>
                    <a:cxn ang="0">
                      <a:pos x="313" y="8"/>
                    </a:cxn>
                    <a:cxn ang="0">
                      <a:pos x="320" y="13"/>
                    </a:cxn>
                    <a:cxn ang="0">
                      <a:pos x="327" y="19"/>
                    </a:cxn>
                  </a:cxnLst>
                  <a:rect l="0" t="0" r="r" b="b"/>
                  <a:pathLst>
                    <a:path w="334" h="239">
                      <a:moveTo>
                        <a:pt x="0" y="228"/>
                      </a:moveTo>
                      <a:lnTo>
                        <a:pt x="0" y="230"/>
                      </a:lnTo>
                      <a:lnTo>
                        <a:pt x="4" y="231"/>
                      </a:lnTo>
                      <a:lnTo>
                        <a:pt x="7" y="233"/>
                      </a:lnTo>
                      <a:lnTo>
                        <a:pt x="7" y="234"/>
                      </a:lnTo>
                      <a:lnTo>
                        <a:pt x="10" y="235"/>
                      </a:lnTo>
                      <a:lnTo>
                        <a:pt x="14" y="236"/>
                      </a:lnTo>
                      <a:lnTo>
                        <a:pt x="17" y="238"/>
                      </a:lnTo>
                      <a:lnTo>
                        <a:pt x="21" y="239"/>
                      </a:lnTo>
                      <a:lnTo>
                        <a:pt x="24" y="239"/>
                      </a:lnTo>
                      <a:lnTo>
                        <a:pt x="28" y="239"/>
                      </a:lnTo>
                      <a:lnTo>
                        <a:pt x="31" y="239"/>
                      </a:lnTo>
                      <a:lnTo>
                        <a:pt x="35" y="238"/>
                      </a:lnTo>
                      <a:lnTo>
                        <a:pt x="38" y="236"/>
                      </a:lnTo>
                      <a:lnTo>
                        <a:pt x="41" y="236"/>
                      </a:lnTo>
                      <a:lnTo>
                        <a:pt x="45" y="235"/>
                      </a:lnTo>
                      <a:lnTo>
                        <a:pt x="45" y="234"/>
                      </a:lnTo>
                      <a:lnTo>
                        <a:pt x="48" y="233"/>
                      </a:lnTo>
                      <a:lnTo>
                        <a:pt x="52" y="230"/>
                      </a:lnTo>
                      <a:lnTo>
                        <a:pt x="55" y="229"/>
                      </a:lnTo>
                      <a:lnTo>
                        <a:pt x="55" y="228"/>
                      </a:lnTo>
                      <a:lnTo>
                        <a:pt x="59" y="225"/>
                      </a:lnTo>
                      <a:lnTo>
                        <a:pt x="62" y="224"/>
                      </a:lnTo>
                      <a:lnTo>
                        <a:pt x="62" y="221"/>
                      </a:lnTo>
                      <a:lnTo>
                        <a:pt x="66" y="220"/>
                      </a:lnTo>
                      <a:lnTo>
                        <a:pt x="69" y="217"/>
                      </a:lnTo>
                      <a:lnTo>
                        <a:pt x="72" y="215"/>
                      </a:lnTo>
                      <a:lnTo>
                        <a:pt x="72" y="212"/>
                      </a:lnTo>
                      <a:lnTo>
                        <a:pt x="76" y="210"/>
                      </a:lnTo>
                      <a:lnTo>
                        <a:pt x="79" y="207"/>
                      </a:lnTo>
                      <a:lnTo>
                        <a:pt x="79" y="205"/>
                      </a:lnTo>
                      <a:lnTo>
                        <a:pt x="83" y="201"/>
                      </a:lnTo>
                      <a:lnTo>
                        <a:pt x="86" y="199"/>
                      </a:lnTo>
                      <a:lnTo>
                        <a:pt x="90" y="196"/>
                      </a:lnTo>
                      <a:lnTo>
                        <a:pt x="90" y="193"/>
                      </a:lnTo>
                      <a:lnTo>
                        <a:pt x="93" y="191"/>
                      </a:lnTo>
                      <a:lnTo>
                        <a:pt x="97" y="188"/>
                      </a:lnTo>
                      <a:lnTo>
                        <a:pt x="100" y="186"/>
                      </a:lnTo>
                      <a:lnTo>
                        <a:pt x="100" y="185"/>
                      </a:lnTo>
                      <a:lnTo>
                        <a:pt x="103" y="183"/>
                      </a:lnTo>
                      <a:lnTo>
                        <a:pt x="107" y="181"/>
                      </a:lnTo>
                      <a:lnTo>
                        <a:pt x="107" y="180"/>
                      </a:lnTo>
                      <a:lnTo>
                        <a:pt x="110" y="178"/>
                      </a:lnTo>
                      <a:lnTo>
                        <a:pt x="114" y="177"/>
                      </a:lnTo>
                      <a:lnTo>
                        <a:pt x="117" y="176"/>
                      </a:lnTo>
                      <a:lnTo>
                        <a:pt x="121" y="175"/>
                      </a:lnTo>
                      <a:lnTo>
                        <a:pt x="124" y="173"/>
                      </a:lnTo>
                      <a:lnTo>
                        <a:pt x="124" y="172"/>
                      </a:lnTo>
                      <a:lnTo>
                        <a:pt x="128" y="171"/>
                      </a:lnTo>
                      <a:lnTo>
                        <a:pt x="131" y="170"/>
                      </a:lnTo>
                      <a:lnTo>
                        <a:pt x="134" y="167"/>
                      </a:lnTo>
                      <a:lnTo>
                        <a:pt x="134" y="166"/>
                      </a:lnTo>
                      <a:lnTo>
                        <a:pt x="138" y="163"/>
                      </a:lnTo>
                      <a:lnTo>
                        <a:pt x="141" y="161"/>
                      </a:lnTo>
                      <a:lnTo>
                        <a:pt x="145" y="158"/>
                      </a:lnTo>
                      <a:lnTo>
                        <a:pt x="145" y="157"/>
                      </a:lnTo>
                      <a:lnTo>
                        <a:pt x="148" y="154"/>
                      </a:lnTo>
                      <a:lnTo>
                        <a:pt x="152" y="152"/>
                      </a:lnTo>
                      <a:lnTo>
                        <a:pt x="152" y="149"/>
                      </a:lnTo>
                      <a:lnTo>
                        <a:pt x="155" y="147"/>
                      </a:lnTo>
                      <a:lnTo>
                        <a:pt x="159" y="146"/>
                      </a:lnTo>
                      <a:lnTo>
                        <a:pt x="162" y="144"/>
                      </a:lnTo>
                      <a:lnTo>
                        <a:pt x="162" y="142"/>
                      </a:lnTo>
                      <a:lnTo>
                        <a:pt x="165" y="139"/>
                      </a:lnTo>
                      <a:lnTo>
                        <a:pt x="169" y="137"/>
                      </a:lnTo>
                      <a:lnTo>
                        <a:pt x="172" y="134"/>
                      </a:lnTo>
                      <a:lnTo>
                        <a:pt x="172" y="130"/>
                      </a:lnTo>
                      <a:lnTo>
                        <a:pt x="176" y="127"/>
                      </a:lnTo>
                      <a:lnTo>
                        <a:pt x="179" y="123"/>
                      </a:lnTo>
                      <a:lnTo>
                        <a:pt x="179" y="118"/>
                      </a:lnTo>
                      <a:lnTo>
                        <a:pt x="183" y="113"/>
                      </a:lnTo>
                      <a:lnTo>
                        <a:pt x="186" y="108"/>
                      </a:lnTo>
                      <a:lnTo>
                        <a:pt x="190" y="104"/>
                      </a:lnTo>
                      <a:lnTo>
                        <a:pt x="190" y="100"/>
                      </a:lnTo>
                      <a:lnTo>
                        <a:pt x="193" y="96"/>
                      </a:lnTo>
                      <a:lnTo>
                        <a:pt x="196" y="93"/>
                      </a:lnTo>
                      <a:lnTo>
                        <a:pt x="196" y="90"/>
                      </a:lnTo>
                      <a:lnTo>
                        <a:pt x="200" y="87"/>
                      </a:lnTo>
                      <a:lnTo>
                        <a:pt x="203" y="85"/>
                      </a:lnTo>
                      <a:lnTo>
                        <a:pt x="207" y="82"/>
                      </a:lnTo>
                      <a:lnTo>
                        <a:pt x="207" y="80"/>
                      </a:lnTo>
                      <a:lnTo>
                        <a:pt x="210" y="76"/>
                      </a:lnTo>
                      <a:lnTo>
                        <a:pt x="214" y="72"/>
                      </a:lnTo>
                      <a:lnTo>
                        <a:pt x="217" y="69"/>
                      </a:lnTo>
                      <a:lnTo>
                        <a:pt x="217" y="65"/>
                      </a:lnTo>
                      <a:lnTo>
                        <a:pt x="221" y="61"/>
                      </a:lnTo>
                      <a:lnTo>
                        <a:pt x="224" y="56"/>
                      </a:lnTo>
                      <a:lnTo>
                        <a:pt x="224" y="51"/>
                      </a:lnTo>
                      <a:lnTo>
                        <a:pt x="227" y="46"/>
                      </a:lnTo>
                      <a:lnTo>
                        <a:pt x="231" y="42"/>
                      </a:lnTo>
                      <a:lnTo>
                        <a:pt x="234" y="38"/>
                      </a:lnTo>
                      <a:lnTo>
                        <a:pt x="234" y="34"/>
                      </a:lnTo>
                      <a:lnTo>
                        <a:pt x="238" y="31"/>
                      </a:lnTo>
                      <a:lnTo>
                        <a:pt x="241" y="27"/>
                      </a:lnTo>
                      <a:lnTo>
                        <a:pt x="241" y="24"/>
                      </a:lnTo>
                      <a:lnTo>
                        <a:pt x="245" y="22"/>
                      </a:lnTo>
                      <a:lnTo>
                        <a:pt x="248" y="19"/>
                      </a:lnTo>
                      <a:lnTo>
                        <a:pt x="251" y="17"/>
                      </a:lnTo>
                      <a:lnTo>
                        <a:pt x="251" y="14"/>
                      </a:lnTo>
                      <a:lnTo>
                        <a:pt x="255" y="12"/>
                      </a:lnTo>
                      <a:lnTo>
                        <a:pt x="258" y="11"/>
                      </a:lnTo>
                      <a:lnTo>
                        <a:pt x="262" y="9"/>
                      </a:lnTo>
                      <a:lnTo>
                        <a:pt x="262" y="8"/>
                      </a:lnTo>
                      <a:lnTo>
                        <a:pt x="265" y="7"/>
                      </a:lnTo>
                      <a:lnTo>
                        <a:pt x="269" y="5"/>
                      </a:lnTo>
                      <a:lnTo>
                        <a:pt x="269" y="4"/>
                      </a:lnTo>
                      <a:lnTo>
                        <a:pt x="272" y="3"/>
                      </a:lnTo>
                      <a:lnTo>
                        <a:pt x="276" y="3"/>
                      </a:lnTo>
                      <a:lnTo>
                        <a:pt x="279" y="2"/>
                      </a:lnTo>
                      <a:lnTo>
                        <a:pt x="282" y="2"/>
                      </a:lnTo>
                      <a:lnTo>
                        <a:pt x="286" y="2"/>
                      </a:lnTo>
                      <a:lnTo>
                        <a:pt x="289" y="0"/>
                      </a:lnTo>
                      <a:lnTo>
                        <a:pt x="293" y="0"/>
                      </a:lnTo>
                      <a:lnTo>
                        <a:pt x="296" y="2"/>
                      </a:lnTo>
                      <a:lnTo>
                        <a:pt x="300" y="2"/>
                      </a:lnTo>
                      <a:lnTo>
                        <a:pt x="303" y="3"/>
                      </a:lnTo>
                      <a:lnTo>
                        <a:pt x="307" y="4"/>
                      </a:lnTo>
                      <a:lnTo>
                        <a:pt x="307" y="5"/>
                      </a:lnTo>
                      <a:lnTo>
                        <a:pt x="310" y="7"/>
                      </a:lnTo>
                      <a:lnTo>
                        <a:pt x="313" y="8"/>
                      </a:lnTo>
                      <a:lnTo>
                        <a:pt x="313" y="11"/>
                      </a:lnTo>
                      <a:lnTo>
                        <a:pt x="317" y="12"/>
                      </a:lnTo>
                      <a:lnTo>
                        <a:pt x="320" y="13"/>
                      </a:lnTo>
                      <a:lnTo>
                        <a:pt x="324" y="16"/>
                      </a:lnTo>
                      <a:lnTo>
                        <a:pt x="324" y="18"/>
                      </a:lnTo>
                      <a:lnTo>
                        <a:pt x="327" y="19"/>
                      </a:lnTo>
                      <a:lnTo>
                        <a:pt x="331" y="22"/>
                      </a:lnTo>
                      <a:lnTo>
                        <a:pt x="334" y="2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24"/>
                <p:cNvSpPr>
                  <a:spLocks/>
                </p:cNvSpPr>
                <p:nvPr/>
              </p:nvSpPr>
              <p:spPr bwMode="auto">
                <a:xfrm>
                  <a:off x="1470025" y="1466851"/>
                  <a:ext cx="508000" cy="471488"/>
                </a:xfrm>
                <a:custGeom>
                  <a:avLst/>
                  <a:gdLst/>
                  <a:ahLst/>
                  <a:cxnLst>
                    <a:cxn ang="0">
                      <a:pos x="4" y="8"/>
                    </a:cxn>
                    <a:cxn ang="0">
                      <a:pos x="10" y="23"/>
                    </a:cxn>
                    <a:cxn ang="0">
                      <a:pos x="17" y="40"/>
                    </a:cxn>
                    <a:cxn ang="0">
                      <a:pos x="24" y="57"/>
                    </a:cxn>
                    <a:cxn ang="0">
                      <a:pos x="35" y="80"/>
                    </a:cxn>
                    <a:cxn ang="0">
                      <a:pos x="41" y="111"/>
                    </a:cxn>
                    <a:cxn ang="0">
                      <a:pos x="48" y="156"/>
                    </a:cxn>
                    <a:cxn ang="0">
                      <a:pos x="55" y="195"/>
                    </a:cxn>
                    <a:cxn ang="0">
                      <a:pos x="62" y="221"/>
                    </a:cxn>
                    <a:cxn ang="0">
                      <a:pos x="72" y="233"/>
                    </a:cxn>
                    <a:cxn ang="0">
                      <a:pos x="79" y="236"/>
                    </a:cxn>
                    <a:cxn ang="0">
                      <a:pos x="86" y="240"/>
                    </a:cxn>
                    <a:cxn ang="0">
                      <a:pos x="93" y="244"/>
                    </a:cxn>
                    <a:cxn ang="0">
                      <a:pos x="100" y="252"/>
                    </a:cxn>
                    <a:cxn ang="0">
                      <a:pos x="107" y="260"/>
                    </a:cxn>
                    <a:cxn ang="0">
                      <a:pos x="117" y="268"/>
                    </a:cxn>
                    <a:cxn ang="0">
                      <a:pos x="128" y="275"/>
                    </a:cxn>
                    <a:cxn ang="0">
                      <a:pos x="131" y="277"/>
                    </a:cxn>
                    <a:cxn ang="0">
                      <a:pos x="138" y="281"/>
                    </a:cxn>
                    <a:cxn ang="0">
                      <a:pos x="145" y="287"/>
                    </a:cxn>
                    <a:cxn ang="0">
                      <a:pos x="152" y="292"/>
                    </a:cxn>
                    <a:cxn ang="0">
                      <a:pos x="162" y="296"/>
                    </a:cxn>
                    <a:cxn ang="0">
                      <a:pos x="172" y="294"/>
                    </a:cxn>
                    <a:cxn ang="0">
                      <a:pos x="179" y="291"/>
                    </a:cxn>
                    <a:cxn ang="0">
                      <a:pos x="186" y="287"/>
                    </a:cxn>
                    <a:cxn ang="0">
                      <a:pos x="196" y="283"/>
                    </a:cxn>
                    <a:cxn ang="0">
                      <a:pos x="203" y="278"/>
                    </a:cxn>
                    <a:cxn ang="0">
                      <a:pos x="210" y="273"/>
                    </a:cxn>
                    <a:cxn ang="0">
                      <a:pos x="217" y="265"/>
                    </a:cxn>
                    <a:cxn ang="0">
                      <a:pos x="224" y="259"/>
                    </a:cxn>
                    <a:cxn ang="0">
                      <a:pos x="234" y="254"/>
                    </a:cxn>
                    <a:cxn ang="0">
                      <a:pos x="241" y="249"/>
                    </a:cxn>
                    <a:cxn ang="0">
                      <a:pos x="248" y="239"/>
                    </a:cxn>
                    <a:cxn ang="0">
                      <a:pos x="255" y="221"/>
                    </a:cxn>
                    <a:cxn ang="0">
                      <a:pos x="262" y="197"/>
                    </a:cxn>
                    <a:cxn ang="0">
                      <a:pos x="269" y="173"/>
                    </a:cxn>
                    <a:cxn ang="0">
                      <a:pos x="279" y="157"/>
                    </a:cxn>
                    <a:cxn ang="0">
                      <a:pos x="286" y="146"/>
                    </a:cxn>
                    <a:cxn ang="0">
                      <a:pos x="293" y="132"/>
                    </a:cxn>
                    <a:cxn ang="0">
                      <a:pos x="300" y="110"/>
                    </a:cxn>
                    <a:cxn ang="0">
                      <a:pos x="307" y="84"/>
                    </a:cxn>
                    <a:cxn ang="0">
                      <a:pos x="313" y="58"/>
                    </a:cxn>
                  </a:cxnLst>
                  <a:rect l="0" t="0" r="r" b="b"/>
                  <a:pathLst>
                    <a:path w="320" h="297">
                      <a:moveTo>
                        <a:pt x="0" y="0"/>
                      </a:moveTo>
                      <a:lnTo>
                        <a:pt x="0" y="4"/>
                      </a:lnTo>
                      <a:lnTo>
                        <a:pt x="4" y="8"/>
                      </a:lnTo>
                      <a:lnTo>
                        <a:pt x="7" y="12"/>
                      </a:lnTo>
                      <a:lnTo>
                        <a:pt x="7" y="17"/>
                      </a:lnTo>
                      <a:lnTo>
                        <a:pt x="10" y="23"/>
                      </a:lnTo>
                      <a:lnTo>
                        <a:pt x="14" y="28"/>
                      </a:lnTo>
                      <a:lnTo>
                        <a:pt x="17" y="34"/>
                      </a:lnTo>
                      <a:lnTo>
                        <a:pt x="17" y="40"/>
                      </a:lnTo>
                      <a:lnTo>
                        <a:pt x="21" y="46"/>
                      </a:lnTo>
                      <a:lnTo>
                        <a:pt x="24" y="52"/>
                      </a:lnTo>
                      <a:lnTo>
                        <a:pt x="24" y="57"/>
                      </a:lnTo>
                      <a:lnTo>
                        <a:pt x="28" y="65"/>
                      </a:lnTo>
                      <a:lnTo>
                        <a:pt x="31" y="71"/>
                      </a:lnTo>
                      <a:lnTo>
                        <a:pt x="35" y="80"/>
                      </a:lnTo>
                      <a:lnTo>
                        <a:pt x="35" y="89"/>
                      </a:lnTo>
                      <a:lnTo>
                        <a:pt x="38" y="100"/>
                      </a:lnTo>
                      <a:lnTo>
                        <a:pt x="41" y="111"/>
                      </a:lnTo>
                      <a:lnTo>
                        <a:pt x="45" y="125"/>
                      </a:lnTo>
                      <a:lnTo>
                        <a:pt x="45" y="139"/>
                      </a:lnTo>
                      <a:lnTo>
                        <a:pt x="48" y="156"/>
                      </a:lnTo>
                      <a:lnTo>
                        <a:pt x="52" y="169"/>
                      </a:lnTo>
                      <a:lnTo>
                        <a:pt x="52" y="183"/>
                      </a:lnTo>
                      <a:lnTo>
                        <a:pt x="55" y="195"/>
                      </a:lnTo>
                      <a:lnTo>
                        <a:pt x="59" y="205"/>
                      </a:lnTo>
                      <a:lnTo>
                        <a:pt x="62" y="214"/>
                      </a:lnTo>
                      <a:lnTo>
                        <a:pt x="62" y="221"/>
                      </a:lnTo>
                      <a:lnTo>
                        <a:pt x="66" y="226"/>
                      </a:lnTo>
                      <a:lnTo>
                        <a:pt x="69" y="230"/>
                      </a:lnTo>
                      <a:lnTo>
                        <a:pt x="72" y="233"/>
                      </a:lnTo>
                      <a:lnTo>
                        <a:pt x="72" y="234"/>
                      </a:lnTo>
                      <a:lnTo>
                        <a:pt x="76" y="235"/>
                      </a:lnTo>
                      <a:lnTo>
                        <a:pt x="79" y="236"/>
                      </a:lnTo>
                      <a:lnTo>
                        <a:pt x="79" y="238"/>
                      </a:lnTo>
                      <a:lnTo>
                        <a:pt x="83" y="239"/>
                      </a:lnTo>
                      <a:lnTo>
                        <a:pt x="86" y="240"/>
                      </a:lnTo>
                      <a:lnTo>
                        <a:pt x="90" y="241"/>
                      </a:lnTo>
                      <a:lnTo>
                        <a:pt x="90" y="243"/>
                      </a:lnTo>
                      <a:lnTo>
                        <a:pt x="93" y="244"/>
                      </a:lnTo>
                      <a:lnTo>
                        <a:pt x="97" y="246"/>
                      </a:lnTo>
                      <a:lnTo>
                        <a:pt x="97" y="249"/>
                      </a:lnTo>
                      <a:lnTo>
                        <a:pt x="100" y="252"/>
                      </a:lnTo>
                      <a:lnTo>
                        <a:pt x="103" y="254"/>
                      </a:lnTo>
                      <a:lnTo>
                        <a:pt x="107" y="257"/>
                      </a:lnTo>
                      <a:lnTo>
                        <a:pt x="107" y="260"/>
                      </a:lnTo>
                      <a:lnTo>
                        <a:pt x="110" y="263"/>
                      </a:lnTo>
                      <a:lnTo>
                        <a:pt x="114" y="265"/>
                      </a:lnTo>
                      <a:lnTo>
                        <a:pt x="117" y="268"/>
                      </a:lnTo>
                      <a:lnTo>
                        <a:pt x="117" y="270"/>
                      </a:lnTo>
                      <a:lnTo>
                        <a:pt x="121" y="272"/>
                      </a:lnTo>
                      <a:lnTo>
                        <a:pt x="128" y="275"/>
                      </a:lnTo>
                      <a:lnTo>
                        <a:pt x="124" y="275"/>
                      </a:lnTo>
                      <a:lnTo>
                        <a:pt x="128" y="275"/>
                      </a:lnTo>
                      <a:lnTo>
                        <a:pt x="131" y="277"/>
                      </a:lnTo>
                      <a:lnTo>
                        <a:pt x="134" y="278"/>
                      </a:lnTo>
                      <a:lnTo>
                        <a:pt x="134" y="279"/>
                      </a:lnTo>
                      <a:lnTo>
                        <a:pt x="138" y="281"/>
                      </a:lnTo>
                      <a:lnTo>
                        <a:pt x="141" y="283"/>
                      </a:lnTo>
                      <a:lnTo>
                        <a:pt x="141" y="284"/>
                      </a:lnTo>
                      <a:lnTo>
                        <a:pt x="145" y="287"/>
                      </a:lnTo>
                      <a:lnTo>
                        <a:pt x="148" y="288"/>
                      </a:lnTo>
                      <a:lnTo>
                        <a:pt x="152" y="291"/>
                      </a:lnTo>
                      <a:lnTo>
                        <a:pt x="152" y="292"/>
                      </a:lnTo>
                      <a:lnTo>
                        <a:pt x="155" y="293"/>
                      </a:lnTo>
                      <a:lnTo>
                        <a:pt x="158" y="294"/>
                      </a:lnTo>
                      <a:lnTo>
                        <a:pt x="162" y="296"/>
                      </a:lnTo>
                      <a:lnTo>
                        <a:pt x="165" y="297"/>
                      </a:lnTo>
                      <a:lnTo>
                        <a:pt x="169" y="296"/>
                      </a:lnTo>
                      <a:lnTo>
                        <a:pt x="172" y="294"/>
                      </a:lnTo>
                      <a:lnTo>
                        <a:pt x="176" y="293"/>
                      </a:lnTo>
                      <a:lnTo>
                        <a:pt x="179" y="292"/>
                      </a:lnTo>
                      <a:lnTo>
                        <a:pt x="179" y="291"/>
                      </a:lnTo>
                      <a:lnTo>
                        <a:pt x="183" y="289"/>
                      </a:lnTo>
                      <a:lnTo>
                        <a:pt x="186" y="288"/>
                      </a:lnTo>
                      <a:lnTo>
                        <a:pt x="186" y="287"/>
                      </a:lnTo>
                      <a:lnTo>
                        <a:pt x="189" y="286"/>
                      </a:lnTo>
                      <a:lnTo>
                        <a:pt x="193" y="284"/>
                      </a:lnTo>
                      <a:lnTo>
                        <a:pt x="196" y="283"/>
                      </a:lnTo>
                      <a:lnTo>
                        <a:pt x="196" y="282"/>
                      </a:lnTo>
                      <a:lnTo>
                        <a:pt x="200" y="281"/>
                      </a:lnTo>
                      <a:lnTo>
                        <a:pt x="203" y="278"/>
                      </a:lnTo>
                      <a:lnTo>
                        <a:pt x="207" y="277"/>
                      </a:lnTo>
                      <a:lnTo>
                        <a:pt x="207" y="274"/>
                      </a:lnTo>
                      <a:lnTo>
                        <a:pt x="210" y="273"/>
                      </a:lnTo>
                      <a:lnTo>
                        <a:pt x="214" y="270"/>
                      </a:lnTo>
                      <a:lnTo>
                        <a:pt x="214" y="268"/>
                      </a:lnTo>
                      <a:lnTo>
                        <a:pt x="217" y="265"/>
                      </a:lnTo>
                      <a:lnTo>
                        <a:pt x="220" y="263"/>
                      </a:lnTo>
                      <a:lnTo>
                        <a:pt x="224" y="262"/>
                      </a:lnTo>
                      <a:lnTo>
                        <a:pt x="224" y="259"/>
                      </a:lnTo>
                      <a:lnTo>
                        <a:pt x="227" y="257"/>
                      </a:lnTo>
                      <a:lnTo>
                        <a:pt x="231" y="255"/>
                      </a:lnTo>
                      <a:lnTo>
                        <a:pt x="234" y="254"/>
                      </a:lnTo>
                      <a:lnTo>
                        <a:pt x="234" y="253"/>
                      </a:lnTo>
                      <a:lnTo>
                        <a:pt x="238" y="250"/>
                      </a:lnTo>
                      <a:lnTo>
                        <a:pt x="241" y="249"/>
                      </a:lnTo>
                      <a:lnTo>
                        <a:pt x="241" y="246"/>
                      </a:lnTo>
                      <a:lnTo>
                        <a:pt x="245" y="243"/>
                      </a:lnTo>
                      <a:lnTo>
                        <a:pt x="248" y="239"/>
                      </a:lnTo>
                      <a:lnTo>
                        <a:pt x="251" y="234"/>
                      </a:lnTo>
                      <a:lnTo>
                        <a:pt x="251" y="228"/>
                      </a:lnTo>
                      <a:lnTo>
                        <a:pt x="255" y="221"/>
                      </a:lnTo>
                      <a:lnTo>
                        <a:pt x="258" y="212"/>
                      </a:lnTo>
                      <a:lnTo>
                        <a:pt x="258" y="205"/>
                      </a:lnTo>
                      <a:lnTo>
                        <a:pt x="262" y="197"/>
                      </a:lnTo>
                      <a:lnTo>
                        <a:pt x="265" y="188"/>
                      </a:lnTo>
                      <a:lnTo>
                        <a:pt x="269" y="181"/>
                      </a:lnTo>
                      <a:lnTo>
                        <a:pt x="269" y="173"/>
                      </a:lnTo>
                      <a:lnTo>
                        <a:pt x="272" y="167"/>
                      </a:lnTo>
                      <a:lnTo>
                        <a:pt x="276" y="162"/>
                      </a:lnTo>
                      <a:lnTo>
                        <a:pt x="279" y="157"/>
                      </a:lnTo>
                      <a:lnTo>
                        <a:pt x="279" y="153"/>
                      </a:lnTo>
                      <a:lnTo>
                        <a:pt x="282" y="149"/>
                      </a:lnTo>
                      <a:lnTo>
                        <a:pt x="286" y="146"/>
                      </a:lnTo>
                      <a:lnTo>
                        <a:pt x="286" y="142"/>
                      </a:lnTo>
                      <a:lnTo>
                        <a:pt x="289" y="137"/>
                      </a:lnTo>
                      <a:lnTo>
                        <a:pt x="293" y="132"/>
                      </a:lnTo>
                      <a:lnTo>
                        <a:pt x="296" y="125"/>
                      </a:lnTo>
                      <a:lnTo>
                        <a:pt x="296" y="118"/>
                      </a:lnTo>
                      <a:lnTo>
                        <a:pt x="300" y="110"/>
                      </a:lnTo>
                      <a:lnTo>
                        <a:pt x="303" y="101"/>
                      </a:lnTo>
                      <a:lnTo>
                        <a:pt x="303" y="94"/>
                      </a:lnTo>
                      <a:lnTo>
                        <a:pt x="307" y="84"/>
                      </a:lnTo>
                      <a:lnTo>
                        <a:pt x="310" y="75"/>
                      </a:lnTo>
                      <a:lnTo>
                        <a:pt x="313" y="67"/>
                      </a:lnTo>
                      <a:lnTo>
                        <a:pt x="313" y="58"/>
                      </a:lnTo>
                      <a:lnTo>
                        <a:pt x="317" y="51"/>
                      </a:lnTo>
                      <a:lnTo>
                        <a:pt x="320" y="43"/>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25"/>
                <p:cNvSpPr>
                  <a:spLocks/>
                </p:cNvSpPr>
                <p:nvPr/>
              </p:nvSpPr>
              <p:spPr bwMode="auto">
                <a:xfrm>
                  <a:off x="1978025" y="1252538"/>
                  <a:ext cx="508000" cy="355600"/>
                </a:xfrm>
                <a:custGeom>
                  <a:avLst/>
                  <a:gdLst/>
                  <a:ahLst/>
                  <a:cxnLst>
                    <a:cxn ang="0">
                      <a:pos x="4" y="164"/>
                    </a:cxn>
                    <a:cxn ang="0">
                      <a:pos x="11" y="145"/>
                    </a:cxn>
                    <a:cxn ang="0">
                      <a:pos x="21" y="130"/>
                    </a:cxn>
                    <a:cxn ang="0">
                      <a:pos x="28" y="118"/>
                    </a:cxn>
                    <a:cxn ang="0">
                      <a:pos x="35" y="105"/>
                    </a:cxn>
                    <a:cxn ang="0">
                      <a:pos x="42" y="91"/>
                    </a:cxn>
                    <a:cxn ang="0">
                      <a:pos x="49" y="80"/>
                    </a:cxn>
                    <a:cxn ang="0">
                      <a:pos x="55" y="69"/>
                    </a:cxn>
                    <a:cxn ang="0">
                      <a:pos x="66" y="60"/>
                    </a:cxn>
                    <a:cxn ang="0">
                      <a:pos x="73" y="52"/>
                    </a:cxn>
                    <a:cxn ang="0">
                      <a:pos x="79" y="43"/>
                    </a:cxn>
                    <a:cxn ang="0">
                      <a:pos x="86" y="36"/>
                    </a:cxn>
                    <a:cxn ang="0">
                      <a:pos x="93" y="29"/>
                    </a:cxn>
                    <a:cxn ang="0">
                      <a:pos x="100" y="24"/>
                    </a:cxn>
                    <a:cxn ang="0">
                      <a:pos x="110" y="19"/>
                    </a:cxn>
                    <a:cxn ang="0">
                      <a:pos x="117" y="14"/>
                    </a:cxn>
                    <a:cxn ang="0">
                      <a:pos x="124" y="9"/>
                    </a:cxn>
                    <a:cxn ang="0">
                      <a:pos x="131" y="4"/>
                    </a:cxn>
                    <a:cxn ang="0">
                      <a:pos x="138" y="2"/>
                    </a:cxn>
                    <a:cxn ang="0">
                      <a:pos x="148" y="0"/>
                    </a:cxn>
                    <a:cxn ang="0">
                      <a:pos x="159" y="0"/>
                    </a:cxn>
                    <a:cxn ang="0">
                      <a:pos x="166" y="4"/>
                    </a:cxn>
                    <a:cxn ang="0">
                      <a:pos x="172" y="9"/>
                    </a:cxn>
                    <a:cxn ang="0">
                      <a:pos x="183" y="18"/>
                    </a:cxn>
                    <a:cxn ang="0">
                      <a:pos x="190" y="28"/>
                    </a:cxn>
                    <a:cxn ang="0">
                      <a:pos x="197" y="37"/>
                    </a:cxn>
                    <a:cxn ang="0">
                      <a:pos x="203" y="42"/>
                    </a:cxn>
                    <a:cxn ang="0">
                      <a:pos x="210" y="47"/>
                    </a:cxn>
                    <a:cxn ang="0">
                      <a:pos x="217" y="52"/>
                    </a:cxn>
                    <a:cxn ang="0">
                      <a:pos x="228" y="58"/>
                    </a:cxn>
                    <a:cxn ang="0">
                      <a:pos x="234" y="65"/>
                    </a:cxn>
                    <a:cxn ang="0">
                      <a:pos x="241" y="75"/>
                    </a:cxn>
                    <a:cxn ang="0">
                      <a:pos x="248" y="91"/>
                    </a:cxn>
                    <a:cxn ang="0">
                      <a:pos x="255" y="109"/>
                    </a:cxn>
                    <a:cxn ang="0">
                      <a:pos x="265" y="124"/>
                    </a:cxn>
                    <a:cxn ang="0">
                      <a:pos x="272" y="138"/>
                    </a:cxn>
                    <a:cxn ang="0">
                      <a:pos x="279" y="153"/>
                    </a:cxn>
                    <a:cxn ang="0">
                      <a:pos x="286" y="172"/>
                    </a:cxn>
                    <a:cxn ang="0">
                      <a:pos x="293" y="188"/>
                    </a:cxn>
                    <a:cxn ang="0">
                      <a:pos x="300" y="201"/>
                    </a:cxn>
                    <a:cxn ang="0">
                      <a:pos x="310" y="212"/>
                    </a:cxn>
                    <a:cxn ang="0">
                      <a:pos x="317" y="220"/>
                    </a:cxn>
                  </a:cxnLst>
                  <a:rect l="0" t="0" r="r" b="b"/>
                  <a:pathLst>
                    <a:path w="320" h="224">
                      <a:moveTo>
                        <a:pt x="0" y="178"/>
                      </a:moveTo>
                      <a:lnTo>
                        <a:pt x="4" y="171"/>
                      </a:lnTo>
                      <a:lnTo>
                        <a:pt x="4" y="164"/>
                      </a:lnTo>
                      <a:lnTo>
                        <a:pt x="7" y="157"/>
                      </a:lnTo>
                      <a:lnTo>
                        <a:pt x="11" y="152"/>
                      </a:lnTo>
                      <a:lnTo>
                        <a:pt x="11" y="145"/>
                      </a:lnTo>
                      <a:lnTo>
                        <a:pt x="14" y="140"/>
                      </a:lnTo>
                      <a:lnTo>
                        <a:pt x="18" y="135"/>
                      </a:lnTo>
                      <a:lnTo>
                        <a:pt x="21" y="130"/>
                      </a:lnTo>
                      <a:lnTo>
                        <a:pt x="21" y="127"/>
                      </a:lnTo>
                      <a:lnTo>
                        <a:pt x="24" y="122"/>
                      </a:lnTo>
                      <a:lnTo>
                        <a:pt x="28" y="118"/>
                      </a:lnTo>
                      <a:lnTo>
                        <a:pt x="31" y="114"/>
                      </a:lnTo>
                      <a:lnTo>
                        <a:pt x="31" y="109"/>
                      </a:lnTo>
                      <a:lnTo>
                        <a:pt x="35" y="105"/>
                      </a:lnTo>
                      <a:lnTo>
                        <a:pt x="38" y="100"/>
                      </a:lnTo>
                      <a:lnTo>
                        <a:pt x="38" y="96"/>
                      </a:lnTo>
                      <a:lnTo>
                        <a:pt x="42" y="91"/>
                      </a:lnTo>
                      <a:lnTo>
                        <a:pt x="45" y="87"/>
                      </a:lnTo>
                      <a:lnTo>
                        <a:pt x="49" y="84"/>
                      </a:lnTo>
                      <a:lnTo>
                        <a:pt x="49" y="80"/>
                      </a:lnTo>
                      <a:lnTo>
                        <a:pt x="52" y="76"/>
                      </a:lnTo>
                      <a:lnTo>
                        <a:pt x="55" y="72"/>
                      </a:lnTo>
                      <a:lnTo>
                        <a:pt x="55" y="69"/>
                      </a:lnTo>
                      <a:lnTo>
                        <a:pt x="59" y="66"/>
                      </a:lnTo>
                      <a:lnTo>
                        <a:pt x="62" y="62"/>
                      </a:lnTo>
                      <a:lnTo>
                        <a:pt x="66" y="60"/>
                      </a:lnTo>
                      <a:lnTo>
                        <a:pt x="66" y="57"/>
                      </a:lnTo>
                      <a:lnTo>
                        <a:pt x="69" y="55"/>
                      </a:lnTo>
                      <a:lnTo>
                        <a:pt x="73" y="52"/>
                      </a:lnTo>
                      <a:lnTo>
                        <a:pt x="76" y="50"/>
                      </a:lnTo>
                      <a:lnTo>
                        <a:pt x="76" y="47"/>
                      </a:lnTo>
                      <a:lnTo>
                        <a:pt x="79" y="43"/>
                      </a:lnTo>
                      <a:lnTo>
                        <a:pt x="83" y="41"/>
                      </a:lnTo>
                      <a:lnTo>
                        <a:pt x="83" y="38"/>
                      </a:lnTo>
                      <a:lnTo>
                        <a:pt x="86" y="36"/>
                      </a:lnTo>
                      <a:lnTo>
                        <a:pt x="90" y="34"/>
                      </a:lnTo>
                      <a:lnTo>
                        <a:pt x="93" y="32"/>
                      </a:lnTo>
                      <a:lnTo>
                        <a:pt x="93" y="29"/>
                      </a:lnTo>
                      <a:lnTo>
                        <a:pt x="97" y="27"/>
                      </a:lnTo>
                      <a:lnTo>
                        <a:pt x="100" y="26"/>
                      </a:lnTo>
                      <a:lnTo>
                        <a:pt x="100" y="24"/>
                      </a:lnTo>
                      <a:lnTo>
                        <a:pt x="104" y="22"/>
                      </a:lnTo>
                      <a:lnTo>
                        <a:pt x="107" y="21"/>
                      </a:lnTo>
                      <a:lnTo>
                        <a:pt x="110" y="19"/>
                      </a:lnTo>
                      <a:lnTo>
                        <a:pt x="110" y="17"/>
                      </a:lnTo>
                      <a:lnTo>
                        <a:pt x="114" y="16"/>
                      </a:lnTo>
                      <a:lnTo>
                        <a:pt x="117" y="14"/>
                      </a:lnTo>
                      <a:lnTo>
                        <a:pt x="121" y="12"/>
                      </a:lnTo>
                      <a:lnTo>
                        <a:pt x="121" y="10"/>
                      </a:lnTo>
                      <a:lnTo>
                        <a:pt x="124" y="9"/>
                      </a:lnTo>
                      <a:lnTo>
                        <a:pt x="128" y="8"/>
                      </a:lnTo>
                      <a:lnTo>
                        <a:pt x="128" y="7"/>
                      </a:lnTo>
                      <a:lnTo>
                        <a:pt x="131" y="4"/>
                      </a:lnTo>
                      <a:lnTo>
                        <a:pt x="135" y="4"/>
                      </a:lnTo>
                      <a:lnTo>
                        <a:pt x="138" y="3"/>
                      </a:lnTo>
                      <a:lnTo>
                        <a:pt x="138" y="2"/>
                      </a:lnTo>
                      <a:lnTo>
                        <a:pt x="141" y="0"/>
                      </a:lnTo>
                      <a:lnTo>
                        <a:pt x="145" y="0"/>
                      </a:lnTo>
                      <a:lnTo>
                        <a:pt x="148" y="0"/>
                      </a:lnTo>
                      <a:lnTo>
                        <a:pt x="152" y="0"/>
                      </a:lnTo>
                      <a:lnTo>
                        <a:pt x="155" y="0"/>
                      </a:lnTo>
                      <a:lnTo>
                        <a:pt x="159" y="0"/>
                      </a:lnTo>
                      <a:lnTo>
                        <a:pt x="162" y="2"/>
                      </a:lnTo>
                      <a:lnTo>
                        <a:pt x="166" y="3"/>
                      </a:lnTo>
                      <a:lnTo>
                        <a:pt x="166" y="4"/>
                      </a:lnTo>
                      <a:lnTo>
                        <a:pt x="169" y="5"/>
                      </a:lnTo>
                      <a:lnTo>
                        <a:pt x="172" y="8"/>
                      </a:lnTo>
                      <a:lnTo>
                        <a:pt x="172" y="9"/>
                      </a:lnTo>
                      <a:lnTo>
                        <a:pt x="176" y="12"/>
                      </a:lnTo>
                      <a:lnTo>
                        <a:pt x="179" y="16"/>
                      </a:lnTo>
                      <a:lnTo>
                        <a:pt x="183" y="18"/>
                      </a:lnTo>
                      <a:lnTo>
                        <a:pt x="183" y="22"/>
                      </a:lnTo>
                      <a:lnTo>
                        <a:pt x="186" y="26"/>
                      </a:lnTo>
                      <a:lnTo>
                        <a:pt x="190" y="28"/>
                      </a:lnTo>
                      <a:lnTo>
                        <a:pt x="193" y="31"/>
                      </a:lnTo>
                      <a:lnTo>
                        <a:pt x="193" y="34"/>
                      </a:lnTo>
                      <a:lnTo>
                        <a:pt x="197" y="37"/>
                      </a:lnTo>
                      <a:lnTo>
                        <a:pt x="200" y="38"/>
                      </a:lnTo>
                      <a:lnTo>
                        <a:pt x="200" y="41"/>
                      </a:lnTo>
                      <a:lnTo>
                        <a:pt x="203" y="42"/>
                      </a:lnTo>
                      <a:lnTo>
                        <a:pt x="207" y="43"/>
                      </a:lnTo>
                      <a:lnTo>
                        <a:pt x="210" y="46"/>
                      </a:lnTo>
                      <a:lnTo>
                        <a:pt x="210" y="47"/>
                      </a:lnTo>
                      <a:lnTo>
                        <a:pt x="214" y="48"/>
                      </a:lnTo>
                      <a:lnTo>
                        <a:pt x="217" y="51"/>
                      </a:lnTo>
                      <a:lnTo>
                        <a:pt x="217" y="52"/>
                      </a:lnTo>
                      <a:lnTo>
                        <a:pt x="221" y="55"/>
                      </a:lnTo>
                      <a:lnTo>
                        <a:pt x="224" y="56"/>
                      </a:lnTo>
                      <a:lnTo>
                        <a:pt x="228" y="58"/>
                      </a:lnTo>
                      <a:lnTo>
                        <a:pt x="228" y="60"/>
                      </a:lnTo>
                      <a:lnTo>
                        <a:pt x="231" y="62"/>
                      </a:lnTo>
                      <a:lnTo>
                        <a:pt x="234" y="65"/>
                      </a:lnTo>
                      <a:lnTo>
                        <a:pt x="238" y="67"/>
                      </a:lnTo>
                      <a:lnTo>
                        <a:pt x="238" y="71"/>
                      </a:lnTo>
                      <a:lnTo>
                        <a:pt x="241" y="75"/>
                      </a:lnTo>
                      <a:lnTo>
                        <a:pt x="245" y="80"/>
                      </a:lnTo>
                      <a:lnTo>
                        <a:pt x="245" y="85"/>
                      </a:lnTo>
                      <a:lnTo>
                        <a:pt x="248" y="91"/>
                      </a:lnTo>
                      <a:lnTo>
                        <a:pt x="252" y="96"/>
                      </a:lnTo>
                      <a:lnTo>
                        <a:pt x="255" y="103"/>
                      </a:lnTo>
                      <a:lnTo>
                        <a:pt x="255" y="109"/>
                      </a:lnTo>
                      <a:lnTo>
                        <a:pt x="259" y="114"/>
                      </a:lnTo>
                      <a:lnTo>
                        <a:pt x="262" y="120"/>
                      </a:lnTo>
                      <a:lnTo>
                        <a:pt x="265" y="124"/>
                      </a:lnTo>
                      <a:lnTo>
                        <a:pt x="265" y="129"/>
                      </a:lnTo>
                      <a:lnTo>
                        <a:pt x="269" y="133"/>
                      </a:lnTo>
                      <a:lnTo>
                        <a:pt x="272" y="138"/>
                      </a:lnTo>
                      <a:lnTo>
                        <a:pt x="272" y="143"/>
                      </a:lnTo>
                      <a:lnTo>
                        <a:pt x="276" y="148"/>
                      </a:lnTo>
                      <a:lnTo>
                        <a:pt x="279" y="153"/>
                      </a:lnTo>
                      <a:lnTo>
                        <a:pt x="283" y="159"/>
                      </a:lnTo>
                      <a:lnTo>
                        <a:pt x="283" y="166"/>
                      </a:lnTo>
                      <a:lnTo>
                        <a:pt x="286" y="172"/>
                      </a:lnTo>
                      <a:lnTo>
                        <a:pt x="290" y="178"/>
                      </a:lnTo>
                      <a:lnTo>
                        <a:pt x="290" y="183"/>
                      </a:lnTo>
                      <a:lnTo>
                        <a:pt x="293" y="188"/>
                      </a:lnTo>
                      <a:lnTo>
                        <a:pt x="296" y="193"/>
                      </a:lnTo>
                      <a:lnTo>
                        <a:pt x="300" y="197"/>
                      </a:lnTo>
                      <a:lnTo>
                        <a:pt x="300" y="201"/>
                      </a:lnTo>
                      <a:lnTo>
                        <a:pt x="303" y="205"/>
                      </a:lnTo>
                      <a:lnTo>
                        <a:pt x="307" y="209"/>
                      </a:lnTo>
                      <a:lnTo>
                        <a:pt x="310" y="212"/>
                      </a:lnTo>
                      <a:lnTo>
                        <a:pt x="310" y="215"/>
                      </a:lnTo>
                      <a:lnTo>
                        <a:pt x="314" y="217"/>
                      </a:lnTo>
                      <a:lnTo>
                        <a:pt x="317" y="220"/>
                      </a:lnTo>
                      <a:lnTo>
                        <a:pt x="317" y="222"/>
                      </a:lnTo>
                      <a:lnTo>
                        <a:pt x="320" y="22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26"/>
                <p:cNvSpPr>
                  <a:spLocks/>
                </p:cNvSpPr>
                <p:nvPr/>
              </p:nvSpPr>
              <p:spPr bwMode="auto">
                <a:xfrm>
                  <a:off x="2486025" y="1595438"/>
                  <a:ext cx="207963" cy="12700"/>
                </a:xfrm>
                <a:custGeom>
                  <a:avLst/>
                  <a:gdLst/>
                  <a:ahLst/>
                  <a:cxnLst>
                    <a:cxn ang="0">
                      <a:pos x="0" y="8"/>
                    </a:cxn>
                    <a:cxn ang="0">
                      <a:pos x="4" y="8"/>
                    </a:cxn>
                    <a:cxn ang="0">
                      <a:pos x="7" y="8"/>
                    </a:cxn>
                    <a:cxn ang="0">
                      <a:pos x="11" y="6"/>
                    </a:cxn>
                    <a:cxn ang="0">
                      <a:pos x="14" y="5"/>
                    </a:cxn>
                    <a:cxn ang="0">
                      <a:pos x="14" y="4"/>
                    </a:cxn>
                    <a:cxn ang="0">
                      <a:pos x="18" y="3"/>
                    </a:cxn>
                    <a:cxn ang="0">
                      <a:pos x="21" y="3"/>
                    </a:cxn>
                    <a:cxn ang="0">
                      <a:pos x="25" y="1"/>
                    </a:cxn>
                    <a:cxn ang="0">
                      <a:pos x="28" y="0"/>
                    </a:cxn>
                    <a:cxn ang="0">
                      <a:pos x="31" y="0"/>
                    </a:cxn>
                    <a:cxn ang="0">
                      <a:pos x="35" y="0"/>
                    </a:cxn>
                    <a:cxn ang="0">
                      <a:pos x="38" y="0"/>
                    </a:cxn>
                    <a:cxn ang="0">
                      <a:pos x="42" y="0"/>
                    </a:cxn>
                    <a:cxn ang="0">
                      <a:pos x="45" y="0"/>
                    </a:cxn>
                    <a:cxn ang="0">
                      <a:pos x="49" y="0"/>
                    </a:cxn>
                    <a:cxn ang="0">
                      <a:pos x="52" y="0"/>
                    </a:cxn>
                    <a:cxn ang="0">
                      <a:pos x="56" y="0"/>
                    </a:cxn>
                    <a:cxn ang="0">
                      <a:pos x="59" y="0"/>
                    </a:cxn>
                    <a:cxn ang="0">
                      <a:pos x="62" y="0"/>
                    </a:cxn>
                    <a:cxn ang="0">
                      <a:pos x="66" y="0"/>
                    </a:cxn>
                    <a:cxn ang="0">
                      <a:pos x="69" y="0"/>
                    </a:cxn>
                    <a:cxn ang="0">
                      <a:pos x="73" y="0"/>
                    </a:cxn>
                    <a:cxn ang="0">
                      <a:pos x="76" y="0"/>
                    </a:cxn>
                    <a:cxn ang="0">
                      <a:pos x="80" y="0"/>
                    </a:cxn>
                    <a:cxn ang="0">
                      <a:pos x="83" y="0"/>
                    </a:cxn>
                    <a:cxn ang="0">
                      <a:pos x="87" y="0"/>
                    </a:cxn>
                    <a:cxn ang="0">
                      <a:pos x="90" y="0"/>
                    </a:cxn>
                    <a:cxn ang="0">
                      <a:pos x="93" y="0"/>
                    </a:cxn>
                    <a:cxn ang="0">
                      <a:pos x="97" y="0"/>
                    </a:cxn>
                    <a:cxn ang="0">
                      <a:pos x="100" y="0"/>
                    </a:cxn>
                    <a:cxn ang="0">
                      <a:pos x="104" y="0"/>
                    </a:cxn>
                    <a:cxn ang="0">
                      <a:pos x="107" y="0"/>
                    </a:cxn>
                    <a:cxn ang="0">
                      <a:pos x="111" y="0"/>
                    </a:cxn>
                    <a:cxn ang="0">
                      <a:pos x="114" y="0"/>
                    </a:cxn>
                    <a:cxn ang="0">
                      <a:pos x="118" y="0"/>
                    </a:cxn>
                    <a:cxn ang="0">
                      <a:pos x="121" y="0"/>
                    </a:cxn>
                    <a:cxn ang="0">
                      <a:pos x="124" y="0"/>
                    </a:cxn>
                    <a:cxn ang="0">
                      <a:pos x="128" y="0"/>
                    </a:cxn>
                    <a:cxn ang="0">
                      <a:pos x="131" y="0"/>
                    </a:cxn>
                  </a:cxnLst>
                  <a:rect l="0" t="0" r="r" b="b"/>
                  <a:pathLst>
                    <a:path w="131" h="8">
                      <a:moveTo>
                        <a:pt x="0" y="8"/>
                      </a:moveTo>
                      <a:lnTo>
                        <a:pt x="4" y="8"/>
                      </a:lnTo>
                      <a:lnTo>
                        <a:pt x="7" y="8"/>
                      </a:lnTo>
                      <a:lnTo>
                        <a:pt x="11" y="6"/>
                      </a:lnTo>
                      <a:lnTo>
                        <a:pt x="14" y="5"/>
                      </a:lnTo>
                      <a:lnTo>
                        <a:pt x="14" y="4"/>
                      </a:lnTo>
                      <a:lnTo>
                        <a:pt x="18" y="3"/>
                      </a:lnTo>
                      <a:lnTo>
                        <a:pt x="21" y="3"/>
                      </a:lnTo>
                      <a:lnTo>
                        <a:pt x="25" y="1"/>
                      </a:lnTo>
                      <a:lnTo>
                        <a:pt x="28" y="0"/>
                      </a:lnTo>
                      <a:lnTo>
                        <a:pt x="31" y="0"/>
                      </a:lnTo>
                      <a:lnTo>
                        <a:pt x="35" y="0"/>
                      </a:lnTo>
                      <a:lnTo>
                        <a:pt x="38" y="0"/>
                      </a:lnTo>
                      <a:lnTo>
                        <a:pt x="42" y="0"/>
                      </a:lnTo>
                      <a:lnTo>
                        <a:pt x="45" y="0"/>
                      </a:lnTo>
                      <a:lnTo>
                        <a:pt x="49" y="0"/>
                      </a:lnTo>
                      <a:lnTo>
                        <a:pt x="52" y="0"/>
                      </a:lnTo>
                      <a:lnTo>
                        <a:pt x="56" y="0"/>
                      </a:lnTo>
                      <a:lnTo>
                        <a:pt x="59" y="0"/>
                      </a:lnTo>
                      <a:lnTo>
                        <a:pt x="62" y="0"/>
                      </a:lnTo>
                      <a:lnTo>
                        <a:pt x="66" y="0"/>
                      </a:lnTo>
                      <a:lnTo>
                        <a:pt x="69" y="0"/>
                      </a:lnTo>
                      <a:lnTo>
                        <a:pt x="73" y="0"/>
                      </a:lnTo>
                      <a:lnTo>
                        <a:pt x="76" y="0"/>
                      </a:lnTo>
                      <a:lnTo>
                        <a:pt x="80" y="0"/>
                      </a:lnTo>
                      <a:lnTo>
                        <a:pt x="83" y="0"/>
                      </a:lnTo>
                      <a:lnTo>
                        <a:pt x="87" y="0"/>
                      </a:lnTo>
                      <a:lnTo>
                        <a:pt x="90" y="0"/>
                      </a:lnTo>
                      <a:lnTo>
                        <a:pt x="93" y="0"/>
                      </a:lnTo>
                      <a:lnTo>
                        <a:pt x="97" y="0"/>
                      </a:lnTo>
                      <a:lnTo>
                        <a:pt x="100" y="0"/>
                      </a:lnTo>
                      <a:lnTo>
                        <a:pt x="104" y="0"/>
                      </a:lnTo>
                      <a:lnTo>
                        <a:pt x="107" y="0"/>
                      </a:lnTo>
                      <a:lnTo>
                        <a:pt x="111" y="0"/>
                      </a:lnTo>
                      <a:lnTo>
                        <a:pt x="114" y="0"/>
                      </a:lnTo>
                      <a:lnTo>
                        <a:pt x="118" y="0"/>
                      </a:lnTo>
                      <a:lnTo>
                        <a:pt x="121" y="0"/>
                      </a:lnTo>
                      <a:lnTo>
                        <a:pt x="124" y="0"/>
                      </a:lnTo>
                      <a:lnTo>
                        <a:pt x="128" y="0"/>
                      </a:lnTo>
                      <a:lnTo>
                        <a:pt x="131"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227"/>
              <p:cNvGrpSpPr/>
              <p:nvPr/>
            </p:nvGrpSpPr>
            <p:grpSpPr>
              <a:xfrm>
                <a:off x="838200" y="2057400"/>
                <a:ext cx="1821934" cy="442158"/>
                <a:chOff x="398463" y="1252538"/>
                <a:chExt cx="2295525" cy="685800"/>
              </a:xfrm>
            </p:grpSpPr>
            <p:sp>
              <p:nvSpPr>
                <p:cNvPr id="13" name="Freeform 117"/>
                <p:cNvSpPr>
                  <a:spLocks/>
                </p:cNvSpPr>
                <p:nvPr/>
              </p:nvSpPr>
              <p:spPr bwMode="auto">
                <a:xfrm>
                  <a:off x="398463" y="1252538"/>
                  <a:ext cx="574675" cy="344488"/>
                </a:xfrm>
                <a:custGeom>
                  <a:avLst/>
                  <a:gdLst/>
                  <a:ahLst/>
                  <a:cxnLst>
                    <a:cxn ang="0">
                      <a:pos x="7" y="217"/>
                    </a:cxn>
                    <a:cxn ang="0">
                      <a:pos x="18" y="217"/>
                    </a:cxn>
                    <a:cxn ang="0">
                      <a:pos x="28" y="217"/>
                    </a:cxn>
                    <a:cxn ang="0">
                      <a:pos x="38" y="217"/>
                    </a:cxn>
                    <a:cxn ang="0">
                      <a:pos x="49" y="217"/>
                    </a:cxn>
                    <a:cxn ang="0">
                      <a:pos x="59" y="217"/>
                    </a:cxn>
                    <a:cxn ang="0">
                      <a:pos x="69" y="217"/>
                    </a:cxn>
                    <a:cxn ang="0">
                      <a:pos x="80" y="217"/>
                    </a:cxn>
                    <a:cxn ang="0">
                      <a:pos x="90" y="217"/>
                    </a:cxn>
                    <a:cxn ang="0">
                      <a:pos x="100" y="217"/>
                    </a:cxn>
                    <a:cxn ang="0">
                      <a:pos x="110" y="217"/>
                    </a:cxn>
                    <a:cxn ang="0">
                      <a:pos x="117" y="214"/>
                    </a:cxn>
                    <a:cxn ang="0">
                      <a:pos x="124" y="202"/>
                    </a:cxn>
                    <a:cxn ang="0">
                      <a:pos x="135" y="182"/>
                    </a:cxn>
                    <a:cxn ang="0">
                      <a:pos x="141" y="161"/>
                    </a:cxn>
                    <a:cxn ang="0">
                      <a:pos x="148" y="143"/>
                    </a:cxn>
                    <a:cxn ang="0">
                      <a:pos x="155" y="129"/>
                    </a:cxn>
                    <a:cxn ang="0">
                      <a:pos x="162" y="116"/>
                    </a:cxn>
                    <a:cxn ang="0">
                      <a:pos x="169" y="100"/>
                    </a:cxn>
                    <a:cxn ang="0">
                      <a:pos x="179" y="86"/>
                    </a:cxn>
                    <a:cxn ang="0">
                      <a:pos x="186" y="75"/>
                    </a:cxn>
                    <a:cxn ang="0">
                      <a:pos x="193" y="69"/>
                    </a:cxn>
                    <a:cxn ang="0">
                      <a:pos x="200" y="62"/>
                    </a:cxn>
                    <a:cxn ang="0">
                      <a:pos x="207" y="57"/>
                    </a:cxn>
                    <a:cxn ang="0">
                      <a:pos x="214" y="53"/>
                    </a:cxn>
                    <a:cxn ang="0">
                      <a:pos x="224" y="50"/>
                    </a:cxn>
                    <a:cxn ang="0">
                      <a:pos x="231" y="46"/>
                    </a:cxn>
                    <a:cxn ang="0">
                      <a:pos x="238" y="41"/>
                    </a:cxn>
                    <a:cxn ang="0">
                      <a:pos x="245" y="34"/>
                    </a:cxn>
                    <a:cxn ang="0">
                      <a:pos x="252" y="26"/>
                    </a:cxn>
                    <a:cxn ang="0">
                      <a:pos x="259" y="18"/>
                    </a:cxn>
                    <a:cxn ang="0">
                      <a:pos x="272" y="12"/>
                    </a:cxn>
                    <a:cxn ang="0">
                      <a:pos x="276" y="10"/>
                    </a:cxn>
                    <a:cxn ang="0">
                      <a:pos x="283" y="8"/>
                    </a:cxn>
                    <a:cxn ang="0">
                      <a:pos x="293" y="4"/>
                    </a:cxn>
                    <a:cxn ang="0">
                      <a:pos x="303" y="2"/>
                    </a:cxn>
                    <a:cxn ang="0">
                      <a:pos x="314" y="0"/>
                    </a:cxn>
                    <a:cxn ang="0">
                      <a:pos x="324" y="0"/>
                    </a:cxn>
                    <a:cxn ang="0">
                      <a:pos x="334" y="4"/>
                    </a:cxn>
                    <a:cxn ang="0">
                      <a:pos x="341" y="9"/>
                    </a:cxn>
                    <a:cxn ang="0">
                      <a:pos x="348" y="13"/>
                    </a:cxn>
                    <a:cxn ang="0">
                      <a:pos x="358" y="21"/>
                    </a:cxn>
                  </a:cxnLst>
                  <a:rect l="0" t="0" r="r" b="b"/>
                  <a:pathLst>
                    <a:path w="362" h="217">
                      <a:moveTo>
                        <a:pt x="0" y="217"/>
                      </a:moveTo>
                      <a:lnTo>
                        <a:pt x="4" y="217"/>
                      </a:lnTo>
                      <a:lnTo>
                        <a:pt x="7" y="217"/>
                      </a:lnTo>
                      <a:lnTo>
                        <a:pt x="11" y="217"/>
                      </a:lnTo>
                      <a:lnTo>
                        <a:pt x="14" y="217"/>
                      </a:lnTo>
                      <a:lnTo>
                        <a:pt x="18" y="217"/>
                      </a:lnTo>
                      <a:lnTo>
                        <a:pt x="21" y="217"/>
                      </a:lnTo>
                      <a:lnTo>
                        <a:pt x="24" y="217"/>
                      </a:lnTo>
                      <a:lnTo>
                        <a:pt x="28" y="217"/>
                      </a:lnTo>
                      <a:lnTo>
                        <a:pt x="31" y="217"/>
                      </a:lnTo>
                      <a:lnTo>
                        <a:pt x="35" y="217"/>
                      </a:lnTo>
                      <a:lnTo>
                        <a:pt x="38" y="217"/>
                      </a:lnTo>
                      <a:lnTo>
                        <a:pt x="42" y="217"/>
                      </a:lnTo>
                      <a:lnTo>
                        <a:pt x="45" y="217"/>
                      </a:lnTo>
                      <a:lnTo>
                        <a:pt x="49" y="217"/>
                      </a:lnTo>
                      <a:lnTo>
                        <a:pt x="52" y="217"/>
                      </a:lnTo>
                      <a:lnTo>
                        <a:pt x="55" y="217"/>
                      </a:lnTo>
                      <a:lnTo>
                        <a:pt x="59" y="217"/>
                      </a:lnTo>
                      <a:lnTo>
                        <a:pt x="62" y="217"/>
                      </a:lnTo>
                      <a:lnTo>
                        <a:pt x="66" y="217"/>
                      </a:lnTo>
                      <a:lnTo>
                        <a:pt x="69" y="217"/>
                      </a:lnTo>
                      <a:lnTo>
                        <a:pt x="73" y="217"/>
                      </a:lnTo>
                      <a:lnTo>
                        <a:pt x="76" y="217"/>
                      </a:lnTo>
                      <a:lnTo>
                        <a:pt x="80" y="217"/>
                      </a:lnTo>
                      <a:lnTo>
                        <a:pt x="83" y="217"/>
                      </a:lnTo>
                      <a:lnTo>
                        <a:pt x="86" y="217"/>
                      </a:lnTo>
                      <a:lnTo>
                        <a:pt x="90" y="217"/>
                      </a:lnTo>
                      <a:lnTo>
                        <a:pt x="93" y="217"/>
                      </a:lnTo>
                      <a:lnTo>
                        <a:pt x="97" y="217"/>
                      </a:lnTo>
                      <a:lnTo>
                        <a:pt x="100" y="217"/>
                      </a:lnTo>
                      <a:lnTo>
                        <a:pt x="104" y="217"/>
                      </a:lnTo>
                      <a:lnTo>
                        <a:pt x="107" y="217"/>
                      </a:lnTo>
                      <a:lnTo>
                        <a:pt x="110" y="217"/>
                      </a:lnTo>
                      <a:lnTo>
                        <a:pt x="114" y="216"/>
                      </a:lnTo>
                      <a:lnTo>
                        <a:pt x="114" y="215"/>
                      </a:lnTo>
                      <a:lnTo>
                        <a:pt x="117" y="214"/>
                      </a:lnTo>
                      <a:lnTo>
                        <a:pt x="121" y="211"/>
                      </a:lnTo>
                      <a:lnTo>
                        <a:pt x="124" y="207"/>
                      </a:lnTo>
                      <a:lnTo>
                        <a:pt x="124" y="202"/>
                      </a:lnTo>
                      <a:lnTo>
                        <a:pt x="128" y="197"/>
                      </a:lnTo>
                      <a:lnTo>
                        <a:pt x="131" y="190"/>
                      </a:lnTo>
                      <a:lnTo>
                        <a:pt x="135" y="182"/>
                      </a:lnTo>
                      <a:lnTo>
                        <a:pt x="135" y="175"/>
                      </a:lnTo>
                      <a:lnTo>
                        <a:pt x="138" y="167"/>
                      </a:lnTo>
                      <a:lnTo>
                        <a:pt x="141" y="161"/>
                      </a:lnTo>
                      <a:lnTo>
                        <a:pt x="141" y="153"/>
                      </a:lnTo>
                      <a:lnTo>
                        <a:pt x="145" y="148"/>
                      </a:lnTo>
                      <a:lnTo>
                        <a:pt x="148" y="143"/>
                      </a:lnTo>
                      <a:lnTo>
                        <a:pt x="152" y="138"/>
                      </a:lnTo>
                      <a:lnTo>
                        <a:pt x="152" y="134"/>
                      </a:lnTo>
                      <a:lnTo>
                        <a:pt x="155" y="129"/>
                      </a:lnTo>
                      <a:lnTo>
                        <a:pt x="159" y="125"/>
                      </a:lnTo>
                      <a:lnTo>
                        <a:pt x="162" y="122"/>
                      </a:lnTo>
                      <a:lnTo>
                        <a:pt x="162" y="116"/>
                      </a:lnTo>
                      <a:lnTo>
                        <a:pt x="166" y="111"/>
                      </a:lnTo>
                      <a:lnTo>
                        <a:pt x="169" y="106"/>
                      </a:lnTo>
                      <a:lnTo>
                        <a:pt x="169" y="100"/>
                      </a:lnTo>
                      <a:lnTo>
                        <a:pt x="172" y="95"/>
                      </a:lnTo>
                      <a:lnTo>
                        <a:pt x="176" y="90"/>
                      </a:lnTo>
                      <a:lnTo>
                        <a:pt x="179" y="86"/>
                      </a:lnTo>
                      <a:lnTo>
                        <a:pt x="179" y="82"/>
                      </a:lnTo>
                      <a:lnTo>
                        <a:pt x="183" y="79"/>
                      </a:lnTo>
                      <a:lnTo>
                        <a:pt x="186" y="75"/>
                      </a:lnTo>
                      <a:lnTo>
                        <a:pt x="186" y="72"/>
                      </a:lnTo>
                      <a:lnTo>
                        <a:pt x="190" y="70"/>
                      </a:lnTo>
                      <a:lnTo>
                        <a:pt x="193" y="69"/>
                      </a:lnTo>
                      <a:lnTo>
                        <a:pt x="197" y="66"/>
                      </a:lnTo>
                      <a:lnTo>
                        <a:pt x="197" y="65"/>
                      </a:lnTo>
                      <a:lnTo>
                        <a:pt x="200" y="62"/>
                      </a:lnTo>
                      <a:lnTo>
                        <a:pt x="203" y="61"/>
                      </a:lnTo>
                      <a:lnTo>
                        <a:pt x="207" y="58"/>
                      </a:lnTo>
                      <a:lnTo>
                        <a:pt x="207" y="57"/>
                      </a:lnTo>
                      <a:lnTo>
                        <a:pt x="210" y="56"/>
                      </a:lnTo>
                      <a:lnTo>
                        <a:pt x="214" y="55"/>
                      </a:lnTo>
                      <a:lnTo>
                        <a:pt x="214" y="53"/>
                      </a:lnTo>
                      <a:lnTo>
                        <a:pt x="217" y="52"/>
                      </a:lnTo>
                      <a:lnTo>
                        <a:pt x="221" y="51"/>
                      </a:lnTo>
                      <a:lnTo>
                        <a:pt x="224" y="50"/>
                      </a:lnTo>
                      <a:lnTo>
                        <a:pt x="224" y="48"/>
                      </a:lnTo>
                      <a:lnTo>
                        <a:pt x="228" y="47"/>
                      </a:lnTo>
                      <a:lnTo>
                        <a:pt x="231" y="46"/>
                      </a:lnTo>
                      <a:lnTo>
                        <a:pt x="231" y="45"/>
                      </a:lnTo>
                      <a:lnTo>
                        <a:pt x="234" y="43"/>
                      </a:lnTo>
                      <a:lnTo>
                        <a:pt x="238" y="41"/>
                      </a:lnTo>
                      <a:lnTo>
                        <a:pt x="241" y="39"/>
                      </a:lnTo>
                      <a:lnTo>
                        <a:pt x="241" y="37"/>
                      </a:lnTo>
                      <a:lnTo>
                        <a:pt x="245" y="34"/>
                      </a:lnTo>
                      <a:lnTo>
                        <a:pt x="248" y="32"/>
                      </a:lnTo>
                      <a:lnTo>
                        <a:pt x="252" y="29"/>
                      </a:lnTo>
                      <a:lnTo>
                        <a:pt x="252" y="26"/>
                      </a:lnTo>
                      <a:lnTo>
                        <a:pt x="255" y="23"/>
                      </a:lnTo>
                      <a:lnTo>
                        <a:pt x="259" y="21"/>
                      </a:lnTo>
                      <a:lnTo>
                        <a:pt x="259" y="18"/>
                      </a:lnTo>
                      <a:lnTo>
                        <a:pt x="262" y="17"/>
                      </a:lnTo>
                      <a:lnTo>
                        <a:pt x="265" y="16"/>
                      </a:lnTo>
                      <a:lnTo>
                        <a:pt x="272" y="12"/>
                      </a:lnTo>
                      <a:lnTo>
                        <a:pt x="269" y="12"/>
                      </a:lnTo>
                      <a:lnTo>
                        <a:pt x="272" y="12"/>
                      </a:lnTo>
                      <a:lnTo>
                        <a:pt x="276" y="10"/>
                      </a:lnTo>
                      <a:lnTo>
                        <a:pt x="283" y="8"/>
                      </a:lnTo>
                      <a:lnTo>
                        <a:pt x="279" y="8"/>
                      </a:lnTo>
                      <a:lnTo>
                        <a:pt x="283" y="8"/>
                      </a:lnTo>
                      <a:lnTo>
                        <a:pt x="286" y="7"/>
                      </a:lnTo>
                      <a:lnTo>
                        <a:pt x="290" y="5"/>
                      </a:lnTo>
                      <a:lnTo>
                        <a:pt x="293" y="4"/>
                      </a:lnTo>
                      <a:lnTo>
                        <a:pt x="296" y="3"/>
                      </a:lnTo>
                      <a:lnTo>
                        <a:pt x="300" y="3"/>
                      </a:lnTo>
                      <a:lnTo>
                        <a:pt x="303" y="2"/>
                      </a:lnTo>
                      <a:lnTo>
                        <a:pt x="307" y="0"/>
                      </a:lnTo>
                      <a:lnTo>
                        <a:pt x="310" y="0"/>
                      </a:lnTo>
                      <a:lnTo>
                        <a:pt x="314" y="0"/>
                      </a:lnTo>
                      <a:lnTo>
                        <a:pt x="317" y="0"/>
                      </a:lnTo>
                      <a:lnTo>
                        <a:pt x="321" y="0"/>
                      </a:lnTo>
                      <a:lnTo>
                        <a:pt x="324" y="0"/>
                      </a:lnTo>
                      <a:lnTo>
                        <a:pt x="327" y="2"/>
                      </a:lnTo>
                      <a:lnTo>
                        <a:pt x="331" y="3"/>
                      </a:lnTo>
                      <a:lnTo>
                        <a:pt x="334" y="4"/>
                      </a:lnTo>
                      <a:lnTo>
                        <a:pt x="338" y="5"/>
                      </a:lnTo>
                      <a:lnTo>
                        <a:pt x="341" y="8"/>
                      </a:lnTo>
                      <a:lnTo>
                        <a:pt x="341" y="9"/>
                      </a:lnTo>
                      <a:lnTo>
                        <a:pt x="345" y="10"/>
                      </a:lnTo>
                      <a:lnTo>
                        <a:pt x="348" y="12"/>
                      </a:lnTo>
                      <a:lnTo>
                        <a:pt x="348" y="13"/>
                      </a:lnTo>
                      <a:lnTo>
                        <a:pt x="351" y="16"/>
                      </a:lnTo>
                      <a:lnTo>
                        <a:pt x="355" y="18"/>
                      </a:lnTo>
                      <a:lnTo>
                        <a:pt x="358" y="21"/>
                      </a:lnTo>
                      <a:lnTo>
                        <a:pt x="358" y="23"/>
                      </a:lnTo>
                      <a:lnTo>
                        <a:pt x="362" y="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18"/>
                <p:cNvSpPr>
                  <a:spLocks/>
                </p:cNvSpPr>
                <p:nvPr/>
              </p:nvSpPr>
              <p:spPr bwMode="auto">
                <a:xfrm>
                  <a:off x="973138" y="1293813"/>
                  <a:ext cx="512763" cy="644525"/>
                </a:xfrm>
                <a:custGeom>
                  <a:avLst/>
                  <a:gdLst/>
                  <a:ahLst/>
                  <a:cxnLst>
                    <a:cxn ang="0">
                      <a:pos x="7" y="6"/>
                    </a:cxn>
                    <a:cxn ang="0">
                      <a:pos x="14" y="20"/>
                    </a:cxn>
                    <a:cxn ang="0">
                      <a:pos x="20" y="39"/>
                    </a:cxn>
                    <a:cxn ang="0">
                      <a:pos x="27" y="60"/>
                    </a:cxn>
                    <a:cxn ang="0">
                      <a:pos x="34" y="79"/>
                    </a:cxn>
                    <a:cxn ang="0">
                      <a:pos x="41" y="96"/>
                    </a:cxn>
                    <a:cxn ang="0">
                      <a:pos x="51" y="109"/>
                    </a:cxn>
                    <a:cxn ang="0">
                      <a:pos x="58" y="126"/>
                    </a:cxn>
                    <a:cxn ang="0">
                      <a:pos x="65" y="145"/>
                    </a:cxn>
                    <a:cxn ang="0">
                      <a:pos x="72" y="174"/>
                    </a:cxn>
                    <a:cxn ang="0">
                      <a:pos x="79" y="213"/>
                    </a:cxn>
                    <a:cxn ang="0">
                      <a:pos x="86" y="258"/>
                    </a:cxn>
                    <a:cxn ang="0">
                      <a:pos x="96" y="296"/>
                    </a:cxn>
                    <a:cxn ang="0">
                      <a:pos x="103" y="325"/>
                    </a:cxn>
                    <a:cxn ang="0">
                      <a:pos x="110" y="345"/>
                    </a:cxn>
                    <a:cxn ang="0">
                      <a:pos x="117" y="366"/>
                    </a:cxn>
                    <a:cxn ang="0">
                      <a:pos x="124" y="382"/>
                    </a:cxn>
                    <a:cxn ang="0">
                      <a:pos x="131" y="393"/>
                    </a:cxn>
                    <a:cxn ang="0">
                      <a:pos x="141" y="400"/>
                    </a:cxn>
                    <a:cxn ang="0">
                      <a:pos x="148" y="403"/>
                    </a:cxn>
                    <a:cxn ang="0">
                      <a:pos x="158" y="406"/>
                    </a:cxn>
                    <a:cxn ang="0">
                      <a:pos x="169" y="403"/>
                    </a:cxn>
                    <a:cxn ang="0">
                      <a:pos x="175" y="398"/>
                    </a:cxn>
                    <a:cxn ang="0">
                      <a:pos x="186" y="390"/>
                    </a:cxn>
                    <a:cxn ang="0">
                      <a:pos x="193" y="379"/>
                    </a:cxn>
                    <a:cxn ang="0">
                      <a:pos x="200" y="367"/>
                    </a:cxn>
                    <a:cxn ang="0">
                      <a:pos x="206" y="354"/>
                    </a:cxn>
                    <a:cxn ang="0">
                      <a:pos x="213" y="343"/>
                    </a:cxn>
                    <a:cxn ang="0">
                      <a:pos x="220" y="331"/>
                    </a:cxn>
                    <a:cxn ang="0">
                      <a:pos x="230" y="320"/>
                    </a:cxn>
                    <a:cxn ang="0">
                      <a:pos x="237" y="309"/>
                    </a:cxn>
                    <a:cxn ang="0">
                      <a:pos x="244" y="299"/>
                    </a:cxn>
                    <a:cxn ang="0">
                      <a:pos x="251" y="285"/>
                    </a:cxn>
                    <a:cxn ang="0">
                      <a:pos x="258" y="267"/>
                    </a:cxn>
                    <a:cxn ang="0">
                      <a:pos x="268" y="244"/>
                    </a:cxn>
                    <a:cxn ang="0">
                      <a:pos x="275" y="222"/>
                    </a:cxn>
                    <a:cxn ang="0">
                      <a:pos x="282" y="200"/>
                    </a:cxn>
                    <a:cxn ang="0">
                      <a:pos x="289" y="180"/>
                    </a:cxn>
                    <a:cxn ang="0">
                      <a:pos x="296" y="165"/>
                    </a:cxn>
                    <a:cxn ang="0">
                      <a:pos x="303" y="154"/>
                    </a:cxn>
                    <a:cxn ang="0">
                      <a:pos x="313" y="143"/>
                    </a:cxn>
                    <a:cxn ang="0">
                      <a:pos x="320" y="133"/>
                    </a:cxn>
                  </a:cxnLst>
                  <a:rect l="0" t="0" r="r" b="b"/>
                  <a:pathLst>
                    <a:path w="323" h="406">
                      <a:moveTo>
                        <a:pt x="0" y="0"/>
                      </a:moveTo>
                      <a:lnTo>
                        <a:pt x="3" y="2"/>
                      </a:lnTo>
                      <a:lnTo>
                        <a:pt x="7" y="6"/>
                      </a:lnTo>
                      <a:lnTo>
                        <a:pt x="7" y="11"/>
                      </a:lnTo>
                      <a:lnTo>
                        <a:pt x="10" y="15"/>
                      </a:lnTo>
                      <a:lnTo>
                        <a:pt x="14" y="20"/>
                      </a:lnTo>
                      <a:lnTo>
                        <a:pt x="14" y="26"/>
                      </a:lnTo>
                      <a:lnTo>
                        <a:pt x="17" y="32"/>
                      </a:lnTo>
                      <a:lnTo>
                        <a:pt x="20" y="39"/>
                      </a:lnTo>
                      <a:lnTo>
                        <a:pt x="24" y="45"/>
                      </a:lnTo>
                      <a:lnTo>
                        <a:pt x="24" y="51"/>
                      </a:lnTo>
                      <a:lnTo>
                        <a:pt x="27" y="60"/>
                      </a:lnTo>
                      <a:lnTo>
                        <a:pt x="31" y="66"/>
                      </a:lnTo>
                      <a:lnTo>
                        <a:pt x="34" y="73"/>
                      </a:lnTo>
                      <a:lnTo>
                        <a:pt x="34" y="79"/>
                      </a:lnTo>
                      <a:lnTo>
                        <a:pt x="38" y="85"/>
                      </a:lnTo>
                      <a:lnTo>
                        <a:pt x="41" y="90"/>
                      </a:lnTo>
                      <a:lnTo>
                        <a:pt x="41" y="96"/>
                      </a:lnTo>
                      <a:lnTo>
                        <a:pt x="45" y="101"/>
                      </a:lnTo>
                      <a:lnTo>
                        <a:pt x="48" y="106"/>
                      </a:lnTo>
                      <a:lnTo>
                        <a:pt x="51" y="109"/>
                      </a:lnTo>
                      <a:lnTo>
                        <a:pt x="51" y="114"/>
                      </a:lnTo>
                      <a:lnTo>
                        <a:pt x="55" y="119"/>
                      </a:lnTo>
                      <a:lnTo>
                        <a:pt x="58" y="126"/>
                      </a:lnTo>
                      <a:lnTo>
                        <a:pt x="58" y="132"/>
                      </a:lnTo>
                      <a:lnTo>
                        <a:pt x="62" y="138"/>
                      </a:lnTo>
                      <a:lnTo>
                        <a:pt x="65" y="145"/>
                      </a:lnTo>
                      <a:lnTo>
                        <a:pt x="69" y="154"/>
                      </a:lnTo>
                      <a:lnTo>
                        <a:pt x="69" y="164"/>
                      </a:lnTo>
                      <a:lnTo>
                        <a:pt x="72" y="174"/>
                      </a:lnTo>
                      <a:lnTo>
                        <a:pt x="76" y="186"/>
                      </a:lnTo>
                      <a:lnTo>
                        <a:pt x="79" y="199"/>
                      </a:lnTo>
                      <a:lnTo>
                        <a:pt x="79" y="213"/>
                      </a:lnTo>
                      <a:lnTo>
                        <a:pt x="82" y="227"/>
                      </a:lnTo>
                      <a:lnTo>
                        <a:pt x="86" y="242"/>
                      </a:lnTo>
                      <a:lnTo>
                        <a:pt x="86" y="258"/>
                      </a:lnTo>
                      <a:lnTo>
                        <a:pt x="89" y="272"/>
                      </a:lnTo>
                      <a:lnTo>
                        <a:pt x="93" y="285"/>
                      </a:lnTo>
                      <a:lnTo>
                        <a:pt x="96" y="296"/>
                      </a:lnTo>
                      <a:lnTo>
                        <a:pt x="96" y="306"/>
                      </a:lnTo>
                      <a:lnTo>
                        <a:pt x="100" y="316"/>
                      </a:lnTo>
                      <a:lnTo>
                        <a:pt x="103" y="325"/>
                      </a:lnTo>
                      <a:lnTo>
                        <a:pt x="103" y="333"/>
                      </a:lnTo>
                      <a:lnTo>
                        <a:pt x="107" y="339"/>
                      </a:lnTo>
                      <a:lnTo>
                        <a:pt x="110" y="345"/>
                      </a:lnTo>
                      <a:lnTo>
                        <a:pt x="113" y="352"/>
                      </a:lnTo>
                      <a:lnTo>
                        <a:pt x="113" y="358"/>
                      </a:lnTo>
                      <a:lnTo>
                        <a:pt x="117" y="366"/>
                      </a:lnTo>
                      <a:lnTo>
                        <a:pt x="120" y="371"/>
                      </a:lnTo>
                      <a:lnTo>
                        <a:pt x="124" y="377"/>
                      </a:lnTo>
                      <a:lnTo>
                        <a:pt x="124" y="382"/>
                      </a:lnTo>
                      <a:lnTo>
                        <a:pt x="127" y="387"/>
                      </a:lnTo>
                      <a:lnTo>
                        <a:pt x="131" y="390"/>
                      </a:lnTo>
                      <a:lnTo>
                        <a:pt x="131" y="393"/>
                      </a:lnTo>
                      <a:lnTo>
                        <a:pt x="134" y="396"/>
                      </a:lnTo>
                      <a:lnTo>
                        <a:pt x="138" y="398"/>
                      </a:lnTo>
                      <a:lnTo>
                        <a:pt x="141" y="400"/>
                      </a:lnTo>
                      <a:lnTo>
                        <a:pt x="141" y="401"/>
                      </a:lnTo>
                      <a:lnTo>
                        <a:pt x="144" y="402"/>
                      </a:lnTo>
                      <a:lnTo>
                        <a:pt x="148" y="403"/>
                      </a:lnTo>
                      <a:lnTo>
                        <a:pt x="151" y="405"/>
                      </a:lnTo>
                      <a:lnTo>
                        <a:pt x="155" y="405"/>
                      </a:lnTo>
                      <a:lnTo>
                        <a:pt x="158" y="406"/>
                      </a:lnTo>
                      <a:lnTo>
                        <a:pt x="162" y="405"/>
                      </a:lnTo>
                      <a:lnTo>
                        <a:pt x="165" y="405"/>
                      </a:lnTo>
                      <a:lnTo>
                        <a:pt x="169" y="403"/>
                      </a:lnTo>
                      <a:lnTo>
                        <a:pt x="172" y="402"/>
                      </a:lnTo>
                      <a:lnTo>
                        <a:pt x="175" y="401"/>
                      </a:lnTo>
                      <a:lnTo>
                        <a:pt x="175" y="398"/>
                      </a:lnTo>
                      <a:lnTo>
                        <a:pt x="179" y="396"/>
                      </a:lnTo>
                      <a:lnTo>
                        <a:pt x="182" y="393"/>
                      </a:lnTo>
                      <a:lnTo>
                        <a:pt x="186" y="390"/>
                      </a:lnTo>
                      <a:lnTo>
                        <a:pt x="186" y="386"/>
                      </a:lnTo>
                      <a:lnTo>
                        <a:pt x="189" y="383"/>
                      </a:lnTo>
                      <a:lnTo>
                        <a:pt x="193" y="379"/>
                      </a:lnTo>
                      <a:lnTo>
                        <a:pt x="196" y="374"/>
                      </a:lnTo>
                      <a:lnTo>
                        <a:pt x="196" y="371"/>
                      </a:lnTo>
                      <a:lnTo>
                        <a:pt x="200" y="367"/>
                      </a:lnTo>
                      <a:lnTo>
                        <a:pt x="203" y="362"/>
                      </a:lnTo>
                      <a:lnTo>
                        <a:pt x="203" y="358"/>
                      </a:lnTo>
                      <a:lnTo>
                        <a:pt x="206" y="354"/>
                      </a:lnTo>
                      <a:lnTo>
                        <a:pt x="210" y="350"/>
                      </a:lnTo>
                      <a:lnTo>
                        <a:pt x="213" y="347"/>
                      </a:lnTo>
                      <a:lnTo>
                        <a:pt x="213" y="343"/>
                      </a:lnTo>
                      <a:lnTo>
                        <a:pt x="217" y="339"/>
                      </a:lnTo>
                      <a:lnTo>
                        <a:pt x="220" y="335"/>
                      </a:lnTo>
                      <a:lnTo>
                        <a:pt x="220" y="331"/>
                      </a:lnTo>
                      <a:lnTo>
                        <a:pt x="224" y="328"/>
                      </a:lnTo>
                      <a:lnTo>
                        <a:pt x="227" y="324"/>
                      </a:lnTo>
                      <a:lnTo>
                        <a:pt x="230" y="320"/>
                      </a:lnTo>
                      <a:lnTo>
                        <a:pt x="230" y="316"/>
                      </a:lnTo>
                      <a:lnTo>
                        <a:pt x="234" y="313"/>
                      </a:lnTo>
                      <a:lnTo>
                        <a:pt x="237" y="309"/>
                      </a:lnTo>
                      <a:lnTo>
                        <a:pt x="241" y="305"/>
                      </a:lnTo>
                      <a:lnTo>
                        <a:pt x="241" y="302"/>
                      </a:lnTo>
                      <a:lnTo>
                        <a:pt x="244" y="299"/>
                      </a:lnTo>
                      <a:lnTo>
                        <a:pt x="248" y="295"/>
                      </a:lnTo>
                      <a:lnTo>
                        <a:pt x="248" y="290"/>
                      </a:lnTo>
                      <a:lnTo>
                        <a:pt x="251" y="285"/>
                      </a:lnTo>
                      <a:lnTo>
                        <a:pt x="255" y="280"/>
                      </a:lnTo>
                      <a:lnTo>
                        <a:pt x="258" y="273"/>
                      </a:lnTo>
                      <a:lnTo>
                        <a:pt x="258" y="267"/>
                      </a:lnTo>
                      <a:lnTo>
                        <a:pt x="261" y="261"/>
                      </a:lnTo>
                      <a:lnTo>
                        <a:pt x="265" y="253"/>
                      </a:lnTo>
                      <a:lnTo>
                        <a:pt x="268" y="244"/>
                      </a:lnTo>
                      <a:lnTo>
                        <a:pt x="268" y="237"/>
                      </a:lnTo>
                      <a:lnTo>
                        <a:pt x="272" y="229"/>
                      </a:lnTo>
                      <a:lnTo>
                        <a:pt x="275" y="222"/>
                      </a:lnTo>
                      <a:lnTo>
                        <a:pt x="275" y="214"/>
                      </a:lnTo>
                      <a:lnTo>
                        <a:pt x="279" y="207"/>
                      </a:lnTo>
                      <a:lnTo>
                        <a:pt x="282" y="200"/>
                      </a:lnTo>
                      <a:lnTo>
                        <a:pt x="286" y="193"/>
                      </a:lnTo>
                      <a:lnTo>
                        <a:pt x="286" y="186"/>
                      </a:lnTo>
                      <a:lnTo>
                        <a:pt x="289" y="180"/>
                      </a:lnTo>
                      <a:lnTo>
                        <a:pt x="292" y="175"/>
                      </a:lnTo>
                      <a:lnTo>
                        <a:pt x="292" y="170"/>
                      </a:lnTo>
                      <a:lnTo>
                        <a:pt x="296" y="165"/>
                      </a:lnTo>
                      <a:lnTo>
                        <a:pt x="299" y="161"/>
                      </a:lnTo>
                      <a:lnTo>
                        <a:pt x="303" y="156"/>
                      </a:lnTo>
                      <a:lnTo>
                        <a:pt x="303" y="154"/>
                      </a:lnTo>
                      <a:lnTo>
                        <a:pt x="306" y="150"/>
                      </a:lnTo>
                      <a:lnTo>
                        <a:pt x="310" y="147"/>
                      </a:lnTo>
                      <a:lnTo>
                        <a:pt x="313" y="143"/>
                      </a:lnTo>
                      <a:lnTo>
                        <a:pt x="313" y="141"/>
                      </a:lnTo>
                      <a:lnTo>
                        <a:pt x="317" y="137"/>
                      </a:lnTo>
                      <a:lnTo>
                        <a:pt x="320" y="133"/>
                      </a:lnTo>
                      <a:lnTo>
                        <a:pt x="320" y="130"/>
                      </a:lnTo>
                      <a:lnTo>
                        <a:pt x="323" y="1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19"/>
                <p:cNvSpPr>
                  <a:spLocks/>
                </p:cNvSpPr>
                <p:nvPr/>
              </p:nvSpPr>
              <p:spPr bwMode="auto">
                <a:xfrm>
                  <a:off x="1485900" y="1349376"/>
                  <a:ext cx="525463" cy="511175"/>
                </a:xfrm>
                <a:custGeom>
                  <a:avLst/>
                  <a:gdLst/>
                  <a:ahLst/>
                  <a:cxnLst>
                    <a:cxn ang="0">
                      <a:pos x="7" y="82"/>
                    </a:cxn>
                    <a:cxn ang="0">
                      <a:pos x="14" y="69"/>
                    </a:cxn>
                    <a:cxn ang="0">
                      <a:pos x="21" y="59"/>
                    </a:cxn>
                    <a:cxn ang="0">
                      <a:pos x="28" y="52"/>
                    </a:cxn>
                    <a:cxn ang="0">
                      <a:pos x="35" y="48"/>
                    </a:cxn>
                    <a:cxn ang="0">
                      <a:pos x="42" y="44"/>
                    </a:cxn>
                    <a:cxn ang="0">
                      <a:pos x="52" y="40"/>
                    </a:cxn>
                    <a:cxn ang="0">
                      <a:pos x="59" y="35"/>
                    </a:cxn>
                    <a:cxn ang="0">
                      <a:pos x="66" y="30"/>
                    </a:cxn>
                    <a:cxn ang="0">
                      <a:pos x="73" y="24"/>
                    </a:cxn>
                    <a:cxn ang="0">
                      <a:pos x="80" y="18"/>
                    </a:cxn>
                    <a:cxn ang="0">
                      <a:pos x="87" y="13"/>
                    </a:cxn>
                    <a:cxn ang="0">
                      <a:pos x="100" y="6"/>
                    </a:cxn>
                    <a:cxn ang="0">
                      <a:pos x="104" y="5"/>
                    </a:cxn>
                    <a:cxn ang="0">
                      <a:pos x="111" y="2"/>
                    </a:cxn>
                    <a:cxn ang="0">
                      <a:pos x="121" y="0"/>
                    </a:cxn>
                    <a:cxn ang="0">
                      <a:pos x="131" y="0"/>
                    </a:cxn>
                    <a:cxn ang="0">
                      <a:pos x="142" y="1"/>
                    </a:cxn>
                    <a:cxn ang="0">
                      <a:pos x="152" y="4"/>
                    </a:cxn>
                    <a:cxn ang="0">
                      <a:pos x="159" y="9"/>
                    </a:cxn>
                    <a:cxn ang="0">
                      <a:pos x="166" y="20"/>
                    </a:cxn>
                    <a:cxn ang="0">
                      <a:pos x="173" y="38"/>
                    </a:cxn>
                    <a:cxn ang="0">
                      <a:pos x="179" y="55"/>
                    </a:cxn>
                    <a:cxn ang="0">
                      <a:pos x="186" y="73"/>
                    </a:cxn>
                    <a:cxn ang="0">
                      <a:pos x="197" y="90"/>
                    </a:cxn>
                    <a:cxn ang="0">
                      <a:pos x="204" y="107"/>
                    </a:cxn>
                    <a:cxn ang="0">
                      <a:pos x="210" y="124"/>
                    </a:cxn>
                    <a:cxn ang="0">
                      <a:pos x="217" y="139"/>
                    </a:cxn>
                    <a:cxn ang="0">
                      <a:pos x="224" y="153"/>
                    </a:cxn>
                    <a:cxn ang="0">
                      <a:pos x="231" y="167"/>
                    </a:cxn>
                    <a:cxn ang="0">
                      <a:pos x="241" y="182"/>
                    </a:cxn>
                    <a:cxn ang="0">
                      <a:pos x="248" y="198"/>
                    </a:cxn>
                    <a:cxn ang="0">
                      <a:pos x="255" y="214"/>
                    </a:cxn>
                    <a:cxn ang="0">
                      <a:pos x="262" y="232"/>
                    </a:cxn>
                    <a:cxn ang="0">
                      <a:pos x="269" y="250"/>
                    </a:cxn>
                    <a:cxn ang="0">
                      <a:pos x="276" y="270"/>
                    </a:cxn>
                    <a:cxn ang="0">
                      <a:pos x="286" y="286"/>
                    </a:cxn>
                    <a:cxn ang="0">
                      <a:pos x="293" y="300"/>
                    </a:cxn>
                    <a:cxn ang="0">
                      <a:pos x="300" y="309"/>
                    </a:cxn>
                    <a:cxn ang="0">
                      <a:pos x="307" y="317"/>
                    </a:cxn>
                    <a:cxn ang="0">
                      <a:pos x="314" y="320"/>
                    </a:cxn>
                    <a:cxn ang="0">
                      <a:pos x="324" y="322"/>
                    </a:cxn>
                  </a:cxnLst>
                  <a:rect l="0" t="0" r="r" b="b"/>
                  <a:pathLst>
                    <a:path w="331" h="322">
                      <a:moveTo>
                        <a:pt x="0" y="91"/>
                      </a:moveTo>
                      <a:lnTo>
                        <a:pt x="4" y="87"/>
                      </a:lnTo>
                      <a:lnTo>
                        <a:pt x="7" y="82"/>
                      </a:lnTo>
                      <a:lnTo>
                        <a:pt x="7" y="78"/>
                      </a:lnTo>
                      <a:lnTo>
                        <a:pt x="11" y="74"/>
                      </a:lnTo>
                      <a:lnTo>
                        <a:pt x="14" y="69"/>
                      </a:lnTo>
                      <a:lnTo>
                        <a:pt x="14" y="66"/>
                      </a:lnTo>
                      <a:lnTo>
                        <a:pt x="18" y="62"/>
                      </a:lnTo>
                      <a:lnTo>
                        <a:pt x="21" y="59"/>
                      </a:lnTo>
                      <a:lnTo>
                        <a:pt x="25" y="57"/>
                      </a:lnTo>
                      <a:lnTo>
                        <a:pt x="25" y="54"/>
                      </a:lnTo>
                      <a:lnTo>
                        <a:pt x="28" y="52"/>
                      </a:lnTo>
                      <a:lnTo>
                        <a:pt x="31" y="50"/>
                      </a:lnTo>
                      <a:lnTo>
                        <a:pt x="35" y="49"/>
                      </a:lnTo>
                      <a:lnTo>
                        <a:pt x="35" y="48"/>
                      </a:lnTo>
                      <a:lnTo>
                        <a:pt x="38" y="47"/>
                      </a:lnTo>
                      <a:lnTo>
                        <a:pt x="42" y="45"/>
                      </a:lnTo>
                      <a:lnTo>
                        <a:pt x="42" y="44"/>
                      </a:lnTo>
                      <a:lnTo>
                        <a:pt x="45" y="43"/>
                      </a:lnTo>
                      <a:lnTo>
                        <a:pt x="49" y="42"/>
                      </a:lnTo>
                      <a:lnTo>
                        <a:pt x="52" y="40"/>
                      </a:lnTo>
                      <a:lnTo>
                        <a:pt x="52" y="38"/>
                      </a:lnTo>
                      <a:lnTo>
                        <a:pt x="56" y="37"/>
                      </a:lnTo>
                      <a:lnTo>
                        <a:pt x="59" y="35"/>
                      </a:lnTo>
                      <a:lnTo>
                        <a:pt x="62" y="34"/>
                      </a:lnTo>
                      <a:lnTo>
                        <a:pt x="62" y="31"/>
                      </a:lnTo>
                      <a:lnTo>
                        <a:pt x="66" y="30"/>
                      </a:lnTo>
                      <a:lnTo>
                        <a:pt x="69" y="28"/>
                      </a:lnTo>
                      <a:lnTo>
                        <a:pt x="69" y="26"/>
                      </a:lnTo>
                      <a:lnTo>
                        <a:pt x="73" y="24"/>
                      </a:lnTo>
                      <a:lnTo>
                        <a:pt x="76" y="21"/>
                      </a:lnTo>
                      <a:lnTo>
                        <a:pt x="80" y="20"/>
                      </a:lnTo>
                      <a:lnTo>
                        <a:pt x="80" y="18"/>
                      </a:lnTo>
                      <a:lnTo>
                        <a:pt x="83" y="15"/>
                      </a:lnTo>
                      <a:lnTo>
                        <a:pt x="87" y="14"/>
                      </a:lnTo>
                      <a:lnTo>
                        <a:pt x="87" y="13"/>
                      </a:lnTo>
                      <a:lnTo>
                        <a:pt x="90" y="10"/>
                      </a:lnTo>
                      <a:lnTo>
                        <a:pt x="93" y="9"/>
                      </a:lnTo>
                      <a:lnTo>
                        <a:pt x="100" y="6"/>
                      </a:lnTo>
                      <a:lnTo>
                        <a:pt x="97" y="6"/>
                      </a:lnTo>
                      <a:lnTo>
                        <a:pt x="100" y="6"/>
                      </a:lnTo>
                      <a:lnTo>
                        <a:pt x="104" y="5"/>
                      </a:lnTo>
                      <a:lnTo>
                        <a:pt x="111" y="2"/>
                      </a:lnTo>
                      <a:lnTo>
                        <a:pt x="107" y="2"/>
                      </a:lnTo>
                      <a:lnTo>
                        <a:pt x="111" y="2"/>
                      </a:lnTo>
                      <a:lnTo>
                        <a:pt x="114" y="1"/>
                      </a:lnTo>
                      <a:lnTo>
                        <a:pt x="118" y="0"/>
                      </a:lnTo>
                      <a:lnTo>
                        <a:pt x="121" y="0"/>
                      </a:lnTo>
                      <a:lnTo>
                        <a:pt x="124" y="0"/>
                      </a:lnTo>
                      <a:lnTo>
                        <a:pt x="128" y="0"/>
                      </a:lnTo>
                      <a:lnTo>
                        <a:pt x="131" y="0"/>
                      </a:lnTo>
                      <a:lnTo>
                        <a:pt x="135" y="0"/>
                      </a:lnTo>
                      <a:lnTo>
                        <a:pt x="138" y="0"/>
                      </a:lnTo>
                      <a:lnTo>
                        <a:pt x="142" y="1"/>
                      </a:lnTo>
                      <a:lnTo>
                        <a:pt x="145" y="1"/>
                      </a:lnTo>
                      <a:lnTo>
                        <a:pt x="148" y="2"/>
                      </a:lnTo>
                      <a:lnTo>
                        <a:pt x="152" y="4"/>
                      </a:lnTo>
                      <a:lnTo>
                        <a:pt x="152" y="5"/>
                      </a:lnTo>
                      <a:lnTo>
                        <a:pt x="155" y="6"/>
                      </a:lnTo>
                      <a:lnTo>
                        <a:pt x="159" y="9"/>
                      </a:lnTo>
                      <a:lnTo>
                        <a:pt x="159" y="13"/>
                      </a:lnTo>
                      <a:lnTo>
                        <a:pt x="162" y="16"/>
                      </a:lnTo>
                      <a:lnTo>
                        <a:pt x="166" y="20"/>
                      </a:lnTo>
                      <a:lnTo>
                        <a:pt x="169" y="26"/>
                      </a:lnTo>
                      <a:lnTo>
                        <a:pt x="169" y="31"/>
                      </a:lnTo>
                      <a:lnTo>
                        <a:pt x="173" y="38"/>
                      </a:lnTo>
                      <a:lnTo>
                        <a:pt x="176" y="44"/>
                      </a:lnTo>
                      <a:lnTo>
                        <a:pt x="176" y="50"/>
                      </a:lnTo>
                      <a:lnTo>
                        <a:pt x="179" y="55"/>
                      </a:lnTo>
                      <a:lnTo>
                        <a:pt x="183" y="62"/>
                      </a:lnTo>
                      <a:lnTo>
                        <a:pt x="186" y="68"/>
                      </a:lnTo>
                      <a:lnTo>
                        <a:pt x="186" y="73"/>
                      </a:lnTo>
                      <a:lnTo>
                        <a:pt x="190" y="79"/>
                      </a:lnTo>
                      <a:lnTo>
                        <a:pt x="193" y="84"/>
                      </a:lnTo>
                      <a:lnTo>
                        <a:pt x="197" y="90"/>
                      </a:lnTo>
                      <a:lnTo>
                        <a:pt x="197" y="95"/>
                      </a:lnTo>
                      <a:lnTo>
                        <a:pt x="200" y="101"/>
                      </a:lnTo>
                      <a:lnTo>
                        <a:pt x="204" y="107"/>
                      </a:lnTo>
                      <a:lnTo>
                        <a:pt x="204" y="112"/>
                      </a:lnTo>
                      <a:lnTo>
                        <a:pt x="207" y="119"/>
                      </a:lnTo>
                      <a:lnTo>
                        <a:pt x="210" y="124"/>
                      </a:lnTo>
                      <a:lnTo>
                        <a:pt x="214" y="129"/>
                      </a:lnTo>
                      <a:lnTo>
                        <a:pt x="214" y="134"/>
                      </a:lnTo>
                      <a:lnTo>
                        <a:pt x="217" y="139"/>
                      </a:lnTo>
                      <a:lnTo>
                        <a:pt x="221" y="144"/>
                      </a:lnTo>
                      <a:lnTo>
                        <a:pt x="224" y="149"/>
                      </a:lnTo>
                      <a:lnTo>
                        <a:pt x="224" y="153"/>
                      </a:lnTo>
                      <a:lnTo>
                        <a:pt x="228" y="158"/>
                      </a:lnTo>
                      <a:lnTo>
                        <a:pt x="231" y="163"/>
                      </a:lnTo>
                      <a:lnTo>
                        <a:pt x="231" y="167"/>
                      </a:lnTo>
                      <a:lnTo>
                        <a:pt x="235" y="172"/>
                      </a:lnTo>
                      <a:lnTo>
                        <a:pt x="238" y="177"/>
                      </a:lnTo>
                      <a:lnTo>
                        <a:pt x="241" y="182"/>
                      </a:lnTo>
                      <a:lnTo>
                        <a:pt x="241" y="188"/>
                      </a:lnTo>
                      <a:lnTo>
                        <a:pt x="245" y="193"/>
                      </a:lnTo>
                      <a:lnTo>
                        <a:pt x="248" y="198"/>
                      </a:lnTo>
                      <a:lnTo>
                        <a:pt x="248" y="203"/>
                      </a:lnTo>
                      <a:lnTo>
                        <a:pt x="252" y="209"/>
                      </a:lnTo>
                      <a:lnTo>
                        <a:pt x="255" y="214"/>
                      </a:lnTo>
                      <a:lnTo>
                        <a:pt x="259" y="221"/>
                      </a:lnTo>
                      <a:lnTo>
                        <a:pt x="259" y="226"/>
                      </a:lnTo>
                      <a:lnTo>
                        <a:pt x="262" y="232"/>
                      </a:lnTo>
                      <a:lnTo>
                        <a:pt x="266" y="238"/>
                      </a:lnTo>
                      <a:lnTo>
                        <a:pt x="269" y="243"/>
                      </a:lnTo>
                      <a:lnTo>
                        <a:pt x="269" y="250"/>
                      </a:lnTo>
                      <a:lnTo>
                        <a:pt x="272" y="257"/>
                      </a:lnTo>
                      <a:lnTo>
                        <a:pt x="276" y="264"/>
                      </a:lnTo>
                      <a:lnTo>
                        <a:pt x="276" y="270"/>
                      </a:lnTo>
                      <a:lnTo>
                        <a:pt x="279" y="275"/>
                      </a:lnTo>
                      <a:lnTo>
                        <a:pt x="283" y="281"/>
                      </a:lnTo>
                      <a:lnTo>
                        <a:pt x="286" y="286"/>
                      </a:lnTo>
                      <a:lnTo>
                        <a:pt x="286" y="291"/>
                      </a:lnTo>
                      <a:lnTo>
                        <a:pt x="290" y="296"/>
                      </a:lnTo>
                      <a:lnTo>
                        <a:pt x="293" y="300"/>
                      </a:lnTo>
                      <a:lnTo>
                        <a:pt x="293" y="303"/>
                      </a:lnTo>
                      <a:lnTo>
                        <a:pt x="297" y="307"/>
                      </a:lnTo>
                      <a:lnTo>
                        <a:pt x="300" y="309"/>
                      </a:lnTo>
                      <a:lnTo>
                        <a:pt x="303" y="312"/>
                      </a:lnTo>
                      <a:lnTo>
                        <a:pt x="303" y="314"/>
                      </a:lnTo>
                      <a:lnTo>
                        <a:pt x="307" y="317"/>
                      </a:lnTo>
                      <a:lnTo>
                        <a:pt x="310" y="318"/>
                      </a:lnTo>
                      <a:lnTo>
                        <a:pt x="317" y="320"/>
                      </a:lnTo>
                      <a:lnTo>
                        <a:pt x="314" y="320"/>
                      </a:lnTo>
                      <a:lnTo>
                        <a:pt x="317" y="320"/>
                      </a:lnTo>
                      <a:lnTo>
                        <a:pt x="321" y="322"/>
                      </a:lnTo>
                      <a:lnTo>
                        <a:pt x="324" y="322"/>
                      </a:lnTo>
                      <a:lnTo>
                        <a:pt x="328" y="322"/>
                      </a:lnTo>
                      <a:lnTo>
                        <a:pt x="331" y="322"/>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20"/>
                <p:cNvSpPr>
                  <a:spLocks/>
                </p:cNvSpPr>
                <p:nvPr/>
              </p:nvSpPr>
              <p:spPr bwMode="auto">
                <a:xfrm>
                  <a:off x="2011363" y="1419226"/>
                  <a:ext cx="563563" cy="441325"/>
                </a:xfrm>
                <a:custGeom>
                  <a:avLst/>
                  <a:gdLst/>
                  <a:ahLst/>
                  <a:cxnLst>
                    <a:cxn ang="0">
                      <a:pos x="7" y="276"/>
                    </a:cxn>
                    <a:cxn ang="0">
                      <a:pos x="17" y="273"/>
                    </a:cxn>
                    <a:cxn ang="0">
                      <a:pos x="28" y="270"/>
                    </a:cxn>
                    <a:cxn ang="0">
                      <a:pos x="34" y="266"/>
                    </a:cxn>
                    <a:cxn ang="0">
                      <a:pos x="45" y="263"/>
                    </a:cxn>
                    <a:cxn ang="0">
                      <a:pos x="52" y="259"/>
                    </a:cxn>
                    <a:cxn ang="0">
                      <a:pos x="58" y="255"/>
                    </a:cxn>
                    <a:cxn ang="0">
                      <a:pos x="65" y="251"/>
                    </a:cxn>
                    <a:cxn ang="0">
                      <a:pos x="72" y="247"/>
                    </a:cxn>
                    <a:cxn ang="0">
                      <a:pos x="79" y="242"/>
                    </a:cxn>
                    <a:cxn ang="0">
                      <a:pos x="89" y="239"/>
                    </a:cxn>
                    <a:cxn ang="0">
                      <a:pos x="96" y="232"/>
                    </a:cxn>
                    <a:cxn ang="0">
                      <a:pos x="103" y="225"/>
                    </a:cxn>
                    <a:cxn ang="0">
                      <a:pos x="110" y="213"/>
                    </a:cxn>
                    <a:cxn ang="0">
                      <a:pos x="117" y="199"/>
                    </a:cxn>
                    <a:cxn ang="0">
                      <a:pos x="127" y="186"/>
                    </a:cxn>
                    <a:cxn ang="0">
                      <a:pos x="134" y="172"/>
                    </a:cxn>
                    <a:cxn ang="0">
                      <a:pos x="141" y="160"/>
                    </a:cxn>
                    <a:cxn ang="0">
                      <a:pos x="148" y="152"/>
                    </a:cxn>
                    <a:cxn ang="0">
                      <a:pos x="155" y="139"/>
                    </a:cxn>
                    <a:cxn ang="0">
                      <a:pos x="162" y="123"/>
                    </a:cxn>
                    <a:cxn ang="0">
                      <a:pos x="172" y="101"/>
                    </a:cxn>
                    <a:cxn ang="0">
                      <a:pos x="179" y="78"/>
                    </a:cxn>
                    <a:cxn ang="0">
                      <a:pos x="186" y="57"/>
                    </a:cxn>
                    <a:cxn ang="0">
                      <a:pos x="193" y="37"/>
                    </a:cxn>
                    <a:cxn ang="0">
                      <a:pos x="200" y="23"/>
                    </a:cxn>
                    <a:cxn ang="0">
                      <a:pos x="207" y="15"/>
                    </a:cxn>
                    <a:cxn ang="0">
                      <a:pos x="217" y="11"/>
                    </a:cxn>
                    <a:cxn ang="0">
                      <a:pos x="227" y="8"/>
                    </a:cxn>
                    <a:cxn ang="0">
                      <a:pos x="238" y="5"/>
                    </a:cxn>
                    <a:cxn ang="0">
                      <a:pos x="248" y="3"/>
                    </a:cxn>
                    <a:cxn ang="0">
                      <a:pos x="258" y="1"/>
                    </a:cxn>
                    <a:cxn ang="0">
                      <a:pos x="269" y="0"/>
                    </a:cxn>
                    <a:cxn ang="0">
                      <a:pos x="279" y="0"/>
                    </a:cxn>
                    <a:cxn ang="0">
                      <a:pos x="289" y="0"/>
                    </a:cxn>
                    <a:cxn ang="0">
                      <a:pos x="299" y="1"/>
                    </a:cxn>
                    <a:cxn ang="0">
                      <a:pos x="310" y="3"/>
                    </a:cxn>
                    <a:cxn ang="0">
                      <a:pos x="320" y="6"/>
                    </a:cxn>
                    <a:cxn ang="0">
                      <a:pos x="327" y="10"/>
                    </a:cxn>
                    <a:cxn ang="0">
                      <a:pos x="334" y="14"/>
                    </a:cxn>
                    <a:cxn ang="0">
                      <a:pos x="341" y="19"/>
                    </a:cxn>
                    <a:cxn ang="0">
                      <a:pos x="351" y="27"/>
                    </a:cxn>
                  </a:cxnLst>
                  <a:rect l="0" t="0" r="r" b="b"/>
                  <a:pathLst>
                    <a:path w="355" h="278">
                      <a:moveTo>
                        <a:pt x="0" y="278"/>
                      </a:moveTo>
                      <a:lnTo>
                        <a:pt x="3" y="278"/>
                      </a:lnTo>
                      <a:lnTo>
                        <a:pt x="7" y="276"/>
                      </a:lnTo>
                      <a:lnTo>
                        <a:pt x="10" y="275"/>
                      </a:lnTo>
                      <a:lnTo>
                        <a:pt x="14" y="274"/>
                      </a:lnTo>
                      <a:lnTo>
                        <a:pt x="17" y="273"/>
                      </a:lnTo>
                      <a:lnTo>
                        <a:pt x="21" y="271"/>
                      </a:lnTo>
                      <a:lnTo>
                        <a:pt x="24" y="271"/>
                      </a:lnTo>
                      <a:lnTo>
                        <a:pt x="28" y="270"/>
                      </a:lnTo>
                      <a:lnTo>
                        <a:pt x="28" y="269"/>
                      </a:lnTo>
                      <a:lnTo>
                        <a:pt x="31" y="268"/>
                      </a:lnTo>
                      <a:lnTo>
                        <a:pt x="34" y="266"/>
                      </a:lnTo>
                      <a:lnTo>
                        <a:pt x="38" y="265"/>
                      </a:lnTo>
                      <a:lnTo>
                        <a:pt x="41" y="264"/>
                      </a:lnTo>
                      <a:lnTo>
                        <a:pt x="45" y="263"/>
                      </a:lnTo>
                      <a:lnTo>
                        <a:pt x="45" y="261"/>
                      </a:lnTo>
                      <a:lnTo>
                        <a:pt x="48" y="260"/>
                      </a:lnTo>
                      <a:lnTo>
                        <a:pt x="52" y="259"/>
                      </a:lnTo>
                      <a:lnTo>
                        <a:pt x="55" y="258"/>
                      </a:lnTo>
                      <a:lnTo>
                        <a:pt x="55" y="256"/>
                      </a:lnTo>
                      <a:lnTo>
                        <a:pt x="58" y="255"/>
                      </a:lnTo>
                      <a:lnTo>
                        <a:pt x="62" y="254"/>
                      </a:lnTo>
                      <a:lnTo>
                        <a:pt x="62" y="252"/>
                      </a:lnTo>
                      <a:lnTo>
                        <a:pt x="65" y="251"/>
                      </a:lnTo>
                      <a:lnTo>
                        <a:pt x="69" y="250"/>
                      </a:lnTo>
                      <a:lnTo>
                        <a:pt x="72" y="249"/>
                      </a:lnTo>
                      <a:lnTo>
                        <a:pt x="72" y="247"/>
                      </a:lnTo>
                      <a:lnTo>
                        <a:pt x="76" y="246"/>
                      </a:lnTo>
                      <a:lnTo>
                        <a:pt x="79" y="245"/>
                      </a:lnTo>
                      <a:lnTo>
                        <a:pt x="79" y="242"/>
                      </a:lnTo>
                      <a:lnTo>
                        <a:pt x="83" y="241"/>
                      </a:lnTo>
                      <a:lnTo>
                        <a:pt x="86" y="240"/>
                      </a:lnTo>
                      <a:lnTo>
                        <a:pt x="89" y="239"/>
                      </a:lnTo>
                      <a:lnTo>
                        <a:pt x="89" y="236"/>
                      </a:lnTo>
                      <a:lnTo>
                        <a:pt x="93" y="235"/>
                      </a:lnTo>
                      <a:lnTo>
                        <a:pt x="96" y="232"/>
                      </a:lnTo>
                      <a:lnTo>
                        <a:pt x="100" y="230"/>
                      </a:lnTo>
                      <a:lnTo>
                        <a:pt x="100" y="227"/>
                      </a:lnTo>
                      <a:lnTo>
                        <a:pt x="103" y="225"/>
                      </a:lnTo>
                      <a:lnTo>
                        <a:pt x="107" y="221"/>
                      </a:lnTo>
                      <a:lnTo>
                        <a:pt x="107" y="217"/>
                      </a:lnTo>
                      <a:lnTo>
                        <a:pt x="110" y="213"/>
                      </a:lnTo>
                      <a:lnTo>
                        <a:pt x="114" y="208"/>
                      </a:lnTo>
                      <a:lnTo>
                        <a:pt x="117" y="205"/>
                      </a:lnTo>
                      <a:lnTo>
                        <a:pt x="117" y="199"/>
                      </a:lnTo>
                      <a:lnTo>
                        <a:pt x="120" y="194"/>
                      </a:lnTo>
                      <a:lnTo>
                        <a:pt x="124" y="189"/>
                      </a:lnTo>
                      <a:lnTo>
                        <a:pt x="127" y="186"/>
                      </a:lnTo>
                      <a:lnTo>
                        <a:pt x="127" y="181"/>
                      </a:lnTo>
                      <a:lnTo>
                        <a:pt x="131" y="176"/>
                      </a:lnTo>
                      <a:lnTo>
                        <a:pt x="134" y="172"/>
                      </a:lnTo>
                      <a:lnTo>
                        <a:pt x="134" y="168"/>
                      </a:lnTo>
                      <a:lnTo>
                        <a:pt x="138" y="164"/>
                      </a:lnTo>
                      <a:lnTo>
                        <a:pt x="141" y="160"/>
                      </a:lnTo>
                      <a:lnTo>
                        <a:pt x="145" y="158"/>
                      </a:lnTo>
                      <a:lnTo>
                        <a:pt x="145" y="154"/>
                      </a:lnTo>
                      <a:lnTo>
                        <a:pt x="148" y="152"/>
                      </a:lnTo>
                      <a:lnTo>
                        <a:pt x="151" y="148"/>
                      </a:lnTo>
                      <a:lnTo>
                        <a:pt x="151" y="144"/>
                      </a:lnTo>
                      <a:lnTo>
                        <a:pt x="155" y="139"/>
                      </a:lnTo>
                      <a:lnTo>
                        <a:pt x="158" y="134"/>
                      </a:lnTo>
                      <a:lnTo>
                        <a:pt x="162" y="129"/>
                      </a:lnTo>
                      <a:lnTo>
                        <a:pt x="162" y="123"/>
                      </a:lnTo>
                      <a:lnTo>
                        <a:pt x="165" y="116"/>
                      </a:lnTo>
                      <a:lnTo>
                        <a:pt x="169" y="109"/>
                      </a:lnTo>
                      <a:lnTo>
                        <a:pt x="172" y="101"/>
                      </a:lnTo>
                      <a:lnTo>
                        <a:pt x="172" y="93"/>
                      </a:lnTo>
                      <a:lnTo>
                        <a:pt x="176" y="86"/>
                      </a:lnTo>
                      <a:lnTo>
                        <a:pt x="179" y="78"/>
                      </a:lnTo>
                      <a:lnTo>
                        <a:pt x="179" y="72"/>
                      </a:lnTo>
                      <a:lnTo>
                        <a:pt x="182" y="64"/>
                      </a:lnTo>
                      <a:lnTo>
                        <a:pt x="186" y="57"/>
                      </a:lnTo>
                      <a:lnTo>
                        <a:pt x="189" y="51"/>
                      </a:lnTo>
                      <a:lnTo>
                        <a:pt x="189" y="43"/>
                      </a:lnTo>
                      <a:lnTo>
                        <a:pt x="193" y="37"/>
                      </a:lnTo>
                      <a:lnTo>
                        <a:pt x="196" y="32"/>
                      </a:lnTo>
                      <a:lnTo>
                        <a:pt x="196" y="27"/>
                      </a:lnTo>
                      <a:lnTo>
                        <a:pt x="200" y="23"/>
                      </a:lnTo>
                      <a:lnTo>
                        <a:pt x="203" y="20"/>
                      </a:lnTo>
                      <a:lnTo>
                        <a:pt x="207" y="17"/>
                      </a:lnTo>
                      <a:lnTo>
                        <a:pt x="207" y="15"/>
                      </a:lnTo>
                      <a:lnTo>
                        <a:pt x="210" y="14"/>
                      </a:lnTo>
                      <a:lnTo>
                        <a:pt x="213" y="13"/>
                      </a:lnTo>
                      <a:lnTo>
                        <a:pt x="217" y="11"/>
                      </a:lnTo>
                      <a:lnTo>
                        <a:pt x="220" y="10"/>
                      </a:lnTo>
                      <a:lnTo>
                        <a:pt x="224" y="9"/>
                      </a:lnTo>
                      <a:lnTo>
                        <a:pt x="227" y="8"/>
                      </a:lnTo>
                      <a:lnTo>
                        <a:pt x="231" y="8"/>
                      </a:lnTo>
                      <a:lnTo>
                        <a:pt x="234" y="6"/>
                      </a:lnTo>
                      <a:lnTo>
                        <a:pt x="238" y="5"/>
                      </a:lnTo>
                      <a:lnTo>
                        <a:pt x="241" y="4"/>
                      </a:lnTo>
                      <a:lnTo>
                        <a:pt x="244" y="4"/>
                      </a:lnTo>
                      <a:lnTo>
                        <a:pt x="248" y="3"/>
                      </a:lnTo>
                      <a:lnTo>
                        <a:pt x="251" y="1"/>
                      </a:lnTo>
                      <a:lnTo>
                        <a:pt x="255" y="1"/>
                      </a:lnTo>
                      <a:lnTo>
                        <a:pt x="258" y="1"/>
                      </a:lnTo>
                      <a:lnTo>
                        <a:pt x="262" y="0"/>
                      </a:lnTo>
                      <a:lnTo>
                        <a:pt x="265" y="0"/>
                      </a:lnTo>
                      <a:lnTo>
                        <a:pt x="269" y="0"/>
                      </a:lnTo>
                      <a:lnTo>
                        <a:pt x="272" y="0"/>
                      </a:lnTo>
                      <a:lnTo>
                        <a:pt x="275" y="0"/>
                      </a:lnTo>
                      <a:lnTo>
                        <a:pt x="279" y="0"/>
                      </a:lnTo>
                      <a:lnTo>
                        <a:pt x="282" y="0"/>
                      </a:lnTo>
                      <a:lnTo>
                        <a:pt x="286" y="0"/>
                      </a:lnTo>
                      <a:lnTo>
                        <a:pt x="289" y="0"/>
                      </a:lnTo>
                      <a:lnTo>
                        <a:pt x="293" y="0"/>
                      </a:lnTo>
                      <a:lnTo>
                        <a:pt x="296" y="1"/>
                      </a:lnTo>
                      <a:lnTo>
                        <a:pt x="299" y="1"/>
                      </a:lnTo>
                      <a:lnTo>
                        <a:pt x="303" y="1"/>
                      </a:lnTo>
                      <a:lnTo>
                        <a:pt x="306" y="3"/>
                      </a:lnTo>
                      <a:lnTo>
                        <a:pt x="310" y="3"/>
                      </a:lnTo>
                      <a:lnTo>
                        <a:pt x="313" y="4"/>
                      </a:lnTo>
                      <a:lnTo>
                        <a:pt x="317" y="5"/>
                      </a:lnTo>
                      <a:lnTo>
                        <a:pt x="320" y="6"/>
                      </a:lnTo>
                      <a:lnTo>
                        <a:pt x="324" y="8"/>
                      </a:lnTo>
                      <a:lnTo>
                        <a:pt x="324" y="9"/>
                      </a:lnTo>
                      <a:lnTo>
                        <a:pt x="327" y="10"/>
                      </a:lnTo>
                      <a:lnTo>
                        <a:pt x="330" y="11"/>
                      </a:lnTo>
                      <a:lnTo>
                        <a:pt x="334" y="13"/>
                      </a:lnTo>
                      <a:lnTo>
                        <a:pt x="334" y="14"/>
                      </a:lnTo>
                      <a:lnTo>
                        <a:pt x="337" y="15"/>
                      </a:lnTo>
                      <a:lnTo>
                        <a:pt x="341" y="17"/>
                      </a:lnTo>
                      <a:lnTo>
                        <a:pt x="341" y="19"/>
                      </a:lnTo>
                      <a:lnTo>
                        <a:pt x="344" y="22"/>
                      </a:lnTo>
                      <a:lnTo>
                        <a:pt x="348" y="23"/>
                      </a:lnTo>
                      <a:lnTo>
                        <a:pt x="351" y="27"/>
                      </a:lnTo>
                      <a:lnTo>
                        <a:pt x="351" y="29"/>
                      </a:lnTo>
                      <a:lnTo>
                        <a:pt x="355" y="33"/>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21"/>
                <p:cNvSpPr>
                  <a:spLocks/>
                </p:cNvSpPr>
                <p:nvPr/>
              </p:nvSpPr>
              <p:spPr bwMode="auto">
                <a:xfrm>
                  <a:off x="2574925" y="1471613"/>
                  <a:ext cx="119063" cy="142875"/>
                </a:xfrm>
                <a:custGeom>
                  <a:avLst/>
                  <a:gdLst/>
                  <a:ahLst/>
                  <a:cxnLst>
                    <a:cxn ang="0">
                      <a:pos x="0" y="0"/>
                    </a:cxn>
                    <a:cxn ang="0">
                      <a:pos x="3" y="4"/>
                    </a:cxn>
                    <a:cxn ang="0">
                      <a:pos x="6" y="9"/>
                    </a:cxn>
                    <a:cxn ang="0">
                      <a:pos x="6" y="13"/>
                    </a:cxn>
                    <a:cxn ang="0">
                      <a:pos x="10" y="18"/>
                    </a:cxn>
                    <a:cxn ang="0">
                      <a:pos x="13" y="21"/>
                    </a:cxn>
                    <a:cxn ang="0">
                      <a:pos x="13" y="26"/>
                    </a:cxn>
                    <a:cxn ang="0">
                      <a:pos x="17" y="30"/>
                    </a:cxn>
                    <a:cxn ang="0">
                      <a:pos x="20" y="34"/>
                    </a:cxn>
                    <a:cxn ang="0">
                      <a:pos x="24" y="37"/>
                    </a:cxn>
                    <a:cxn ang="0">
                      <a:pos x="24" y="40"/>
                    </a:cxn>
                    <a:cxn ang="0">
                      <a:pos x="27" y="43"/>
                    </a:cxn>
                    <a:cxn ang="0">
                      <a:pos x="31" y="44"/>
                    </a:cxn>
                    <a:cxn ang="0">
                      <a:pos x="31" y="47"/>
                    </a:cxn>
                    <a:cxn ang="0">
                      <a:pos x="34" y="49"/>
                    </a:cxn>
                    <a:cxn ang="0">
                      <a:pos x="37" y="50"/>
                    </a:cxn>
                    <a:cxn ang="0">
                      <a:pos x="41" y="52"/>
                    </a:cxn>
                    <a:cxn ang="0">
                      <a:pos x="41" y="54"/>
                    </a:cxn>
                    <a:cxn ang="0">
                      <a:pos x="44" y="57"/>
                    </a:cxn>
                    <a:cxn ang="0">
                      <a:pos x="48" y="58"/>
                    </a:cxn>
                    <a:cxn ang="0">
                      <a:pos x="51" y="60"/>
                    </a:cxn>
                    <a:cxn ang="0">
                      <a:pos x="51" y="63"/>
                    </a:cxn>
                    <a:cxn ang="0">
                      <a:pos x="55" y="67"/>
                    </a:cxn>
                    <a:cxn ang="0">
                      <a:pos x="58" y="69"/>
                    </a:cxn>
                    <a:cxn ang="0">
                      <a:pos x="58" y="73"/>
                    </a:cxn>
                    <a:cxn ang="0">
                      <a:pos x="62" y="76"/>
                    </a:cxn>
                    <a:cxn ang="0">
                      <a:pos x="65" y="79"/>
                    </a:cxn>
                    <a:cxn ang="0">
                      <a:pos x="68" y="83"/>
                    </a:cxn>
                    <a:cxn ang="0">
                      <a:pos x="68" y="84"/>
                    </a:cxn>
                    <a:cxn ang="0">
                      <a:pos x="72" y="86"/>
                    </a:cxn>
                    <a:cxn ang="0">
                      <a:pos x="75" y="88"/>
                    </a:cxn>
                    <a:cxn ang="0">
                      <a:pos x="75" y="90"/>
                    </a:cxn>
                  </a:cxnLst>
                  <a:rect l="0" t="0" r="r" b="b"/>
                  <a:pathLst>
                    <a:path w="75" h="90">
                      <a:moveTo>
                        <a:pt x="0" y="0"/>
                      </a:moveTo>
                      <a:lnTo>
                        <a:pt x="3" y="4"/>
                      </a:lnTo>
                      <a:lnTo>
                        <a:pt x="6" y="9"/>
                      </a:lnTo>
                      <a:lnTo>
                        <a:pt x="6" y="13"/>
                      </a:lnTo>
                      <a:lnTo>
                        <a:pt x="10" y="18"/>
                      </a:lnTo>
                      <a:lnTo>
                        <a:pt x="13" y="21"/>
                      </a:lnTo>
                      <a:lnTo>
                        <a:pt x="13" y="26"/>
                      </a:lnTo>
                      <a:lnTo>
                        <a:pt x="17" y="30"/>
                      </a:lnTo>
                      <a:lnTo>
                        <a:pt x="20" y="34"/>
                      </a:lnTo>
                      <a:lnTo>
                        <a:pt x="24" y="37"/>
                      </a:lnTo>
                      <a:lnTo>
                        <a:pt x="24" y="40"/>
                      </a:lnTo>
                      <a:lnTo>
                        <a:pt x="27" y="43"/>
                      </a:lnTo>
                      <a:lnTo>
                        <a:pt x="31" y="44"/>
                      </a:lnTo>
                      <a:lnTo>
                        <a:pt x="31" y="47"/>
                      </a:lnTo>
                      <a:lnTo>
                        <a:pt x="34" y="49"/>
                      </a:lnTo>
                      <a:lnTo>
                        <a:pt x="37" y="50"/>
                      </a:lnTo>
                      <a:lnTo>
                        <a:pt x="41" y="52"/>
                      </a:lnTo>
                      <a:lnTo>
                        <a:pt x="41" y="54"/>
                      </a:lnTo>
                      <a:lnTo>
                        <a:pt x="44" y="57"/>
                      </a:lnTo>
                      <a:lnTo>
                        <a:pt x="48" y="58"/>
                      </a:lnTo>
                      <a:lnTo>
                        <a:pt x="51" y="60"/>
                      </a:lnTo>
                      <a:lnTo>
                        <a:pt x="51" y="63"/>
                      </a:lnTo>
                      <a:lnTo>
                        <a:pt x="55" y="67"/>
                      </a:lnTo>
                      <a:lnTo>
                        <a:pt x="58" y="69"/>
                      </a:lnTo>
                      <a:lnTo>
                        <a:pt x="58" y="73"/>
                      </a:lnTo>
                      <a:lnTo>
                        <a:pt x="62" y="76"/>
                      </a:lnTo>
                      <a:lnTo>
                        <a:pt x="65" y="79"/>
                      </a:lnTo>
                      <a:lnTo>
                        <a:pt x="68" y="83"/>
                      </a:lnTo>
                      <a:lnTo>
                        <a:pt x="68" y="84"/>
                      </a:lnTo>
                      <a:lnTo>
                        <a:pt x="72" y="86"/>
                      </a:lnTo>
                      <a:lnTo>
                        <a:pt x="75" y="88"/>
                      </a:lnTo>
                      <a:lnTo>
                        <a:pt x="75" y="90"/>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8" name="Group 27"/>
            <p:cNvGrpSpPr/>
            <p:nvPr/>
          </p:nvGrpSpPr>
          <p:grpSpPr>
            <a:xfrm>
              <a:off x="411193" y="2209800"/>
              <a:ext cx="8961407" cy="2975356"/>
              <a:chOff x="411193" y="2209800"/>
              <a:chExt cx="8961407" cy="2975356"/>
            </a:xfrm>
          </p:grpSpPr>
          <p:grpSp>
            <p:nvGrpSpPr>
              <p:cNvPr id="82" name="Group 81"/>
              <p:cNvGrpSpPr/>
              <p:nvPr/>
            </p:nvGrpSpPr>
            <p:grpSpPr>
              <a:xfrm>
                <a:off x="990600" y="3028890"/>
                <a:ext cx="2667000" cy="762000"/>
                <a:chOff x="990600" y="3028890"/>
                <a:chExt cx="2667000" cy="762000"/>
              </a:xfrm>
            </p:grpSpPr>
            <p:sp>
              <p:nvSpPr>
                <p:cNvPr id="5" name="Rectangle 4"/>
                <p:cNvSpPr/>
                <p:nvPr/>
              </p:nvSpPr>
              <p:spPr>
                <a:xfrm>
                  <a:off x="990600" y="3409890"/>
                  <a:ext cx="1219200" cy="381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warping</a:t>
                  </a:r>
                  <a:endParaRPr lang="en-US" sz="1200" dirty="0">
                    <a:solidFill>
                      <a:schemeClr val="tx1"/>
                    </a:solidFill>
                  </a:endParaRPr>
                </a:p>
              </p:txBody>
            </p:sp>
            <p:sp>
              <p:nvSpPr>
                <p:cNvPr id="6" name="Rectangle 5"/>
                <p:cNvSpPr/>
                <p:nvPr/>
              </p:nvSpPr>
              <p:spPr>
                <a:xfrm>
                  <a:off x="2819400" y="3409890"/>
                  <a:ext cx="838200" cy="381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noise</a:t>
                  </a:r>
                  <a:endParaRPr lang="en-US" sz="1200" dirty="0">
                    <a:solidFill>
                      <a:schemeClr val="tx1"/>
                    </a:solidFill>
                  </a:endParaRPr>
                </a:p>
              </p:txBody>
            </p:sp>
            <p:cxnSp>
              <p:nvCxnSpPr>
                <p:cNvPr id="24" name="Straight Arrow Connector 23"/>
                <p:cNvCxnSpPr/>
                <p:nvPr/>
              </p:nvCxnSpPr>
              <p:spPr>
                <a:xfrm flipH="1">
                  <a:off x="1676400" y="3028890"/>
                  <a:ext cx="457200" cy="30480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438400" y="3028890"/>
                  <a:ext cx="533400" cy="30480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990600" y="4171890"/>
                <a:ext cx="1219200" cy="3810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warping</a:t>
                </a:r>
                <a:endParaRPr lang="en-US" sz="1200" dirty="0">
                  <a:solidFill>
                    <a:schemeClr val="tx1"/>
                  </a:solidFill>
                </a:endParaRPr>
              </a:p>
            </p:txBody>
          </p:sp>
          <p:sp>
            <p:nvSpPr>
              <p:cNvPr id="9" name="Rectangle 8"/>
              <p:cNvSpPr/>
              <p:nvPr/>
            </p:nvSpPr>
            <p:spPr>
              <a:xfrm>
                <a:off x="2590800" y="4171890"/>
                <a:ext cx="838200" cy="381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noise</a:t>
                </a:r>
                <a:endParaRPr lang="en-US" sz="1200" dirty="0">
                  <a:solidFill>
                    <a:schemeClr val="tx1"/>
                  </a:solidFill>
                </a:endParaRPr>
              </a:p>
            </p:txBody>
          </p:sp>
          <p:sp>
            <p:nvSpPr>
              <p:cNvPr id="32" name="Rectangle 31"/>
              <p:cNvSpPr/>
              <p:nvPr/>
            </p:nvSpPr>
            <p:spPr>
              <a:xfrm>
                <a:off x="1219200" y="4781490"/>
                <a:ext cx="838200" cy="381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noise</a:t>
                </a:r>
                <a:endParaRPr lang="en-US" sz="1200" dirty="0">
                  <a:solidFill>
                    <a:schemeClr val="tx1"/>
                  </a:solidFill>
                </a:endParaRPr>
              </a:p>
            </p:txBody>
          </p:sp>
          <p:sp>
            <p:nvSpPr>
              <p:cNvPr id="34" name="TextBox 33"/>
              <p:cNvSpPr txBox="1"/>
              <p:nvPr/>
            </p:nvSpPr>
            <p:spPr>
              <a:xfrm>
                <a:off x="411193" y="4172879"/>
                <a:ext cx="838199" cy="383567"/>
              </a:xfrm>
              <a:prstGeom prst="rect">
                <a:avLst/>
              </a:prstGeom>
              <a:noFill/>
            </p:spPr>
            <p:txBody>
              <a:bodyPr wrap="square" rtlCol="0">
                <a:spAutoFit/>
              </a:bodyPr>
              <a:lstStyle/>
              <a:p>
                <a:r>
                  <a:rPr lang="en-US" sz="1200" b="1" dirty="0" smtClean="0"/>
                  <a:t>ED =</a:t>
                </a:r>
                <a:r>
                  <a:rPr lang="en-US" sz="1200" dirty="0" smtClean="0"/>
                  <a:t> </a:t>
                </a:r>
                <a:endParaRPr lang="en-US" sz="1200" dirty="0"/>
              </a:p>
            </p:txBody>
          </p:sp>
          <p:sp>
            <p:nvSpPr>
              <p:cNvPr id="35" name="TextBox 34"/>
              <p:cNvSpPr txBox="1"/>
              <p:nvPr/>
            </p:nvSpPr>
            <p:spPr>
              <a:xfrm>
                <a:off x="411193" y="4801589"/>
                <a:ext cx="914400" cy="383567"/>
              </a:xfrm>
              <a:prstGeom prst="rect">
                <a:avLst/>
              </a:prstGeom>
              <a:noFill/>
            </p:spPr>
            <p:txBody>
              <a:bodyPr wrap="square" rtlCol="0">
                <a:spAutoFit/>
              </a:bodyPr>
              <a:lstStyle/>
              <a:p>
                <a:r>
                  <a:rPr lang="en-US" sz="1200" b="1" dirty="0" smtClean="0"/>
                  <a:t>DTW =</a:t>
                </a:r>
                <a:r>
                  <a:rPr lang="en-US" sz="1200" dirty="0" smtClean="0"/>
                  <a:t> </a:t>
                </a:r>
                <a:endParaRPr lang="en-US" sz="1200" dirty="0"/>
              </a:p>
            </p:txBody>
          </p:sp>
          <p:sp>
            <p:nvSpPr>
              <p:cNvPr id="36" name="Rectangle 35"/>
              <p:cNvSpPr/>
              <p:nvPr/>
            </p:nvSpPr>
            <p:spPr>
              <a:xfrm>
                <a:off x="6400800" y="3352800"/>
                <a:ext cx="1066800" cy="381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warping</a:t>
                </a:r>
                <a:endParaRPr lang="en-US" sz="1200" dirty="0">
                  <a:solidFill>
                    <a:schemeClr val="tx1"/>
                  </a:solidFill>
                </a:endParaRPr>
              </a:p>
            </p:txBody>
          </p:sp>
          <p:sp>
            <p:nvSpPr>
              <p:cNvPr id="37" name="Rectangle 36"/>
              <p:cNvSpPr/>
              <p:nvPr/>
            </p:nvSpPr>
            <p:spPr>
              <a:xfrm>
                <a:off x="7772400" y="3352800"/>
                <a:ext cx="838200" cy="381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noise</a:t>
                </a:r>
                <a:endParaRPr lang="en-US" sz="1200" dirty="0">
                  <a:solidFill>
                    <a:schemeClr val="tx1"/>
                  </a:solidFill>
                </a:endParaRPr>
              </a:p>
            </p:txBody>
          </p:sp>
          <p:grpSp>
            <p:nvGrpSpPr>
              <p:cNvPr id="76" name="Group 75"/>
              <p:cNvGrpSpPr/>
              <p:nvPr/>
            </p:nvGrpSpPr>
            <p:grpSpPr>
              <a:xfrm>
                <a:off x="7010400" y="4191000"/>
                <a:ext cx="2362200" cy="381000"/>
                <a:chOff x="6019800" y="3886200"/>
                <a:chExt cx="2362200" cy="381000"/>
              </a:xfrm>
            </p:grpSpPr>
            <p:sp>
              <p:nvSpPr>
                <p:cNvPr id="38" name="Rectangle 37"/>
                <p:cNvSpPr/>
                <p:nvPr/>
              </p:nvSpPr>
              <p:spPr>
                <a:xfrm>
                  <a:off x="6019800" y="3886200"/>
                  <a:ext cx="1219200" cy="38100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warping</a:t>
                  </a:r>
                  <a:endParaRPr lang="en-US" sz="1200" dirty="0">
                    <a:solidFill>
                      <a:schemeClr val="tx1"/>
                    </a:solidFill>
                  </a:endParaRPr>
                </a:p>
              </p:txBody>
            </p:sp>
            <p:sp>
              <p:nvSpPr>
                <p:cNvPr id="39" name="Rectangle 38"/>
                <p:cNvSpPr/>
                <p:nvPr/>
              </p:nvSpPr>
              <p:spPr>
                <a:xfrm>
                  <a:off x="7543800" y="3886200"/>
                  <a:ext cx="838200" cy="381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noise</a:t>
                  </a:r>
                  <a:endParaRPr lang="en-US" sz="1200" dirty="0">
                    <a:solidFill>
                      <a:schemeClr val="tx1"/>
                    </a:solidFill>
                  </a:endParaRPr>
                </a:p>
              </p:txBody>
            </p:sp>
          </p:grpSp>
          <p:grpSp>
            <p:nvGrpSpPr>
              <p:cNvPr id="42" name="Group 227"/>
              <p:cNvGrpSpPr/>
              <p:nvPr/>
            </p:nvGrpSpPr>
            <p:grpSpPr>
              <a:xfrm>
                <a:off x="5638800" y="2438400"/>
                <a:ext cx="1821934" cy="442158"/>
                <a:chOff x="398463" y="1252538"/>
                <a:chExt cx="2295525" cy="685800"/>
              </a:xfrm>
            </p:grpSpPr>
            <p:sp>
              <p:nvSpPr>
                <p:cNvPr id="43" name="Freeform 117"/>
                <p:cNvSpPr>
                  <a:spLocks/>
                </p:cNvSpPr>
                <p:nvPr/>
              </p:nvSpPr>
              <p:spPr bwMode="auto">
                <a:xfrm>
                  <a:off x="398463" y="1252538"/>
                  <a:ext cx="574675" cy="344488"/>
                </a:xfrm>
                <a:custGeom>
                  <a:avLst/>
                  <a:gdLst/>
                  <a:ahLst/>
                  <a:cxnLst>
                    <a:cxn ang="0">
                      <a:pos x="7" y="217"/>
                    </a:cxn>
                    <a:cxn ang="0">
                      <a:pos x="18" y="217"/>
                    </a:cxn>
                    <a:cxn ang="0">
                      <a:pos x="28" y="217"/>
                    </a:cxn>
                    <a:cxn ang="0">
                      <a:pos x="38" y="217"/>
                    </a:cxn>
                    <a:cxn ang="0">
                      <a:pos x="49" y="217"/>
                    </a:cxn>
                    <a:cxn ang="0">
                      <a:pos x="59" y="217"/>
                    </a:cxn>
                    <a:cxn ang="0">
                      <a:pos x="69" y="217"/>
                    </a:cxn>
                    <a:cxn ang="0">
                      <a:pos x="80" y="217"/>
                    </a:cxn>
                    <a:cxn ang="0">
                      <a:pos x="90" y="217"/>
                    </a:cxn>
                    <a:cxn ang="0">
                      <a:pos x="100" y="217"/>
                    </a:cxn>
                    <a:cxn ang="0">
                      <a:pos x="110" y="217"/>
                    </a:cxn>
                    <a:cxn ang="0">
                      <a:pos x="117" y="214"/>
                    </a:cxn>
                    <a:cxn ang="0">
                      <a:pos x="124" y="202"/>
                    </a:cxn>
                    <a:cxn ang="0">
                      <a:pos x="135" y="182"/>
                    </a:cxn>
                    <a:cxn ang="0">
                      <a:pos x="141" y="161"/>
                    </a:cxn>
                    <a:cxn ang="0">
                      <a:pos x="148" y="143"/>
                    </a:cxn>
                    <a:cxn ang="0">
                      <a:pos x="155" y="129"/>
                    </a:cxn>
                    <a:cxn ang="0">
                      <a:pos x="162" y="116"/>
                    </a:cxn>
                    <a:cxn ang="0">
                      <a:pos x="169" y="100"/>
                    </a:cxn>
                    <a:cxn ang="0">
                      <a:pos x="179" y="86"/>
                    </a:cxn>
                    <a:cxn ang="0">
                      <a:pos x="186" y="75"/>
                    </a:cxn>
                    <a:cxn ang="0">
                      <a:pos x="193" y="69"/>
                    </a:cxn>
                    <a:cxn ang="0">
                      <a:pos x="200" y="62"/>
                    </a:cxn>
                    <a:cxn ang="0">
                      <a:pos x="207" y="57"/>
                    </a:cxn>
                    <a:cxn ang="0">
                      <a:pos x="214" y="53"/>
                    </a:cxn>
                    <a:cxn ang="0">
                      <a:pos x="224" y="50"/>
                    </a:cxn>
                    <a:cxn ang="0">
                      <a:pos x="231" y="46"/>
                    </a:cxn>
                    <a:cxn ang="0">
                      <a:pos x="238" y="41"/>
                    </a:cxn>
                    <a:cxn ang="0">
                      <a:pos x="245" y="34"/>
                    </a:cxn>
                    <a:cxn ang="0">
                      <a:pos x="252" y="26"/>
                    </a:cxn>
                    <a:cxn ang="0">
                      <a:pos x="259" y="18"/>
                    </a:cxn>
                    <a:cxn ang="0">
                      <a:pos x="272" y="12"/>
                    </a:cxn>
                    <a:cxn ang="0">
                      <a:pos x="276" y="10"/>
                    </a:cxn>
                    <a:cxn ang="0">
                      <a:pos x="283" y="8"/>
                    </a:cxn>
                    <a:cxn ang="0">
                      <a:pos x="293" y="4"/>
                    </a:cxn>
                    <a:cxn ang="0">
                      <a:pos x="303" y="2"/>
                    </a:cxn>
                    <a:cxn ang="0">
                      <a:pos x="314" y="0"/>
                    </a:cxn>
                    <a:cxn ang="0">
                      <a:pos x="324" y="0"/>
                    </a:cxn>
                    <a:cxn ang="0">
                      <a:pos x="334" y="4"/>
                    </a:cxn>
                    <a:cxn ang="0">
                      <a:pos x="341" y="9"/>
                    </a:cxn>
                    <a:cxn ang="0">
                      <a:pos x="348" y="13"/>
                    </a:cxn>
                    <a:cxn ang="0">
                      <a:pos x="358" y="21"/>
                    </a:cxn>
                  </a:cxnLst>
                  <a:rect l="0" t="0" r="r" b="b"/>
                  <a:pathLst>
                    <a:path w="362" h="217">
                      <a:moveTo>
                        <a:pt x="0" y="217"/>
                      </a:moveTo>
                      <a:lnTo>
                        <a:pt x="4" y="217"/>
                      </a:lnTo>
                      <a:lnTo>
                        <a:pt x="7" y="217"/>
                      </a:lnTo>
                      <a:lnTo>
                        <a:pt x="11" y="217"/>
                      </a:lnTo>
                      <a:lnTo>
                        <a:pt x="14" y="217"/>
                      </a:lnTo>
                      <a:lnTo>
                        <a:pt x="18" y="217"/>
                      </a:lnTo>
                      <a:lnTo>
                        <a:pt x="21" y="217"/>
                      </a:lnTo>
                      <a:lnTo>
                        <a:pt x="24" y="217"/>
                      </a:lnTo>
                      <a:lnTo>
                        <a:pt x="28" y="217"/>
                      </a:lnTo>
                      <a:lnTo>
                        <a:pt x="31" y="217"/>
                      </a:lnTo>
                      <a:lnTo>
                        <a:pt x="35" y="217"/>
                      </a:lnTo>
                      <a:lnTo>
                        <a:pt x="38" y="217"/>
                      </a:lnTo>
                      <a:lnTo>
                        <a:pt x="42" y="217"/>
                      </a:lnTo>
                      <a:lnTo>
                        <a:pt x="45" y="217"/>
                      </a:lnTo>
                      <a:lnTo>
                        <a:pt x="49" y="217"/>
                      </a:lnTo>
                      <a:lnTo>
                        <a:pt x="52" y="217"/>
                      </a:lnTo>
                      <a:lnTo>
                        <a:pt x="55" y="217"/>
                      </a:lnTo>
                      <a:lnTo>
                        <a:pt x="59" y="217"/>
                      </a:lnTo>
                      <a:lnTo>
                        <a:pt x="62" y="217"/>
                      </a:lnTo>
                      <a:lnTo>
                        <a:pt x="66" y="217"/>
                      </a:lnTo>
                      <a:lnTo>
                        <a:pt x="69" y="217"/>
                      </a:lnTo>
                      <a:lnTo>
                        <a:pt x="73" y="217"/>
                      </a:lnTo>
                      <a:lnTo>
                        <a:pt x="76" y="217"/>
                      </a:lnTo>
                      <a:lnTo>
                        <a:pt x="80" y="217"/>
                      </a:lnTo>
                      <a:lnTo>
                        <a:pt x="83" y="217"/>
                      </a:lnTo>
                      <a:lnTo>
                        <a:pt x="86" y="217"/>
                      </a:lnTo>
                      <a:lnTo>
                        <a:pt x="90" y="217"/>
                      </a:lnTo>
                      <a:lnTo>
                        <a:pt x="93" y="217"/>
                      </a:lnTo>
                      <a:lnTo>
                        <a:pt x="97" y="217"/>
                      </a:lnTo>
                      <a:lnTo>
                        <a:pt x="100" y="217"/>
                      </a:lnTo>
                      <a:lnTo>
                        <a:pt x="104" y="217"/>
                      </a:lnTo>
                      <a:lnTo>
                        <a:pt x="107" y="217"/>
                      </a:lnTo>
                      <a:lnTo>
                        <a:pt x="110" y="217"/>
                      </a:lnTo>
                      <a:lnTo>
                        <a:pt x="114" y="216"/>
                      </a:lnTo>
                      <a:lnTo>
                        <a:pt x="114" y="215"/>
                      </a:lnTo>
                      <a:lnTo>
                        <a:pt x="117" y="214"/>
                      </a:lnTo>
                      <a:lnTo>
                        <a:pt x="121" y="211"/>
                      </a:lnTo>
                      <a:lnTo>
                        <a:pt x="124" y="207"/>
                      </a:lnTo>
                      <a:lnTo>
                        <a:pt x="124" y="202"/>
                      </a:lnTo>
                      <a:lnTo>
                        <a:pt x="128" y="197"/>
                      </a:lnTo>
                      <a:lnTo>
                        <a:pt x="131" y="190"/>
                      </a:lnTo>
                      <a:lnTo>
                        <a:pt x="135" y="182"/>
                      </a:lnTo>
                      <a:lnTo>
                        <a:pt x="135" y="175"/>
                      </a:lnTo>
                      <a:lnTo>
                        <a:pt x="138" y="167"/>
                      </a:lnTo>
                      <a:lnTo>
                        <a:pt x="141" y="161"/>
                      </a:lnTo>
                      <a:lnTo>
                        <a:pt x="141" y="153"/>
                      </a:lnTo>
                      <a:lnTo>
                        <a:pt x="145" y="148"/>
                      </a:lnTo>
                      <a:lnTo>
                        <a:pt x="148" y="143"/>
                      </a:lnTo>
                      <a:lnTo>
                        <a:pt x="152" y="138"/>
                      </a:lnTo>
                      <a:lnTo>
                        <a:pt x="152" y="134"/>
                      </a:lnTo>
                      <a:lnTo>
                        <a:pt x="155" y="129"/>
                      </a:lnTo>
                      <a:lnTo>
                        <a:pt x="159" y="125"/>
                      </a:lnTo>
                      <a:lnTo>
                        <a:pt x="162" y="122"/>
                      </a:lnTo>
                      <a:lnTo>
                        <a:pt x="162" y="116"/>
                      </a:lnTo>
                      <a:lnTo>
                        <a:pt x="166" y="111"/>
                      </a:lnTo>
                      <a:lnTo>
                        <a:pt x="169" y="106"/>
                      </a:lnTo>
                      <a:lnTo>
                        <a:pt x="169" y="100"/>
                      </a:lnTo>
                      <a:lnTo>
                        <a:pt x="172" y="95"/>
                      </a:lnTo>
                      <a:lnTo>
                        <a:pt x="176" y="90"/>
                      </a:lnTo>
                      <a:lnTo>
                        <a:pt x="179" y="86"/>
                      </a:lnTo>
                      <a:lnTo>
                        <a:pt x="179" y="82"/>
                      </a:lnTo>
                      <a:lnTo>
                        <a:pt x="183" y="79"/>
                      </a:lnTo>
                      <a:lnTo>
                        <a:pt x="186" y="75"/>
                      </a:lnTo>
                      <a:lnTo>
                        <a:pt x="186" y="72"/>
                      </a:lnTo>
                      <a:lnTo>
                        <a:pt x="190" y="70"/>
                      </a:lnTo>
                      <a:lnTo>
                        <a:pt x="193" y="69"/>
                      </a:lnTo>
                      <a:lnTo>
                        <a:pt x="197" y="66"/>
                      </a:lnTo>
                      <a:lnTo>
                        <a:pt x="197" y="65"/>
                      </a:lnTo>
                      <a:lnTo>
                        <a:pt x="200" y="62"/>
                      </a:lnTo>
                      <a:lnTo>
                        <a:pt x="203" y="61"/>
                      </a:lnTo>
                      <a:lnTo>
                        <a:pt x="207" y="58"/>
                      </a:lnTo>
                      <a:lnTo>
                        <a:pt x="207" y="57"/>
                      </a:lnTo>
                      <a:lnTo>
                        <a:pt x="210" y="56"/>
                      </a:lnTo>
                      <a:lnTo>
                        <a:pt x="214" y="55"/>
                      </a:lnTo>
                      <a:lnTo>
                        <a:pt x="214" y="53"/>
                      </a:lnTo>
                      <a:lnTo>
                        <a:pt x="217" y="52"/>
                      </a:lnTo>
                      <a:lnTo>
                        <a:pt x="221" y="51"/>
                      </a:lnTo>
                      <a:lnTo>
                        <a:pt x="224" y="50"/>
                      </a:lnTo>
                      <a:lnTo>
                        <a:pt x="224" y="48"/>
                      </a:lnTo>
                      <a:lnTo>
                        <a:pt x="228" y="47"/>
                      </a:lnTo>
                      <a:lnTo>
                        <a:pt x="231" y="46"/>
                      </a:lnTo>
                      <a:lnTo>
                        <a:pt x="231" y="45"/>
                      </a:lnTo>
                      <a:lnTo>
                        <a:pt x="234" y="43"/>
                      </a:lnTo>
                      <a:lnTo>
                        <a:pt x="238" y="41"/>
                      </a:lnTo>
                      <a:lnTo>
                        <a:pt x="241" y="39"/>
                      </a:lnTo>
                      <a:lnTo>
                        <a:pt x="241" y="37"/>
                      </a:lnTo>
                      <a:lnTo>
                        <a:pt x="245" y="34"/>
                      </a:lnTo>
                      <a:lnTo>
                        <a:pt x="248" y="32"/>
                      </a:lnTo>
                      <a:lnTo>
                        <a:pt x="252" y="29"/>
                      </a:lnTo>
                      <a:lnTo>
                        <a:pt x="252" y="26"/>
                      </a:lnTo>
                      <a:lnTo>
                        <a:pt x="255" y="23"/>
                      </a:lnTo>
                      <a:lnTo>
                        <a:pt x="259" y="21"/>
                      </a:lnTo>
                      <a:lnTo>
                        <a:pt x="259" y="18"/>
                      </a:lnTo>
                      <a:lnTo>
                        <a:pt x="262" y="17"/>
                      </a:lnTo>
                      <a:lnTo>
                        <a:pt x="265" y="16"/>
                      </a:lnTo>
                      <a:lnTo>
                        <a:pt x="272" y="12"/>
                      </a:lnTo>
                      <a:lnTo>
                        <a:pt x="269" y="12"/>
                      </a:lnTo>
                      <a:lnTo>
                        <a:pt x="272" y="12"/>
                      </a:lnTo>
                      <a:lnTo>
                        <a:pt x="276" y="10"/>
                      </a:lnTo>
                      <a:lnTo>
                        <a:pt x="283" y="8"/>
                      </a:lnTo>
                      <a:lnTo>
                        <a:pt x="279" y="8"/>
                      </a:lnTo>
                      <a:lnTo>
                        <a:pt x="283" y="8"/>
                      </a:lnTo>
                      <a:lnTo>
                        <a:pt x="286" y="7"/>
                      </a:lnTo>
                      <a:lnTo>
                        <a:pt x="290" y="5"/>
                      </a:lnTo>
                      <a:lnTo>
                        <a:pt x="293" y="4"/>
                      </a:lnTo>
                      <a:lnTo>
                        <a:pt x="296" y="3"/>
                      </a:lnTo>
                      <a:lnTo>
                        <a:pt x="300" y="3"/>
                      </a:lnTo>
                      <a:lnTo>
                        <a:pt x="303" y="2"/>
                      </a:lnTo>
                      <a:lnTo>
                        <a:pt x="307" y="0"/>
                      </a:lnTo>
                      <a:lnTo>
                        <a:pt x="310" y="0"/>
                      </a:lnTo>
                      <a:lnTo>
                        <a:pt x="314" y="0"/>
                      </a:lnTo>
                      <a:lnTo>
                        <a:pt x="317" y="0"/>
                      </a:lnTo>
                      <a:lnTo>
                        <a:pt x="321" y="0"/>
                      </a:lnTo>
                      <a:lnTo>
                        <a:pt x="324" y="0"/>
                      </a:lnTo>
                      <a:lnTo>
                        <a:pt x="327" y="2"/>
                      </a:lnTo>
                      <a:lnTo>
                        <a:pt x="331" y="3"/>
                      </a:lnTo>
                      <a:lnTo>
                        <a:pt x="334" y="4"/>
                      </a:lnTo>
                      <a:lnTo>
                        <a:pt x="338" y="5"/>
                      </a:lnTo>
                      <a:lnTo>
                        <a:pt x="341" y="8"/>
                      </a:lnTo>
                      <a:lnTo>
                        <a:pt x="341" y="9"/>
                      </a:lnTo>
                      <a:lnTo>
                        <a:pt x="345" y="10"/>
                      </a:lnTo>
                      <a:lnTo>
                        <a:pt x="348" y="12"/>
                      </a:lnTo>
                      <a:lnTo>
                        <a:pt x="348" y="13"/>
                      </a:lnTo>
                      <a:lnTo>
                        <a:pt x="351" y="16"/>
                      </a:lnTo>
                      <a:lnTo>
                        <a:pt x="355" y="18"/>
                      </a:lnTo>
                      <a:lnTo>
                        <a:pt x="358" y="21"/>
                      </a:lnTo>
                      <a:lnTo>
                        <a:pt x="358" y="23"/>
                      </a:lnTo>
                      <a:lnTo>
                        <a:pt x="362" y="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18"/>
                <p:cNvSpPr>
                  <a:spLocks/>
                </p:cNvSpPr>
                <p:nvPr/>
              </p:nvSpPr>
              <p:spPr bwMode="auto">
                <a:xfrm>
                  <a:off x="973138" y="1293813"/>
                  <a:ext cx="512763" cy="644525"/>
                </a:xfrm>
                <a:custGeom>
                  <a:avLst/>
                  <a:gdLst/>
                  <a:ahLst/>
                  <a:cxnLst>
                    <a:cxn ang="0">
                      <a:pos x="7" y="6"/>
                    </a:cxn>
                    <a:cxn ang="0">
                      <a:pos x="14" y="20"/>
                    </a:cxn>
                    <a:cxn ang="0">
                      <a:pos x="20" y="39"/>
                    </a:cxn>
                    <a:cxn ang="0">
                      <a:pos x="27" y="60"/>
                    </a:cxn>
                    <a:cxn ang="0">
                      <a:pos x="34" y="79"/>
                    </a:cxn>
                    <a:cxn ang="0">
                      <a:pos x="41" y="96"/>
                    </a:cxn>
                    <a:cxn ang="0">
                      <a:pos x="51" y="109"/>
                    </a:cxn>
                    <a:cxn ang="0">
                      <a:pos x="58" y="126"/>
                    </a:cxn>
                    <a:cxn ang="0">
                      <a:pos x="65" y="145"/>
                    </a:cxn>
                    <a:cxn ang="0">
                      <a:pos x="72" y="174"/>
                    </a:cxn>
                    <a:cxn ang="0">
                      <a:pos x="79" y="213"/>
                    </a:cxn>
                    <a:cxn ang="0">
                      <a:pos x="86" y="258"/>
                    </a:cxn>
                    <a:cxn ang="0">
                      <a:pos x="96" y="296"/>
                    </a:cxn>
                    <a:cxn ang="0">
                      <a:pos x="103" y="325"/>
                    </a:cxn>
                    <a:cxn ang="0">
                      <a:pos x="110" y="345"/>
                    </a:cxn>
                    <a:cxn ang="0">
                      <a:pos x="117" y="366"/>
                    </a:cxn>
                    <a:cxn ang="0">
                      <a:pos x="124" y="382"/>
                    </a:cxn>
                    <a:cxn ang="0">
                      <a:pos x="131" y="393"/>
                    </a:cxn>
                    <a:cxn ang="0">
                      <a:pos x="141" y="400"/>
                    </a:cxn>
                    <a:cxn ang="0">
                      <a:pos x="148" y="403"/>
                    </a:cxn>
                    <a:cxn ang="0">
                      <a:pos x="158" y="406"/>
                    </a:cxn>
                    <a:cxn ang="0">
                      <a:pos x="169" y="403"/>
                    </a:cxn>
                    <a:cxn ang="0">
                      <a:pos x="175" y="398"/>
                    </a:cxn>
                    <a:cxn ang="0">
                      <a:pos x="186" y="390"/>
                    </a:cxn>
                    <a:cxn ang="0">
                      <a:pos x="193" y="379"/>
                    </a:cxn>
                    <a:cxn ang="0">
                      <a:pos x="200" y="367"/>
                    </a:cxn>
                    <a:cxn ang="0">
                      <a:pos x="206" y="354"/>
                    </a:cxn>
                    <a:cxn ang="0">
                      <a:pos x="213" y="343"/>
                    </a:cxn>
                    <a:cxn ang="0">
                      <a:pos x="220" y="331"/>
                    </a:cxn>
                    <a:cxn ang="0">
                      <a:pos x="230" y="320"/>
                    </a:cxn>
                    <a:cxn ang="0">
                      <a:pos x="237" y="309"/>
                    </a:cxn>
                    <a:cxn ang="0">
                      <a:pos x="244" y="299"/>
                    </a:cxn>
                    <a:cxn ang="0">
                      <a:pos x="251" y="285"/>
                    </a:cxn>
                    <a:cxn ang="0">
                      <a:pos x="258" y="267"/>
                    </a:cxn>
                    <a:cxn ang="0">
                      <a:pos x="268" y="244"/>
                    </a:cxn>
                    <a:cxn ang="0">
                      <a:pos x="275" y="222"/>
                    </a:cxn>
                    <a:cxn ang="0">
                      <a:pos x="282" y="200"/>
                    </a:cxn>
                    <a:cxn ang="0">
                      <a:pos x="289" y="180"/>
                    </a:cxn>
                    <a:cxn ang="0">
                      <a:pos x="296" y="165"/>
                    </a:cxn>
                    <a:cxn ang="0">
                      <a:pos x="303" y="154"/>
                    </a:cxn>
                    <a:cxn ang="0">
                      <a:pos x="313" y="143"/>
                    </a:cxn>
                    <a:cxn ang="0">
                      <a:pos x="320" y="133"/>
                    </a:cxn>
                  </a:cxnLst>
                  <a:rect l="0" t="0" r="r" b="b"/>
                  <a:pathLst>
                    <a:path w="323" h="406">
                      <a:moveTo>
                        <a:pt x="0" y="0"/>
                      </a:moveTo>
                      <a:lnTo>
                        <a:pt x="3" y="2"/>
                      </a:lnTo>
                      <a:lnTo>
                        <a:pt x="7" y="6"/>
                      </a:lnTo>
                      <a:lnTo>
                        <a:pt x="7" y="11"/>
                      </a:lnTo>
                      <a:lnTo>
                        <a:pt x="10" y="15"/>
                      </a:lnTo>
                      <a:lnTo>
                        <a:pt x="14" y="20"/>
                      </a:lnTo>
                      <a:lnTo>
                        <a:pt x="14" y="26"/>
                      </a:lnTo>
                      <a:lnTo>
                        <a:pt x="17" y="32"/>
                      </a:lnTo>
                      <a:lnTo>
                        <a:pt x="20" y="39"/>
                      </a:lnTo>
                      <a:lnTo>
                        <a:pt x="24" y="45"/>
                      </a:lnTo>
                      <a:lnTo>
                        <a:pt x="24" y="51"/>
                      </a:lnTo>
                      <a:lnTo>
                        <a:pt x="27" y="60"/>
                      </a:lnTo>
                      <a:lnTo>
                        <a:pt x="31" y="66"/>
                      </a:lnTo>
                      <a:lnTo>
                        <a:pt x="34" y="73"/>
                      </a:lnTo>
                      <a:lnTo>
                        <a:pt x="34" y="79"/>
                      </a:lnTo>
                      <a:lnTo>
                        <a:pt x="38" y="85"/>
                      </a:lnTo>
                      <a:lnTo>
                        <a:pt x="41" y="90"/>
                      </a:lnTo>
                      <a:lnTo>
                        <a:pt x="41" y="96"/>
                      </a:lnTo>
                      <a:lnTo>
                        <a:pt x="45" y="101"/>
                      </a:lnTo>
                      <a:lnTo>
                        <a:pt x="48" y="106"/>
                      </a:lnTo>
                      <a:lnTo>
                        <a:pt x="51" y="109"/>
                      </a:lnTo>
                      <a:lnTo>
                        <a:pt x="51" y="114"/>
                      </a:lnTo>
                      <a:lnTo>
                        <a:pt x="55" y="119"/>
                      </a:lnTo>
                      <a:lnTo>
                        <a:pt x="58" y="126"/>
                      </a:lnTo>
                      <a:lnTo>
                        <a:pt x="58" y="132"/>
                      </a:lnTo>
                      <a:lnTo>
                        <a:pt x="62" y="138"/>
                      </a:lnTo>
                      <a:lnTo>
                        <a:pt x="65" y="145"/>
                      </a:lnTo>
                      <a:lnTo>
                        <a:pt x="69" y="154"/>
                      </a:lnTo>
                      <a:lnTo>
                        <a:pt x="69" y="164"/>
                      </a:lnTo>
                      <a:lnTo>
                        <a:pt x="72" y="174"/>
                      </a:lnTo>
                      <a:lnTo>
                        <a:pt x="76" y="186"/>
                      </a:lnTo>
                      <a:lnTo>
                        <a:pt x="79" y="199"/>
                      </a:lnTo>
                      <a:lnTo>
                        <a:pt x="79" y="213"/>
                      </a:lnTo>
                      <a:lnTo>
                        <a:pt x="82" y="227"/>
                      </a:lnTo>
                      <a:lnTo>
                        <a:pt x="86" y="242"/>
                      </a:lnTo>
                      <a:lnTo>
                        <a:pt x="86" y="258"/>
                      </a:lnTo>
                      <a:lnTo>
                        <a:pt x="89" y="272"/>
                      </a:lnTo>
                      <a:lnTo>
                        <a:pt x="93" y="285"/>
                      </a:lnTo>
                      <a:lnTo>
                        <a:pt x="96" y="296"/>
                      </a:lnTo>
                      <a:lnTo>
                        <a:pt x="96" y="306"/>
                      </a:lnTo>
                      <a:lnTo>
                        <a:pt x="100" y="316"/>
                      </a:lnTo>
                      <a:lnTo>
                        <a:pt x="103" y="325"/>
                      </a:lnTo>
                      <a:lnTo>
                        <a:pt x="103" y="333"/>
                      </a:lnTo>
                      <a:lnTo>
                        <a:pt x="107" y="339"/>
                      </a:lnTo>
                      <a:lnTo>
                        <a:pt x="110" y="345"/>
                      </a:lnTo>
                      <a:lnTo>
                        <a:pt x="113" y="352"/>
                      </a:lnTo>
                      <a:lnTo>
                        <a:pt x="113" y="358"/>
                      </a:lnTo>
                      <a:lnTo>
                        <a:pt x="117" y="366"/>
                      </a:lnTo>
                      <a:lnTo>
                        <a:pt x="120" y="371"/>
                      </a:lnTo>
                      <a:lnTo>
                        <a:pt x="124" y="377"/>
                      </a:lnTo>
                      <a:lnTo>
                        <a:pt x="124" y="382"/>
                      </a:lnTo>
                      <a:lnTo>
                        <a:pt x="127" y="387"/>
                      </a:lnTo>
                      <a:lnTo>
                        <a:pt x="131" y="390"/>
                      </a:lnTo>
                      <a:lnTo>
                        <a:pt x="131" y="393"/>
                      </a:lnTo>
                      <a:lnTo>
                        <a:pt x="134" y="396"/>
                      </a:lnTo>
                      <a:lnTo>
                        <a:pt x="138" y="398"/>
                      </a:lnTo>
                      <a:lnTo>
                        <a:pt x="141" y="400"/>
                      </a:lnTo>
                      <a:lnTo>
                        <a:pt x="141" y="401"/>
                      </a:lnTo>
                      <a:lnTo>
                        <a:pt x="144" y="402"/>
                      </a:lnTo>
                      <a:lnTo>
                        <a:pt x="148" y="403"/>
                      </a:lnTo>
                      <a:lnTo>
                        <a:pt x="151" y="405"/>
                      </a:lnTo>
                      <a:lnTo>
                        <a:pt x="155" y="405"/>
                      </a:lnTo>
                      <a:lnTo>
                        <a:pt x="158" y="406"/>
                      </a:lnTo>
                      <a:lnTo>
                        <a:pt x="162" y="405"/>
                      </a:lnTo>
                      <a:lnTo>
                        <a:pt x="165" y="405"/>
                      </a:lnTo>
                      <a:lnTo>
                        <a:pt x="169" y="403"/>
                      </a:lnTo>
                      <a:lnTo>
                        <a:pt x="172" y="402"/>
                      </a:lnTo>
                      <a:lnTo>
                        <a:pt x="175" y="401"/>
                      </a:lnTo>
                      <a:lnTo>
                        <a:pt x="175" y="398"/>
                      </a:lnTo>
                      <a:lnTo>
                        <a:pt x="179" y="396"/>
                      </a:lnTo>
                      <a:lnTo>
                        <a:pt x="182" y="393"/>
                      </a:lnTo>
                      <a:lnTo>
                        <a:pt x="186" y="390"/>
                      </a:lnTo>
                      <a:lnTo>
                        <a:pt x="186" y="386"/>
                      </a:lnTo>
                      <a:lnTo>
                        <a:pt x="189" y="383"/>
                      </a:lnTo>
                      <a:lnTo>
                        <a:pt x="193" y="379"/>
                      </a:lnTo>
                      <a:lnTo>
                        <a:pt x="196" y="374"/>
                      </a:lnTo>
                      <a:lnTo>
                        <a:pt x="196" y="371"/>
                      </a:lnTo>
                      <a:lnTo>
                        <a:pt x="200" y="367"/>
                      </a:lnTo>
                      <a:lnTo>
                        <a:pt x="203" y="362"/>
                      </a:lnTo>
                      <a:lnTo>
                        <a:pt x="203" y="358"/>
                      </a:lnTo>
                      <a:lnTo>
                        <a:pt x="206" y="354"/>
                      </a:lnTo>
                      <a:lnTo>
                        <a:pt x="210" y="350"/>
                      </a:lnTo>
                      <a:lnTo>
                        <a:pt x="213" y="347"/>
                      </a:lnTo>
                      <a:lnTo>
                        <a:pt x="213" y="343"/>
                      </a:lnTo>
                      <a:lnTo>
                        <a:pt x="217" y="339"/>
                      </a:lnTo>
                      <a:lnTo>
                        <a:pt x="220" y="335"/>
                      </a:lnTo>
                      <a:lnTo>
                        <a:pt x="220" y="331"/>
                      </a:lnTo>
                      <a:lnTo>
                        <a:pt x="224" y="328"/>
                      </a:lnTo>
                      <a:lnTo>
                        <a:pt x="227" y="324"/>
                      </a:lnTo>
                      <a:lnTo>
                        <a:pt x="230" y="320"/>
                      </a:lnTo>
                      <a:lnTo>
                        <a:pt x="230" y="316"/>
                      </a:lnTo>
                      <a:lnTo>
                        <a:pt x="234" y="313"/>
                      </a:lnTo>
                      <a:lnTo>
                        <a:pt x="237" y="309"/>
                      </a:lnTo>
                      <a:lnTo>
                        <a:pt x="241" y="305"/>
                      </a:lnTo>
                      <a:lnTo>
                        <a:pt x="241" y="302"/>
                      </a:lnTo>
                      <a:lnTo>
                        <a:pt x="244" y="299"/>
                      </a:lnTo>
                      <a:lnTo>
                        <a:pt x="248" y="295"/>
                      </a:lnTo>
                      <a:lnTo>
                        <a:pt x="248" y="290"/>
                      </a:lnTo>
                      <a:lnTo>
                        <a:pt x="251" y="285"/>
                      </a:lnTo>
                      <a:lnTo>
                        <a:pt x="255" y="280"/>
                      </a:lnTo>
                      <a:lnTo>
                        <a:pt x="258" y="273"/>
                      </a:lnTo>
                      <a:lnTo>
                        <a:pt x="258" y="267"/>
                      </a:lnTo>
                      <a:lnTo>
                        <a:pt x="261" y="261"/>
                      </a:lnTo>
                      <a:lnTo>
                        <a:pt x="265" y="253"/>
                      </a:lnTo>
                      <a:lnTo>
                        <a:pt x="268" y="244"/>
                      </a:lnTo>
                      <a:lnTo>
                        <a:pt x="268" y="237"/>
                      </a:lnTo>
                      <a:lnTo>
                        <a:pt x="272" y="229"/>
                      </a:lnTo>
                      <a:lnTo>
                        <a:pt x="275" y="222"/>
                      </a:lnTo>
                      <a:lnTo>
                        <a:pt x="275" y="214"/>
                      </a:lnTo>
                      <a:lnTo>
                        <a:pt x="279" y="207"/>
                      </a:lnTo>
                      <a:lnTo>
                        <a:pt x="282" y="200"/>
                      </a:lnTo>
                      <a:lnTo>
                        <a:pt x="286" y="193"/>
                      </a:lnTo>
                      <a:lnTo>
                        <a:pt x="286" y="186"/>
                      </a:lnTo>
                      <a:lnTo>
                        <a:pt x="289" y="180"/>
                      </a:lnTo>
                      <a:lnTo>
                        <a:pt x="292" y="175"/>
                      </a:lnTo>
                      <a:lnTo>
                        <a:pt x="292" y="170"/>
                      </a:lnTo>
                      <a:lnTo>
                        <a:pt x="296" y="165"/>
                      </a:lnTo>
                      <a:lnTo>
                        <a:pt x="299" y="161"/>
                      </a:lnTo>
                      <a:lnTo>
                        <a:pt x="303" y="156"/>
                      </a:lnTo>
                      <a:lnTo>
                        <a:pt x="303" y="154"/>
                      </a:lnTo>
                      <a:lnTo>
                        <a:pt x="306" y="150"/>
                      </a:lnTo>
                      <a:lnTo>
                        <a:pt x="310" y="147"/>
                      </a:lnTo>
                      <a:lnTo>
                        <a:pt x="313" y="143"/>
                      </a:lnTo>
                      <a:lnTo>
                        <a:pt x="313" y="141"/>
                      </a:lnTo>
                      <a:lnTo>
                        <a:pt x="317" y="137"/>
                      </a:lnTo>
                      <a:lnTo>
                        <a:pt x="320" y="133"/>
                      </a:lnTo>
                      <a:lnTo>
                        <a:pt x="320" y="130"/>
                      </a:lnTo>
                      <a:lnTo>
                        <a:pt x="323" y="1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19"/>
                <p:cNvSpPr>
                  <a:spLocks/>
                </p:cNvSpPr>
                <p:nvPr/>
              </p:nvSpPr>
              <p:spPr bwMode="auto">
                <a:xfrm>
                  <a:off x="1485900" y="1349376"/>
                  <a:ext cx="525463" cy="511175"/>
                </a:xfrm>
                <a:custGeom>
                  <a:avLst/>
                  <a:gdLst/>
                  <a:ahLst/>
                  <a:cxnLst>
                    <a:cxn ang="0">
                      <a:pos x="7" y="82"/>
                    </a:cxn>
                    <a:cxn ang="0">
                      <a:pos x="14" y="69"/>
                    </a:cxn>
                    <a:cxn ang="0">
                      <a:pos x="21" y="59"/>
                    </a:cxn>
                    <a:cxn ang="0">
                      <a:pos x="28" y="52"/>
                    </a:cxn>
                    <a:cxn ang="0">
                      <a:pos x="35" y="48"/>
                    </a:cxn>
                    <a:cxn ang="0">
                      <a:pos x="42" y="44"/>
                    </a:cxn>
                    <a:cxn ang="0">
                      <a:pos x="52" y="40"/>
                    </a:cxn>
                    <a:cxn ang="0">
                      <a:pos x="59" y="35"/>
                    </a:cxn>
                    <a:cxn ang="0">
                      <a:pos x="66" y="30"/>
                    </a:cxn>
                    <a:cxn ang="0">
                      <a:pos x="73" y="24"/>
                    </a:cxn>
                    <a:cxn ang="0">
                      <a:pos x="80" y="18"/>
                    </a:cxn>
                    <a:cxn ang="0">
                      <a:pos x="87" y="13"/>
                    </a:cxn>
                    <a:cxn ang="0">
                      <a:pos x="100" y="6"/>
                    </a:cxn>
                    <a:cxn ang="0">
                      <a:pos x="104" y="5"/>
                    </a:cxn>
                    <a:cxn ang="0">
                      <a:pos x="111" y="2"/>
                    </a:cxn>
                    <a:cxn ang="0">
                      <a:pos x="121" y="0"/>
                    </a:cxn>
                    <a:cxn ang="0">
                      <a:pos x="131" y="0"/>
                    </a:cxn>
                    <a:cxn ang="0">
                      <a:pos x="142" y="1"/>
                    </a:cxn>
                    <a:cxn ang="0">
                      <a:pos x="152" y="4"/>
                    </a:cxn>
                    <a:cxn ang="0">
                      <a:pos x="159" y="9"/>
                    </a:cxn>
                    <a:cxn ang="0">
                      <a:pos x="166" y="20"/>
                    </a:cxn>
                    <a:cxn ang="0">
                      <a:pos x="173" y="38"/>
                    </a:cxn>
                    <a:cxn ang="0">
                      <a:pos x="179" y="55"/>
                    </a:cxn>
                    <a:cxn ang="0">
                      <a:pos x="186" y="73"/>
                    </a:cxn>
                    <a:cxn ang="0">
                      <a:pos x="197" y="90"/>
                    </a:cxn>
                    <a:cxn ang="0">
                      <a:pos x="204" y="107"/>
                    </a:cxn>
                    <a:cxn ang="0">
                      <a:pos x="210" y="124"/>
                    </a:cxn>
                    <a:cxn ang="0">
                      <a:pos x="217" y="139"/>
                    </a:cxn>
                    <a:cxn ang="0">
                      <a:pos x="224" y="153"/>
                    </a:cxn>
                    <a:cxn ang="0">
                      <a:pos x="231" y="167"/>
                    </a:cxn>
                    <a:cxn ang="0">
                      <a:pos x="241" y="182"/>
                    </a:cxn>
                    <a:cxn ang="0">
                      <a:pos x="248" y="198"/>
                    </a:cxn>
                    <a:cxn ang="0">
                      <a:pos x="255" y="214"/>
                    </a:cxn>
                    <a:cxn ang="0">
                      <a:pos x="262" y="232"/>
                    </a:cxn>
                    <a:cxn ang="0">
                      <a:pos x="269" y="250"/>
                    </a:cxn>
                    <a:cxn ang="0">
                      <a:pos x="276" y="270"/>
                    </a:cxn>
                    <a:cxn ang="0">
                      <a:pos x="286" y="286"/>
                    </a:cxn>
                    <a:cxn ang="0">
                      <a:pos x="293" y="300"/>
                    </a:cxn>
                    <a:cxn ang="0">
                      <a:pos x="300" y="309"/>
                    </a:cxn>
                    <a:cxn ang="0">
                      <a:pos x="307" y="317"/>
                    </a:cxn>
                    <a:cxn ang="0">
                      <a:pos x="314" y="320"/>
                    </a:cxn>
                    <a:cxn ang="0">
                      <a:pos x="324" y="322"/>
                    </a:cxn>
                  </a:cxnLst>
                  <a:rect l="0" t="0" r="r" b="b"/>
                  <a:pathLst>
                    <a:path w="331" h="322">
                      <a:moveTo>
                        <a:pt x="0" y="91"/>
                      </a:moveTo>
                      <a:lnTo>
                        <a:pt x="4" y="87"/>
                      </a:lnTo>
                      <a:lnTo>
                        <a:pt x="7" y="82"/>
                      </a:lnTo>
                      <a:lnTo>
                        <a:pt x="7" y="78"/>
                      </a:lnTo>
                      <a:lnTo>
                        <a:pt x="11" y="74"/>
                      </a:lnTo>
                      <a:lnTo>
                        <a:pt x="14" y="69"/>
                      </a:lnTo>
                      <a:lnTo>
                        <a:pt x="14" y="66"/>
                      </a:lnTo>
                      <a:lnTo>
                        <a:pt x="18" y="62"/>
                      </a:lnTo>
                      <a:lnTo>
                        <a:pt x="21" y="59"/>
                      </a:lnTo>
                      <a:lnTo>
                        <a:pt x="25" y="57"/>
                      </a:lnTo>
                      <a:lnTo>
                        <a:pt x="25" y="54"/>
                      </a:lnTo>
                      <a:lnTo>
                        <a:pt x="28" y="52"/>
                      </a:lnTo>
                      <a:lnTo>
                        <a:pt x="31" y="50"/>
                      </a:lnTo>
                      <a:lnTo>
                        <a:pt x="35" y="49"/>
                      </a:lnTo>
                      <a:lnTo>
                        <a:pt x="35" y="48"/>
                      </a:lnTo>
                      <a:lnTo>
                        <a:pt x="38" y="47"/>
                      </a:lnTo>
                      <a:lnTo>
                        <a:pt x="42" y="45"/>
                      </a:lnTo>
                      <a:lnTo>
                        <a:pt x="42" y="44"/>
                      </a:lnTo>
                      <a:lnTo>
                        <a:pt x="45" y="43"/>
                      </a:lnTo>
                      <a:lnTo>
                        <a:pt x="49" y="42"/>
                      </a:lnTo>
                      <a:lnTo>
                        <a:pt x="52" y="40"/>
                      </a:lnTo>
                      <a:lnTo>
                        <a:pt x="52" y="38"/>
                      </a:lnTo>
                      <a:lnTo>
                        <a:pt x="56" y="37"/>
                      </a:lnTo>
                      <a:lnTo>
                        <a:pt x="59" y="35"/>
                      </a:lnTo>
                      <a:lnTo>
                        <a:pt x="62" y="34"/>
                      </a:lnTo>
                      <a:lnTo>
                        <a:pt x="62" y="31"/>
                      </a:lnTo>
                      <a:lnTo>
                        <a:pt x="66" y="30"/>
                      </a:lnTo>
                      <a:lnTo>
                        <a:pt x="69" y="28"/>
                      </a:lnTo>
                      <a:lnTo>
                        <a:pt x="69" y="26"/>
                      </a:lnTo>
                      <a:lnTo>
                        <a:pt x="73" y="24"/>
                      </a:lnTo>
                      <a:lnTo>
                        <a:pt x="76" y="21"/>
                      </a:lnTo>
                      <a:lnTo>
                        <a:pt x="80" y="20"/>
                      </a:lnTo>
                      <a:lnTo>
                        <a:pt x="80" y="18"/>
                      </a:lnTo>
                      <a:lnTo>
                        <a:pt x="83" y="15"/>
                      </a:lnTo>
                      <a:lnTo>
                        <a:pt x="87" y="14"/>
                      </a:lnTo>
                      <a:lnTo>
                        <a:pt x="87" y="13"/>
                      </a:lnTo>
                      <a:lnTo>
                        <a:pt x="90" y="10"/>
                      </a:lnTo>
                      <a:lnTo>
                        <a:pt x="93" y="9"/>
                      </a:lnTo>
                      <a:lnTo>
                        <a:pt x="100" y="6"/>
                      </a:lnTo>
                      <a:lnTo>
                        <a:pt x="97" y="6"/>
                      </a:lnTo>
                      <a:lnTo>
                        <a:pt x="100" y="6"/>
                      </a:lnTo>
                      <a:lnTo>
                        <a:pt x="104" y="5"/>
                      </a:lnTo>
                      <a:lnTo>
                        <a:pt x="111" y="2"/>
                      </a:lnTo>
                      <a:lnTo>
                        <a:pt x="107" y="2"/>
                      </a:lnTo>
                      <a:lnTo>
                        <a:pt x="111" y="2"/>
                      </a:lnTo>
                      <a:lnTo>
                        <a:pt x="114" y="1"/>
                      </a:lnTo>
                      <a:lnTo>
                        <a:pt x="118" y="0"/>
                      </a:lnTo>
                      <a:lnTo>
                        <a:pt x="121" y="0"/>
                      </a:lnTo>
                      <a:lnTo>
                        <a:pt x="124" y="0"/>
                      </a:lnTo>
                      <a:lnTo>
                        <a:pt x="128" y="0"/>
                      </a:lnTo>
                      <a:lnTo>
                        <a:pt x="131" y="0"/>
                      </a:lnTo>
                      <a:lnTo>
                        <a:pt x="135" y="0"/>
                      </a:lnTo>
                      <a:lnTo>
                        <a:pt x="138" y="0"/>
                      </a:lnTo>
                      <a:lnTo>
                        <a:pt x="142" y="1"/>
                      </a:lnTo>
                      <a:lnTo>
                        <a:pt x="145" y="1"/>
                      </a:lnTo>
                      <a:lnTo>
                        <a:pt x="148" y="2"/>
                      </a:lnTo>
                      <a:lnTo>
                        <a:pt x="152" y="4"/>
                      </a:lnTo>
                      <a:lnTo>
                        <a:pt x="152" y="5"/>
                      </a:lnTo>
                      <a:lnTo>
                        <a:pt x="155" y="6"/>
                      </a:lnTo>
                      <a:lnTo>
                        <a:pt x="159" y="9"/>
                      </a:lnTo>
                      <a:lnTo>
                        <a:pt x="159" y="13"/>
                      </a:lnTo>
                      <a:lnTo>
                        <a:pt x="162" y="16"/>
                      </a:lnTo>
                      <a:lnTo>
                        <a:pt x="166" y="20"/>
                      </a:lnTo>
                      <a:lnTo>
                        <a:pt x="169" y="26"/>
                      </a:lnTo>
                      <a:lnTo>
                        <a:pt x="169" y="31"/>
                      </a:lnTo>
                      <a:lnTo>
                        <a:pt x="173" y="38"/>
                      </a:lnTo>
                      <a:lnTo>
                        <a:pt x="176" y="44"/>
                      </a:lnTo>
                      <a:lnTo>
                        <a:pt x="176" y="50"/>
                      </a:lnTo>
                      <a:lnTo>
                        <a:pt x="179" y="55"/>
                      </a:lnTo>
                      <a:lnTo>
                        <a:pt x="183" y="62"/>
                      </a:lnTo>
                      <a:lnTo>
                        <a:pt x="186" y="68"/>
                      </a:lnTo>
                      <a:lnTo>
                        <a:pt x="186" y="73"/>
                      </a:lnTo>
                      <a:lnTo>
                        <a:pt x="190" y="79"/>
                      </a:lnTo>
                      <a:lnTo>
                        <a:pt x="193" y="84"/>
                      </a:lnTo>
                      <a:lnTo>
                        <a:pt x="197" y="90"/>
                      </a:lnTo>
                      <a:lnTo>
                        <a:pt x="197" y="95"/>
                      </a:lnTo>
                      <a:lnTo>
                        <a:pt x="200" y="101"/>
                      </a:lnTo>
                      <a:lnTo>
                        <a:pt x="204" y="107"/>
                      </a:lnTo>
                      <a:lnTo>
                        <a:pt x="204" y="112"/>
                      </a:lnTo>
                      <a:lnTo>
                        <a:pt x="207" y="119"/>
                      </a:lnTo>
                      <a:lnTo>
                        <a:pt x="210" y="124"/>
                      </a:lnTo>
                      <a:lnTo>
                        <a:pt x="214" y="129"/>
                      </a:lnTo>
                      <a:lnTo>
                        <a:pt x="214" y="134"/>
                      </a:lnTo>
                      <a:lnTo>
                        <a:pt x="217" y="139"/>
                      </a:lnTo>
                      <a:lnTo>
                        <a:pt x="221" y="144"/>
                      </a:lnTo>
                      <a:lnTo>
                        <a:pt x="224" y="149"/>
                      </a:lnTo>
                      <a:lnTo>
                        <a:pt x="224" y="153"/>
                      </a:lnTo>
                      <a:lnTo>
                        <a:pt x="228" y="158"/>
                      </a:lnTo>
                      <a:lnTo>
                        <a:pt x="231" y="163"/>
                      </a:lnTo>
                      <a:lnTo>
                        <a:pt x="231" y="167"/>
                      </a:lnTo>
                      <a:lnTo>
                        <a:pt x="235" y="172"/>
                      </a:lnTo>
                      <a:lnTo>
                        <a:pt x="238" y="177"/>
                      </a:lnTo>
                      <a:lnTo>
                        <a:pt x="241" y="182"/>
                      </a:lnTo>
                      <a:lnTo>
                        <a:pt x="241" y="188"/>
                      </a:lnTo>
                      <a:lnTo>
                        <a:pt x="245" y="193"/>
                      </a:lnTo>
                      <a:lnTo>
                        <a:pt x="248" y="198"/>
                      </a:lnTo>
                      <a:lnTo>
                        <a:pt x="248" y="203"/>
                      </a:lnTo>
                      <a:lnTo>
                        <a:pt x="252" y="209"/>
                      </a:lnTo>
                      <a:lnTo>
                        <a:pt x="255" y="214"/>
                      </a:lnTo>
                      <a:lnTo>
                        <a:pt x="259" y="221"/>
                      </a:lnTo>
                      <a:lnTo>
                        <a:pt x="259" y="226"/>
                      </a:lnTo>
                      <a:lnTo>
                        <a:pt x="262" y="232"/>
                      </a:lnTo>
                      <a:lnTo>
                        <a:pt x="266" y="238"/>
                      </a:lnTo>
                      <a:lnTo>
                        <a:pt x="269" y="243"/>
                      </a:lnTo>
                      <a:lnTo>
                        <a:pt x="269" y="250"/>
                      </a:lnTo>
                      <a:lnTo>
                        <a:pt x="272" y="257"/>
                      </a:lnTo>
                      <a:lnTo>
                        <a:pt x="276" y="264"/>
                      </a:lnTo>
                      <a:lnTo>
                        <a:pt x="276" y="270"/>
                      </a:lnTo>
                      <a:lnTo>
                        <a:pt x="279" y="275"/>
                      </a:lnTo>
                      <a:lnTo>
                        <a:pt x="283" y="281"/>
                      </a:lnTo>
                      <a:lnTo>
                        <a:pt x="286" y="286"/>
                      </a:lnTo>
                      <a:lnTo>
                        <a:pt x="286" y="291"/>
                      </a:lnTo>
                      <a:lnTo>
                        <a:pt x="290" y="296"/>
                      </a:lnTo>
                      <a:lnTo>
                        <a:pt x="293" y="300"/>
                      </a:lnTo>
                      <a:lnTo>
                        <a:pt x="293" y="303"/>
                      </a:lnTo>
                      <a:lnTo>
                        <a:pt x="297" y="307"/>
                      </a:lnTo>
                      <a:lnTo>
                        <a:pt x="300" y="309"/>
                      </a:lnTo>
                      <a:lnTo>
                        <a:pt x="303" y="312"/>
                      </a:lnTo>
                      <a:lnTo>
                        <a:pt x="303" y="314"/>
                      </a:lnTo>
                      <a:lnTo>
                        <a:pt x="307" y="317"/>
                      </a:lnTo>
                      <a:lnTo>
                        <a:pt x="310" y="318"/>
                      </a:lnTo>
                      <a:lnTo>
                        <a:pt x="317" y="320"/>
                      </a:lnTo>
                      <a:lnTo>
                        <a:pt x="314" y="320"/>
                      </a:lnTo>
                      <a:lnTo>
                        <a:pt x="317" y="320"/>
                      </a:lnTo>
                      <a:lnTo>
                        <a:pt x="321" y="322"/>
                      </a:lnTo>
                      <a:lnTo>
                        <a:pt x="324" y="322"/>
                      </a:lnTo>
                      <a:lnTo>
                        <a:pt x="328" y="322"/>
                      </a:lnTo>
                      <a:lnTo>
                        <a:pt x="331" y="322"/>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20"/>
                <p:cNvSpPr>
                  <a:spLocks/>
                </p:cNvSpPr>
                <p:nvPr/>
              </p:nvSpPr>
              <p:spPr bwMode="auto">
                <a:xfrm>
                  <a:off x="2011363" y="1419226"/>
                  <a:ext cx="563563" cy="441325"/>
                </a:xfrm>
                <a:custGeom>
                  <a:avLst/>
                  <a:gdLst/>
                  <a:ahLst/>
                  <a:cxnLst>
                    <a:cxn ang="0">
                      <a:pos x="7" y="276"/>
                    </a:cxn>
                    <a:cxn ang="0">
                      <a:pos x="17" y="273"/>
                    </a:cxn>
                    <a:cxn ang="0">
                      <a:pos x="28" y="270"/>
                    </a:cxn>
                    <a:cxn ang="0">
                      <a:pos x="34" y="266"/>
                    </a:cxn>
                    <a:cxn ang="0">
                      <a:pos x="45" y="263"/>
                    </a:cxn>
                    <a:cxn ang="0">
                      <a:pos x="52" y="259"/>
                    </a:cxn>
                    <a:cxn ang="0">
                      <a:pos x="58" y="255"/>
                    </a:cxn>
                    <a:cxn ang="0">
                      <a:pos x="65" y="251"/>
                    </a:cxn>
                    <a:cxn ang="0">
                      <a:pos x="72" y="247"/>
                    </a:cxn>
                    <a:cxn ang="0">
                      <a:pos x="79" y="242"/>
                    </a:cxn>
                    <a:cxn ang="0">
                      <a:pos x="89" y="239"/>
                    </a:cxn>
                    <a:cxn ang="0">
                      <a:pos x="96" y="232"/>
                    </a:cxn>
                    <a:cxn ang="0">
                      <a:pos x="103" y="225"/>
                    </a:cxn>
                    <a:cxn ang="0">
                      <a:pos x="110" y="213"/>
                    </a:cxn>
                    <a:cxn ang="0">
                      <a:pos x="117" y="199"/>
                    </a:cxn>
                    <a:cxn ang="0">
                      <a:pos x="127" y="186"/>
                    </a:cxn>
                    <a:cxn ang="0">
                      <a:pos x="134" y="172"/>
                    </a:cxn>
                    <a:cxn ang="0">
                      <a:pos x="141" y="160"/>
                    </a:cxn>
                    <a:cxn ang="0">
                      <a:pos x="148" y="152"/>
                    </a:cxn>
                    <a:cxn ang="0">
                      <a:pos x="155" y="139"/>
                    </a:cxn>
                    <a:cxn ang="0">
                      <a:pos x="162" y="123"/>
                    </a:cxn>
                    <a:cxn ang="0">
                      <a:pos x="172" y="101"/>
                    </a:cxn>
                    <a:cxn ang="0">
                      <a:pos x="179" y="78"/>
                    </a:cxn>
                    <a:cxn ang="0">
                      <a:pos x="186" y="57"/>
                    </a:cxn>
                    <a:cxn ang="0">
                      <a:pos x="193" y="37"/>
                    </a:cxn>
                    <a:cxn ang="0">
                      <a:pos x="200" y="23"/>
                    </a:cxn>
                    <a:cxn ang="0">
                      <a:pos x="207" y="15"/>
                    </a:cxn>
                    <a:cxn ang="0">
                      <a:pos x="217" y="11"/>
                    </a:cxn>
                    <a:cxn ang="0">
                      <a:pos x="227" y="8"/>
                    </a:cxn>
                    <a:cxn ang="0">
                      <a:pos x="238" y="5"/>
                    </a:cxn>
                    <a:cxn ang="0">
                      <a:pos x="248" y="3"/>
                    </a:cxn>
                    <a:cxn ang="0">
                      <a:pos x="258" y="1"/>
                    </a:cxn>
                    <a:cxn ang="0">
                      <a:pos x="269" y="0"/>
                    </a:cxn>
                    <a:cxn ang="0">
                      <a:pos x="279" y="0"/>
                    </a:cxn>
                    <a:cxn ang="0">
                      <a:pos x="289" y="0"/>
                    </a:cxn>
                    <a:cxn ang="0">
                      <a:pos x="299" y="1"/>
                    </a:cxn>
                    <a:cxn ang="0">
                      <a:pos x="310" y="3"/>
                    </a:cxn>
                    <a:cxn ang="0">
                      <a:pos x="320" y="6"/>
                    </a:cxn>
                    <a:cxn ang="0">
                      <a:pos x="327" y="10"/>
                    </a:cxn>
                    <a:cxn ang="0">
                      <a:pos x="334" y="14"/>
                    </a:cxn>
                    <a:cxn ang="0">
                      <a:pos x="341" y="19"/>
                    </a:cxn>
                    <a:cxn ang="0">
                      <a:pos x="351" y="27"/>
                    </a:cxn>
                  </a:cxnLst>
                  <a:rect l="0" t="0" r="r" b="b"/>
                  <a:pathLst>
                    <a:path w="355" h="278">
                      <a:moveTo>
                        <a:pt x="0" y="278"/>
                      </a:moveTo>
                      <a:lnTo>
                        <a:pt x="3" y="278"/>
                      </a:lnTo>
                      <a:lnTo>
                        <a:pt x="7" y="276"/>
                      </a:lnTo>
                      <a:lnTo>
                        <a:pt x="10" y="275"/>
                      </a:lnTo>
                      <a:lnTo>
                        <a:pt x="14" y="274"/>
                      </a:lnTo>
                      <a:lnTo>
                        <a:pt x="17" y="273"/>
                      </a:lnTo>
                      <a:lnTo>
                        <a:pt x="21" y="271"/>
                      </a:lnTo>
                      <a:lnTo>
                        <a:pt x="24" y="271"/>
                      </a:lnTo>
                      <a:lnTo>
                        <a:pt x="28" y="270"/>
                      </a:lnTo>
                      <a:lnTo>
                        <a:pt x="28" y="269"/>
                      </a:lnTo>
                      <a:lnTo>
                        <a:pt x="31" y="268"/>
                      </a:lnTo>
                      <a:lnTo>
                        <a:pt x="34" y="266"/>
                      </a:lnTo>
                      <a:lnTo>
                        <a:pt x="38" y="265"/>
                      </a:lnTo>
                      <a:lnTo>
                        <a:pt x="41" y="264"/>
                      </a:lnTo>
                      <a:lnTo>
                        <a:pt x="45" y="263"/>
                      </a:lnTo>
                      <a:lnTo>
                        <a:pt x="45" y="261"/>
                      </a:lnTo>
                      <a:lnTo>
                        <a:pt x="48" y="260"/>
                      </a:lnTo>
                      <a:lnTo>
                        <a:pt x="52" y="259"/>
                      </a:lnTo>
                      <a:lnTo>
                        <a:pt x="55" y="258"/>
                      </a:lnTo>
                      <a:lnTo>
                        <a:pt x="55" y="256"/>
                      </a:lnTo>
                      <a:lnTo>
                        <a:pt x="58" y="255"/>
                      </a:lnTo>
                      <a:lnTo>
                        <a:pt x="62" y="254"/>
                      </a:lnTo>
                      <a:lnTo>
                        <a:pt x="62" y="252"/>
                      </a:lnTo>
                      <a:lnTo>
                        <a:pt x="65" y="251"/>
                      </a:lnTo>
                      <a:lnTo>
                        <a:pt x="69" y="250"/>
                      </a:lnTo>
                      <a:lnTo>
                        <a:pt x="72" y="249"/>
                      </a:lnTo>
                      <a:lnTo>
                        <a:pt x="72" y="247"/>
                      </a:lnTo>
                      <a:lnTo>
                        <a:pt x="76" y="246"/>
                      </a:lnTo>
                      <a:lnTo>
                        <a:pt x="79" y="245"/>
                      </a:lnTo>
                      <a:lnTo>
                        <a:pt x="79" y="242"/>
                      </a:lnTo>
                      <a:lnTo>
                        <a:pt x="83" y="241"/>
                      </a:lnTo>
                      <a:lnTo>
                        <a:pt x="86" y="240"/>
                      </a:lnTo>
                      <a:lnTo>
                        <a:pt x="89" y="239"/>
                      </a:lnTo>
                      <a:lnTo>
                        <a:pt x="89" y="236"/>
                      </a:lnTo>
                      <a:lnTo>
                        <a:pt x="93" y="235"/>
                      </a:lnTo>
                      <a:lnTo>
                        <a:pt x="96" y="232"/>
                      </a:lnTo>
                      <a:lnTo>
                        <a:pt x="100" y="230"/>
                      </a:lnTo>
                      <a:lnTo>
                        <a:pt x="100" y="227"/>
                      </a:lnTo>
                      <a:lnTo>
                        <a:pt x="103" y="225"/>
                      </a:lnTo>
                      <a:lnTo>
                        <a:pt x="107" y="221"/>
                      </a:lnTo>
                      <a:lnTo>
                        <a:pt x="107" y="217"/>
                      </a:lnTo>
                      <a:lnTo>
                        <a:pt x="110" y="213"/>
                      </a:lnTo>
                      <a:lnTo>
                        <a:pt x="114" y="208"/>
                      </a:lnTo>
                      <a:lnTo>
                        <a:pt x="117" y="205"/>
                      </a:lnTo>
                      <a:lnTo>
                        <a:pt x="117" y="199"/>
                      </a:lnTo>
                      <a:lnTo>
                        <a:pt x="120" y="194"/>
                      </a:lnTo>
                      <a:lnTo>
                        <a:pt x="124" y="189"/>
                      </a:lnTo>
                      <a:lnTo>
                        <a:pt x="127" y="186"/>
                      </a:lnTo>
                      <a:lnTo>
                        <a:pt x="127" y="181"/>
                      </a:lnTo>
                      <a:lnTo>
                        <a:pt x="131" y="176"/>
                      </a:lnTo>
                      <a:lnTo>
                        <a:pt x="134" y="172"/>
                      </a:lnTo>
                      <a:lnTo>
                        <a:pt x="134" y="168"/>
                      </a:lnTo>
                      <a:lnTo>
                        <a:pt x="138" y="164"/>
                      </a:lnTo>
                      <a:lnTo>
                        <a:pt x="141" y="160"/>
                      </a:lnTo>
                      <a:lnTo>
                        <a:pt x="145" y="158"/>
                      </a:lnTo>
                      <a:lnTo>
                        <a:pt x="145" y="154"/>
                      </a:lnTo>
                      <a:lnTo>
                        <a:pt x="148" y="152"/>
                      </a:lnTo>
                      <a:lnTo>
                        <a:pt x="151" y="148"/>
                      </a:lnTo>
                      <a:lnTo>
                        <a:pt x="151" y="144"/>
                      </a:lnTo>
                      <a:lnTo>
                        <a:pt x="155" y="139"/>
                      </a:lnTo>
                      <a:lnTo>
                        <a:pt x="158" y="134"/>
                      </a:lnTo>
                      <a:lnTo>
                        <a:pt x="162" y="129"/>
                      </a:lnTo>
                      <a:lnTo>
                        <a:pt x="162" y="123"/>
                      </a:lnTo>
                      <a:lnTo>
                        <a:pt x="165" y="116"/>
                      </a:lnTo>
                      <a:lnTo>
                        <a:pt x="169" y="109"/>
                      </a:lnTo>
                      <a:lnTo>
                        <a:pt x="172" y="101"/>
                      </a:lnTo>
                      <a:lnTo>
                        <a:pt x="172" y="93"/>
                      </a:lnTo>
                      <a:lnTo>
                        <a:pt x="176" y="86"/>
                      </a:lnTo>
                      <a:lnTo>
                        <a:pt x="179" y="78"/>
                      </a:lnTo>
                      <a:lnTo>
                        <a:pt x="179" y="72"/>
                      </a:lnTo>
                      <a:lnTo>
                        <a:pt x="182" y="64"/>
                      </a:lnTo>
                      <a:lnTo>
                        <a:pt x="186" y="57"/>
                      </a:lnTo>
                      <a:lnTo>
                        <a:pt x="189" y="51"/>
                      </a:lnTo>
                      <a:lnTo>
                        <a:pt x="189" y="43"/>
                      </a:lnTo>
                      <a:lnTo>
                        <a:pt x="193" y="37"/>
                      </a:lnTo>
                      <a:lnTo>
                        <a:pt x="196" y="32"/>
                      </a:lnTo>
                      <a:lnTo>
                        <a:pt x="196" y="27"/>
                      </a:lnTo>
                      <a:lnTo>
                        <a:pt x="200" y="23"/>
                      </a:lnTo>
                      <a:lnTo>
                        <a:pt x="203" y="20"/>
                      </a:lnTo>
                      <a:lnTo>
                        <a:pt x="207" y="17"/>
                      </a:lnTo>
                      <a:lnTo>
                        <a:pt x="207" y="15"/>
                      </a:lnTo>
                      <a:lnTo>
                        <a:pt x="210" y="14"/>
                      </a:lnTo>
                      <a:lnTo>
                        <a:pt x="213" y="13"/>
                      </a:lnTo>
                      <a:lnTo>
                        <a:pt x="217" y="11"/>
                      </a:lnTo>
                      <a:lnTo>
                        <a:pt x="220" y="10"/>
                      </a:lnTo>
                      <a:lnTo>
                        <a:pt x="224" y="9"/>
                      </a:lnTo>
                      <a:lnTo>
                        <a:pt x="227" y="8"/>
                      </a:lnTo>
                      <a:lnTo>
                        <a:pt x="231" y="8"/>
                      </a:lnTo>
                      <a:lnTo>
                        <a:pt x="234" y="6"/>
                      </a:lnTo>
                      <a:lnTo>
                        <a:pt x="238" y="5"/>
                      </a:lnTo>
                      <a:lnTo>
                        <a:pt x="241" y="4"/>
                      </a:lnTo>
                      <a:lnTo>
                        <a:pt x="244" y="4"/>
                      </a:lnTo>
                      <a:lnTo>
                        <a:pt x="248" y="3"/>
                      </a:lnTo>
                      <a:lnTo>
                        <a:pt x="251" y="1"/>
                      </a:lnTo>
                      <a:lnTo>
                        <a:pt x="255" y="1"/>
                      </a:lnTo>
                      <a:lnTo>
                        <a:pt x="258" y="1"/>
                      </a:lnTo>
                      <a:lnTo>
                        <a:pt x="262" y="0"/>
                      </a:lnTo>
                      <a:lnTo>
                        <a:pt x="265" y="0"/>
                      </a:lnTo>
                      <a:lnTo>
                        <a:pt x="269" y="0"/>
                      </a:lnTo>
                      <a:lnTo>
                        <a:pt x="272" y="0"/>
                      </a:lnTo>
                      <a:lnTo>
                        <a:pt x="275" y="0"/>
                      </a:lnTo>
                      <a:lnTo>
                        <a:pt x="279" y="0"/>
                      </a:lnTo>
                      <a:lnTo>
                        <a:pt x="282" y="0"/>
                      </a:lnTo>
                      <a:lnTo>
                        <a:pt x="286" y="0"/>
                      </a:lnTo>
                      <a:lnTo>
                        <a:pt x="289" y="0"/>
                      </a:lnTo>
                      <a:lnTo>
                        <a:pt x="293" y="0"/>
                      </a:lnTo>
                      <a:lnTo>
                        <a:pt x="296" y="1"/>
                      </a:lnTo>
                      <a:lnTo>
                        <a:pt x="299" y="1"/>
                      </a:lnTo>
                      <a:lnTo>
                        <a:pt x="303" y="1"/>
                      </a:lnTo>
                      <a:lnTo>
                        <a:pt x="306" y="3"/>
                      </a:lnTo>
                      <a:lnTo>
                        <a:pt x="310" y="3"/>
                      </a:lnTo>
                      <a:lnTo>
                        <a:pt x="313" y="4"/>
                      </a:lnTo>
                      <a:lnTo>
                        <a:pt x="317" y="5"/>
                      </a:lnTo>
                      <a:lnTo>
                        <a:pt x="320" y="6"/>
                      </a:lnTo>
                      <a:lnTo>
                        <a:pt x="324" y="8"/>
                      </a:lnTo>
                      <a:lnTo>
                        <a:pt x="324" y="9"/>
                      </a:lnTo>
                      <a:lnTo>
                        <a:pt x="327" y="10"/>
                      </a:lnTo>
                      <a:lnTo>
                        <a:pt x="330" y="11"/>
                      </a:lnTo>
                      <a:lnTo>
                        <a:pt x="334" y="13"/>
                      </a:lnTo>
                      <a:lnTo>
                        <a:pt x="334" y="14"/>
                      </a:lnTo>
                      <a:lnTo>
                        <a:pt x="337" y="15"/>
                      </a:lnTo>
                      <a:lnTo>
                        <a:pt x="341" y="17"/>
                      </a:lnTo>
                      <a:lnTo>
                        <a:pt x="341" y="19"/>
                      </a:lnTo>
                      <a:lnTo>
                        <a:pt x="344" y="22"/>
                      </a:lnTo>
                      <a:lnTo>
                        <a:pt x="348" y="23"/>
                      </a:lnTo>
                      <a:lnTo>
                        <a:pt x="351" y="27"/>
                      </a:lnTo>
                      <a:lnTo>
                        <a:pt x="351" y="29"/>
                      </a:lnTo>
                      <a:lnTo>
                        <a:pt x="355" y="33"/>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21"/>
                <p:cNvSpPr>
                  <a:spLocks/>
                </p:cNvSpPr>
                <p:nvPr/>
              </p:nvSpPr>
              <p:spPr bwMode="auto">
                <a:xfrm>
                  <a:off x="2574925" y="1471613"/>
                  <a:ext cx="119063" cy="142875"/>
                </a:xfrm>
                <a:custGeom>
                  <a:avLst/>
                  <a:gdLst/>
                  <a:ahLst/>
                  <a:cxnLst>
                    <a:cxn ang="0">
                      <a:pos x="0" y="0"/>
                    </a:cxn>
                    <a:cxn ang="0">
                      <a:pos x="3" y="4"/>
                    </a:cxn>
                    <a:cxn ang="0">
                      <a:pos x="6" y="9"/>
                    </a:cxn>
                    <a:cxn ang="0">
                      <a:pos x="6" y="13"/>
                    </a:cxn>
                    <a:cxn ang="0">
                      <a:pos x="10" y="18"/>
                    </a:cxn>
                    <a:cxn ang="0">
                      <a:pos x="13" y="21"/>
                    </a:cxn>
                    <a:cxn ang="0">
                      <a:pos x="13" y="26"/>
                    </a:cxn>
                    <a:cxn ang="0">
                      <a:pos x="17" y="30"/>
                    </a:cxn>
                    <a:cxn ang="0">
                      <a:pos x="20" y="34"/>
                    </a:cxn>
                    <a:cxn ang="0">
                      <a:pos x="24" y="37"/>
                    </a:cxn>
                    <a:cxn ang="0">
                      <a:pos x="24" y="40"/>
                    </a:cxn>
                    <a:cxn ang="0">
                      <a:pos x="27" y="43"/>
                    </a:cxn>
                    <a:cxn ang="0">
                      <a:pos x="31" y="44"/>
                    </a:cxn>
                    <a:cxn ang="0">
                      <a:pos x="31" y="47"/>
                    </a:cxn>
                    <a:cxn ang="0">
                      <a:pos x="34" y="49"/>
                    </a:cxn>
                    <a:cxn ang="0">
                      <a:pos x="37" y="50"/>
                    </a:cxn>
                    <a:cxn ang="0">
                      <a:pos x="41" y="52"/>
                    </a:cxn>
                    <a:cxn ang="0">
                      <a:pos x="41" y="54"/>
                    </a:cxn>
                    <a:cxn ang="0">
                      <a:pos x="44" y="57"/>
                    </a:cxn>
                    <a:cxn ang="0">
                      <a:pos x="48" y="58"/>
                    </a:cxn>
                    <a:cxn ang="0">
                      <a:pos x="51" y="60"/>
                    </a:cxn>
                    <a:cxn ang="0">
                      <a:pos x="51" y="63"/>
                    </a:cxn>
                    <a:cxn ang="0">
                      <a:pos x="55" y="67"/>
                    </a:cxn>
                    <a:cxn ang="0">
                      <a:pos x="58" y="69"/>
                    </a:cxn>
                    <a:cxn ang="0">
                      <a:pos x="58" y="73"/>
                    </a:cxn>
                    <a:cxn ang="0">
                      <a:pos x="62" y="76"/>
                    </a:cxn>
                    <a:cxn ang="0">
                      <a:pos x="65" y="79"/>
                    </a:cxn>
                    <a:cxn ang="0">
                      <a:pos x="68" y="83"/>
                    </a:cxn>
                    <a:cxn ang="0">
                      <a:pos x="68" y="84"/>
                    </a:cxn>
                    <a:cxn ang="0">
                      <a:pos x="72" y="86"/>
                    </a:cxn>
                    <a:cxn ang="0">
                      <a:pos x="75" y="88"/>
                    </a:cxn>
                    <a:cxn ang="0">
                      <a:pos x="75" y="90"/>
                    </a:cxn>
                  </a:cxnLst>
                  <a:rect l="0" t="0" r="r" b="b"/>
                  <a:pathLst>
                    <a:path w="75" h="90">
                      <a:moveTo>
                        <a:pt x="0" y="0"/>
                      </a:moveTo>
                      <a:lnTo>
                        <a:pt x="3" y="4"/>
                      </a:lnTo>
                      <a:lnTo>
                        <a:pt x="6" y="9"/>
                      </a:lnTo>
                      <a:lnTo>
                        <a:pt x="6" y="13"/>
                      </a:lnTo>
                      <a:lnTo>
                        <a:pt x="10" y="18"/>
                      </a:lnTo>
                      <a:lnTo>
                        <a:pt x="13" y="21"/>
                      </a:lnTo>
                      <a:lnTo>
                        <a:pt x="13" y="26"/>
                      </a:lnTo>
                      <a:lnTo>
                        <a:pt x="17" y="30"/>
                      </a:lnTo>
                      <a:lnTo>
                        <a:pt x="20" y="34"/>
                      </a:lnTo>
                      <a:lnTo>
                        <a:pt x="24" y="37"/>
                      </a:lnTo>
                      <a:lnTo>
                        <a:pt x="24" y="40"/>
                      </a:lnTo>
                      <a:lnTo>
                        <a:pt x="27" y="43"/>
                      </a:lnTo>
                      <a:lnTo>
                        <a:pt x="31" y="44"/>
                      </a:lnTo>
                      <a:lnTo>
                        <a:pt x="31" y="47"/>
                      </a:lnTo>
                      <a:lnTo>
                        <a:pt x="34" y="49"/>
                      </a:lnTo>
                      <a:lnTo>
                        <a:pt x="37" y="50"/>
                      </a:lnTo>
                      <a:lnTo>
                        <a:pt x="41" y="52"/>
                      </a:lnTo>
                      <a:lnTo>
                        <a:pt x="41" y="54"/>
                      </a:lnTo>
                      <a:lnTo>
                        <a:pt x="44" y="57"/>
                      </a:lnTo>
                      <a:lnTo>
                        <a:pt x="48" y="58"/>
                      </a:lnTo>
                      <a:lnTo>
                        <a:pt x="51" y="60"/>
                      </a:lnTo>
                      <a:lnTo>
                        <a:pt x="51" y="63"/>
                      </a:lnTo>
                      <a:lnTo>
                        <a:pt x="55" y="67"/>
                      </a:lnTo>
                      <a:lnTo>
                        <a:pt x="58" y="69"/>
                      </a:lnTo>
                      <a:lnTo>
                        <a:pt x="58" y="73"/>
                      </a:lnTo>
                      <a:lnTo>
                        <a:pt x="62" y="76"/>
                      </a:lnTo>
                      <a:lnTo>
                        <a:pt x="65" y="79"/>
                      </a:lnTo>
                      <a:lnTo>
                        <a:pt x="68" y="83"/>
                      </a:lnTo>
                      <a:lnTo>
                        <a:pt x="68" y="84"/>
                      </a:lnTo>
                      <a:lnTo>
                        <a:pt x="72" y="86"/>
                      </a:lnTo>
                      <a:lnTo>
                        <a:pt x="75" y="88"/>
                      </a:lnTo>
                      <a:lnTo>
                        <a:pt x="75" y="90"/>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53" name="Straight Arrow Connector 52"/>
              <p:cNvCxnSpPr/>
              <p:nvPr/>
            </p:nvCxnSpPr>
            <p:spPr>
              <a:xfrm flipH="1">
                <a:off x="5486400" y="2937648"/>
                <a:ext cx="497034" cy="338952"/>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7391400" y="2895600"/>
                <a:ext cx="533400" cy="30480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7086600" y="4800600"/>
                <a:ext cx="838200" cy="381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noise</a:t>
                </a:r>
                <a:endParaRPr lang="en-US" sz="1200" dirty="0">
                  <a:solidFill>
                    <a:schemeClr val="tx1"/>
                  </a:solidFill>
                </a:endParaRPr>
              </a:p>
            </p:txBody>
          </p:sp>
          <p:sp>
            <p:nvSpPr>
              <p:cNvPr id="56" name="TextBox 55"/>
              <p:cNvSpPr txBox="1"/>
              <p:nvPr/>
            </p:nvSpPr>
            <p:spPr>
              <a:xfrm>
                <a:off x="4373442" y="4172879"/>
                <a:ext cx="838199" cy="383567"/>
              </a:xfrm>
              <a:prstGeom prst="rect">
                <a:avLst/>
              </a:prstGeom>
              <a:noFill/>
            </p:spPr>
            <p:txBody>
              <a:bodyPr wrap="square" rtlCol="0">
                <a:spAutoFit/>
              </a:bodyPr>
              <a:lstStyle/>
              <a:p>
                <a:r>
                  <a:rPr lang="en-US" sz="1200" b="1" dirty="0" smtClean="0"/>
                  <a:t>ED =</a:t>
                </a:r>
                <a:r>
                  <a:rPr lang="en-US" sz="1200" dirty="0" smtClean="0"/>
                  <a:t> </a:t>
                </a:r>
                <a:endParaRPr lang="en-US" sz="1200" dirty="0"/>
              </a:p>
            </p:txBody>
          </p:sp>
          <p:sp>
            <p:nvSpPr>
              <p:cNvPr id="57" name="TextBox 56"/>
              <p:cNvSpPr txBox="1"/>
              <p:nvPr/>
            </p:nvSpPr>
            <p:spPr>
              <a:xfrm>
                <a:off x="4373442" y="4801589"/>
                <a:ext cx="914400" cy="383567"/>
              </a:xfrm>
              <a:prstGeom prst="rect">
                <a:avLst/>
              </a:prstGeom>
              <a:noFill/>
            </p:spPr>
            <p:txBody>
              <a:bodyPr wrap="square" rtlCol="0">
                <a:spAutoFit/>
              </a:bodyPr>
              <a:lstStyle/>
              <a:p>
                <a:r>
                  <a:rPr lang="en-US" sz="1200" b="1" dirty="0" smtClean="0"/>
                  <a:t>DTW =</a:t>
                </a:r>
                <a:r>
                  <a:rPr lang="en-US" sz="1200" dirty="0" smtClean="0"/>
                  <a:t> </a:t>
                </a:r>
                <a:endParaRPr lang="en-US" sz="1200" dirty="0"/>
              </a:p>
            </p:txBody>
          </p:sp>
          <p:grpSp>
            <p:nvGrpSpPr>
              <p:cNvPr id="58" name="Group 225"/>
              <p:cNvGrpSpPr/>
              <p:nvPr/>
            </p:nvGrpSpPr>
            <p:grpSpPr>
              <a:xfrm>
                <a:off x="5562600" y="2209800"/>
                <a:ext cx="1821934" cy="23542"/>
                <a:chOff x="398463" y="2370138"/>
                <a:chExt cx="2295525" cy="36513"/>
              </a:xfrm>
            </p:grpSpPr>
            <p:sp>
              <p:nvSpPr>
                <p:cNvPr id="59" name="Freeform 7"/>
                <p:cNvSpPr>
                  <a:spLocks/>
                </p:cNvSpPr>
                <p:nvPr/>
              </p:nvSpPr>
              <p:spPr bwMode="auto">
                <a:xfrm>
                  <a:off x="398463" y="2374900"/>
                  <a:ext cx="530225" cy="30163"/>
                </a:xfrm>
                <a:custGeom>
                  <a:avLst/>
                  <a:gdLst/>
                  <a:ahLst/>
                  <a:cxnLst>
                    <a:cxn ang="0">
                      <a:pos x="7" y="12"/>
                    </a:cxn>
                    <a:cxn ang="0">
                      <a:pos x="14" y="7"/>
                    </a:cxn>
                    <a:cxn ang="0">
                      <a:pos x="21" y="7"/>
                    </a:cxn>
                    <a:cxn ang="0">
                      <a:pos x="28" y="15"/>
                    </a:cxn>
                    <a:cxn ang="0">
                      <a:pos x="38" y="11"/>
                    </a:cxn>
                    <a:cxn ang="0">
                      <a:pos x="45" y="10"/>
                    </a:cxn>
                    <a:cxn ang="0">
                      <a:pos x="52" y="15"/>
                    </a:cxn>
                    <a:cxn ang="0">
                      <a:pos x="62" y="3"/>
                    </a:cxn>
                    <a:cxn ang="0">
                      <a:pos x="69" y="7"/>
                    </a:cxn>
                    <a:cxn ang="0">
                      <a:pos x="80" y="13"/>
                    </a:cxn>
                    <a:cxn ang="0">
                      <a:pos x="86" y="6"/>
                    </a:cxn>
                    <a:cxn ang="0">
                      <a:pos x="93" y="5"/>
                    </a:cxn>
                    <a:cxn ang="0">
                      <a:pos x="100" y="8"/>
                    </a:cxn>
                    <a:cxn ang="0">
                      <a:pos x="107" y="13"/>
                    </a:cxn>
                    <a:cxn ang="0">
                      <a:pos x="114" y="7"/>
                    </a:cxn>
                    <a:cxn ang="0">
                      <a:pos x="124" y="7"/>
                    </a:cxn>
                    <a:cxn ang="0">
                      <a:pos x="135" y="5"/>
                    </a:cxn>
                    <a:cxn ang="0">
                      <a:pos x="141" y="1"/>
                    </a:cxn>
                    <a:cxn ang="0">
                      <a:pos x="148" y="8"/>
                    </a:cxn>
                    <a:cxn ang="0">
                      <a:pos x="155" y="13"/>
                    </a:cxn>
                    <a:cxn ang="0">
                      <a:pos x="166" y="1"/>
                    </a:cxn>
                    <a:cxn ang="0">
                      <a:pos x="172" y="8"/>
                    </a:cxn>
                    <a:cxn ang="0">
                      <a:pos x="179" y="7"/>
                    </a:cxn>
                    <a:cxn ang="0">
                      <a:pos x="190" y="11"/>
                    </a:cxn>
                    <a:cxn ang="0">
                      <a:pos x="197" y="5"/>
                    </a:cxn>
                    <a:cxn ang="0">
                      <a:pos x="207" y="8"/>
                    </a:cxn>
                    <a:cxn ang="0">
                      <a:pos x="214" y="12"/>
                    </a:cxn>
                    <a:cxn ang="0">
                      <a:pos x="221" y="11"/>
                    </a:cxn>
                    <a:cxn ang="0">
                      <a:pos x="228" y="7"/>
                    </a:cxn>
                    <a:cxn ang="0">
                      <a:pos x="234" y="10"/>
                    </a:cxn>
                    <a:cxn ang="0">
                      <a:pos x="241" y="7"/>
                    </a:cxn>
                    <a:cxn ang="0">
                      <a:pos x="252" y="8"/>
                    </a:cxn>
                    <a:cxn ang="0">
                      <a:pos x="259" y="6"/>
                    </a:cxn>
                    <a:cxn ang="0">
                      <a:pos x="269" y="11"/>
                    </a:cxn>
                    <a:cxn ang="0">
                      <a:pos x="279" y="6"/>
                    </a:cxn>
                    <a:cxn ang="0">
                      <a:pos x="290" y="8"/>
                    </a:cxn>
                    <a:cxn ang="0">
                      <a:pos x="293" y="8"/>
                    </a:cxn>
                    <a:cxn ang="0">
                      <a:pos x="300" y="13"/>
                    </a:cxn>
                    <a:cxn ang="0">
                      <a:pos x="307" y="11"/>
                    </a:cxn>
                    <a:cxn ang="0">
                      <a:pos x="314" y="8"/>
                    </a:cxn>
                    <a:cxn ang="0">
                      <a:pos x="324" y="11"/>
                    </a:cxn>
                    <a:cxn ang="0">
                      <a:pos x="331" y="12"/>
                    </a:cxn>
                  </a:cxnLst>
                  <a:rect l="0" t="0" r="r" b="b"/>
                  <a:pathLst>
                    <a:path w="334" h="18">
                      <a:moveTo>
                        <a:pt x="0" y="2"/>
                      </a:moveTo>
                      <a:lnTo>
                        <a:pt x="4" y="11"/>
                      </a:lnTo>
                      <a:lnTo>
                        <a:pt x="7" y="12"/>
                      </a:lnTo>
                      <a:lnTo>
                        <a:pt x="7" y="5"/>
                      </a:lnTo>
                      <a:lnTo>
                        <a:pt x="11" y="11"/>
                      </a:lnTo>
                      <a:lnTo>
                        <a:pt x="14" y="7"/>
                      </a:lnTo>
                      <a:lnTo>
                        <a:pt x="18" y="11"/>
                      </a:lnTo>
                      <a:lnTo>
                        <a:pt x="18" y="8"/>
                      </a:lnTo>
                      <a:lnTo>
                        <a:pt x="21" y="7"/>
                      </a:lnTo>
                      <a:lnTo>
                        <a:pt x="24" y="6"/>
                      </a:lnTo>
                      <a:lnTo>
                        <a:pt x="24" y="17"/>
                      </a:lnTo>
                      <a:lnTo>
                        <a:pt x="28" y="15"/>
                      </a:lnTo>
                      <a:lnTo>
                        <a:pt x="31" y="15"/>
                      </a:lnTo>
                      <a:lnTo>
                        <a:pt x="35" y="6"/>
                      </a:lnTo>
                      <a:lnTo>
                        <a:pt x="38" y="11"/>
                      </a:lnTo>
                      <a:lnTo>
                        <a:pt x="42" y="7"/>
                      </a:lnTo>
                      <a:lnTo>
                        <a:pt x="45" y="3"/>
                      </a:lnTo>
                      <a:lnTo>
                        <a:pt x="45" y="10"/>
                      </a:lnTo>
                      <a:lnTo>
                        <a:pt x="49" y="10"/>
                      </a:lnTo>
                      <a:lnTo>
                        <a:pt x="52" y="10"/>
                      </a:lnTo>
                      <a:lnTo>
                        <a:pt x="52" y="15"/>
                      </a:lnTo>
                      <a:lnTo>
                        <a:pt x="55" y="7"/>
                      </a:lnTo>
                      <a:lnTo>
                        <a:pt x="59" y="18"/>
                      </a:lnTo>
                      <a:lnTo>
                        <a:pt x="62" y="3"/>
                      </a:lnTo>
                      <a:lnTo>
                        <a:pt x="62" y="2"/>
                      </a:lnTo>
                      <a:lnTo>
                        <a:pt x="66" y="6"/>
                      </a:lnTo>
                      <a:lnTo>
                        <a:pt x="69" y="7"/>
                      </a:lnTo>
                      <a:lnTo>
                        <a:pt x="73" y="0"/>
                      </a:lnTo>
                      <a:lnTo>
                        <a:pt x="76" y="10"/>
                      </a:lnTo>
                      <a:lnTo>
                        <a:pt x="80" y="13"/>
                      </a:lnTo>
                      <a:lnTo>
                        <a:pt x="80" y="2"/>
                      </a:lnTo>
                      <a:lnTo>
                        <a:pt x="83" y="12"/>
                      </a:lnTo>
                      <a:lnTo>
                        <a:pt x="86" y="6"/>
                      </a:lnTo>
                      <a:lnTo>
                        <a:pt x="90" y="15"/>
                      </a:lnTo>
                      <a:lnTo>
                        <a:pt x="90" y="13"/>
                      </a:lnTo>
                      <a:lnTo>
                        <a:pt x="93" y="5"/>
                      </a:lnTo>
                      <a:lnTo>
                        <a:pt x="97" y="10"/>
                      </a:lnTo>
                      <a:lnTo>
                        <a:pt x="97" y="6"/>
                      </a:lnTo>
                      <a:lnTo>
                        <a:pt x="100" y="8"/>
                      </a:lnTo>
                      <a:lnTo>
                        <a:pt x="104" y="5"/>
                      </a:lnTo>
                      <a:lnTo>
                        <a:pt x="107" y="1"/>
                      </a:lnTo>
                      <a:lnTo>
                        <a:pt x="107" y="13"/>
                      </a:lnTo>
                      <a:lnTo>
                        <a:pt x="110" y="6"/>
                      </a:lnTo>
                      <a:lnTo>
                        <a:pt x="114" y="11"/>
                      </a:lnTo>
                      <a:lnTo>
                        <a:pt x="114" y="7"/>
                      </a:lnTo>
                      <a:lnTo>
                        <a:pt x="117" y="10"/>
                      </a:lnTo>
                      <a:lnTo>
                        <a:pt x="121" y="7"/>
                      </a:lnTo>
                      <a:lnTo>
                        <a:pt x="124" y="7"/>
                      </a:lnTo>
                      <a:lnTo>
                        <a:pt x="128" y="15"/>
                      </a:lnTo>
                      <a:lnTo>
                        <a:pt x="131" y="15"/>
                      </a:lnTo>
                      <a:lnTo>
                        <a:pt x="135" y="5"/>
                      </a:lnTo>
                      <a:lnTo>
                        <a:pt x="135" y="8"/>
                      </a:lnTo>
                      <a:lnTo>
                        <a:pt x="138" y="11"/>
                      </a:lnTo>
                      <a:lnTo>
                        <a:pt x="141" y="1"/>
                      </a:lnTo>
                      <a:lnTo>
                        <a:pt x="141" y="6"/>
                      </a:lnTo>
                      <a:lnTo>
                        <a:pt x="145" y="2"/>
                      </a:lnTo>
                      <a:lnTo>
                        <a:pt x="148" y="8"/>
                      </a:lnTo>
                      <a:lnTo>
                        <a:pt x="152" y="10"/>
                      </a:lnTo>
                      <a:lnTo>
                        <a:pt x="152" y="8"/>
                      </a:lnTo>
                      <a:lnTo>
                        <a:pt x="155" y="13"/>
                      </a:lnTo>
                      <a:lnTo>
                        <a:pt x="159" y="6"/>
                      </a:lnTo>
                      <a:lnTo>
                        <a:pt x="162" y="8"/>
                      </a:lnTo>
                      <a:lnTo>
                        <a:pt x="166" y="1"/>
                      </a:lnTo>
                      <a:lnTo>
                        <a:pt x="169" y="2"/>
                      </a:lnTo>
                      <a:lnTo>
                        <a:pt x="169" y="7"/>
                      </a:lnTo>
                      <a:lnTo>
                        <a:pt x="172" y="8"/>
                      </a:lnTo>
                      <a:lnTo>
                        <a:pt x="176" y="2"/>
                      </a:lnTo>
                      <a:lnTo>
                        <a:pt x="179" y="12"/>
                      </a:lnTo>
                      <a:lnTo>
                        <a:pt x="179" y="7"/>
                      </a:lnTo>
                      <a:lnTo>
                        <a:pt x="183" y="13"/>
                      </a:lnTo>
                      <a:lnTo>
                        <a:pt x="186" y="3"/>
                      </a:lnTo>
                      <a:lnTo>
                        <a:pt x="190" y="11"/>
                      </a:lnTo>
                      <a:lnTo>
                        <a:pt x="193" y="12"/>
                      </a:lnTo>
                      <a:lnTo>
                        <a:pt x="197" y="7"/>
                      </a:lnTo>
                      <a:lnTo>
                        <a:pt x="197" y="5"/>
                      </a:lnTo>
                      <a:lnTo>
                        <a:pt x="200" y="11"/>
                      </a:lnTo>
                      <a:lnTo>
                        <a:pt x="203" y="16"/>
                      </a:lnTo>
                      <a:lnTo>
                        <a:pt x="207" y="8"/>
                      </a:lnTo>
                      <a:lnTo>
                        <a:pt x="207" y="11"/>
                      </a:lnTo>
                      <a:lnTo>
                        <a:pt x="210" y="12"/>
                      </a:lnTo>
                      <a:lnTo>
                        <a:pt x="214" y="12"/>
                      </a:lnTo>
                      <a:lnTo>
                        <a:pt x="214" y="7"/>
                      </a:lnTo>
                      <a:lnTo>
                        <a:pt x="217" y="6"/>
                      </a:lnTo>
                      <a:lnTo>
                        <a:pt x="221" y="11"/>
                      </a:lnTo>
                      <a:lnTo>
                        <a:pt x="224" y="15"/>
                      </a:lnTo>
                      <a:lnTo>
                        <a:pt x="224" y="12"/>
                      </a:lnTo>
                      <a:lnTo>
                        <a:pt x="228" y="7"/>
                      </a:lnTo>
                      <a:lnTo>
                        <a:pt x="231" y="12"/>
                      </a:lnTo>
                      <a:lnTo>
                        <a:pt x="231" y="3"/>
                      </a:lnTo>
                      <a:lnTo>
                        <a:pt x="234" y="10"/>
                      </a:lnTo>
                      <a:lnTo>
                        <a:pt x="238" y="6"/>
                      </a:lnTo>
                      <a:lnTo>
                        <a:pt x="241" y="10"/>
                      </a:lnTo>
                      <a:lnTo>
                        <a:pt x="241" y="7"/>
                      </a:lnTo>
                      <a:lnTo>
                        <a:pt x="245" y="16"/>
                      </a:lnTo>
                      <a:lnTo>
                        <a:pt x="248" y="5"/>
                      </a:lnTo>
                      <a:lnTo>
                        <a:pt x="252" y="8"/>
                      </a:lnTo>
                      <a:lnTo>
                        <a:pt x="252" y="6"/>
                      </a:lnTo>
                      <a:lnTo>
                        <a:pt x="255" y="13"/>
                      </a:lnTo>
                      <a:lnTo>
                        <a:pt x="259" y="6"/>
                      </a:lnTo>
                      <a:lnTo>
                        <a:pt x="262" y="13"/>
                      </a:lnTo>
                      <a:lnTo>
                        <a:pt x="265" y="10"/>
                      </a:lnTo>
                      <a:lnTo>
                        <a:pt x="269" y="11"/>
                      </a:lnTo>
                      <a:lnTo>
                        <a:pt x="272" y="3"/>
                      </a:lnTo>
                      <a:lnTo>
                        <a:pt x="276" y="8"/>
                      </a:lnTo>
                      <a:lnTo>
                        <a:pt x="279" y="6"/>
                      </a:lnTo>
                      <a:lnTo>
                        <a:pt x="279" y="11"/>
                      </a:lnTo>
                      <a:lnTo>
                        <a:pt x="283" y="2"/>
                      </a:lnTo>
                      <a:lnTo>
                        <a:pt x="290" y="8"/>
                      </a:lnTo>
                      <a:lnTo>
                        <a:pt x="286" y="8"/>
                      </a:lnTo>
                      <a:lnTo>
                        <a:pt x="290" y="8"/>
                      </a:lnTo>
                      <a:lnTo>
                        <a:pt x="293" y="8"/>
                      </a:lnTo>
                      <a:lnTo>
                        <a:pt x="296" y="15"/>
                      </a:lnTo>
                      <a:lnTo>
                        <a:pt x="296" y="6"/>
                      </a:lnTo>
                      <a:lnTo>
                        <a:pt x="300" y="13"/>
                      </a:lnTo>
                      <a:lnTo>
                        <a:pt x="303" y="8"/>
                      </a:lnTo>
                      <a:lnTo>
                        <a:pt x="303" y="6"/>
                      </a:lnTo>
                      <a:lnTo>
                        <a:pt x="307" y="11"/>
                      </a:lnTo>
                      <a:lnTo>
                        <a:pt x="310" y="10"/>
                      </a:lnTo>
                      <a:lnTo>
                        <a:pt x="314" y="13"/>
                      </a:lnTo>
                      <a:lnTo>
                        <a:pt x="314" y="8"/>
                      </a:lnTo>
                      <a:lnTo>
                        <a:pt x="317" y="5"/>
                      </a:lnTo>
                      <a:lnTo>
                        <a:pt x="321" y="6"/>
                      </a:lnTo>
                      <a:lnTo>
                        <a:pt x="324" y="11"/>
                      </a:lnTo>
                      <a:lnTo>
                        <a:pt x="324" y="10"/>
                      </a:lnTo>
                      <a:lnTo>
                        <a:pt x="327" y="11"/>
                      </a:lnTo>
                      <a:lnTo>
                        <a:pt x="331" y="12"/>
                      </a:lnTo>
                      <a:lnTo>
                        <a:pt x="331" y="7"/>
                      </a:lnTo>
                      <a:lnTo>
                        <a:pt x="334" y="3"/>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8"/>
                <p:cNvSpPr>
                  <a:spLocks/>
                </p:cNvSpPr>
                <p:nvPr/>
              </p:nvSpPr>
              <p:spPr bwMode="auto">
                <a:xfrm>
                  <a:off x="928688" y="2374900"/>
                  <a:ext cx="519113" cy="26988"/>
                </a:xfrm>
                <a:custGeom>
                  <a:avLst/>
                  <a:gdLst/>
                  <a:ahLst/>
                  <a:cxnLst>
                    <a:cxn ang="0">
                      <a:pos x="7" y="13"/>
                    </a:cxn>
                    <a:cxn ang="0">
                      <a:pos x="14" y="6"/>
                    </a:cxn>
                    <a:cxn ang="0">
                      <a:pos x="21" y="13"/>
                    </a:cxn>
                    <a:cxn ang="0">
                      <a:pos x="28" y="12"/>
                    </a:cxn>
                    <a:cxn ang="0">
                      <a:pos x="35" y="6"/>
                    </a:cxn>
                    <a:cxn ang="0">
                      <a:pos x="42" y="15"/>
                    </a:cxn>
                    <a:cxn ang="0">
                      <a:pos x="52" y="8"/>
                    </a:cxn>
                    <a:cxn ang="0">
                      <a:pos x="62" y="10"/>
                    </a:cxn>
                    <a:cxn ang="0">
                      <a:pos x="69" y="12"/>
                    </a:cxn>
                    <a:cxn ang="0">
                      <a:pos x="76" y="5"/>
                    </a:cxn>
                    <a:cxn ang="0">
                      <a:pos x="83" y="16"/>
                    </a:cxn>
                    <a:cxn ang="0">
                      <a:pos x="90" y="1"/>
                    </a:cxn>
                    <a:cxn ang="0">
                      <a:pos x="97" y="7"/>
                    </a:cxn>
                    <a:cxn ang="0">
                      <a:pos x="107" y="6"/>
                    </a:cxn>
                    <a:cxn ang="0">
                      <a:pos x="114" y="10"/>
                    </a:cxn>
                    <a:cxn ang="0">
                      <a:pos x="121" y="15"/>
                    </a:cxn>
                    <a:cxn ang="0">
                      <a:pos x="128" y="13"/>
                    </a:cxn>
                    <a:cxn ang="0">
                      <a:pos x="135" y="3"/>
                    </a:cxn>
                    <a:cxn ang="0">
                      <a:pos x="141" y="8"/>
                    </a:cxn>
                    <a:cxn ang="0">
                      <a:pos x="152" y="5"/>
                    </a:cxn>
                    <a:cxn ang="0">
                      <a:pos x="159" y="0"/>
                    </a:cxn>
                    <a:cxn ang="0">
                      <a:pos x="166" y="7"/>
                    </a:cxn>
                    <a:cxn ang="0">
                      <a:pos x="172" y="13"/>
                    </a:cxn>
                    <a:cxn ang="0">
                      <a:pos x="179" y="5"/>
                    </a:cxn>
                    <a:cxn ang="0">
                      <a:pos x="186" y="7"/>
                    </a:cxn>
                    <a:cxn ang="0">
                      <a:pos x="200" y="11"/>
                    </a:cxn>
                    <a:cxn ang="0">
                      <a:pos x="203" y="10"/>
                    </a:cxn>
                    <a:cxn ang="0">
                      <a:pos x="214" y="10"/>
                    </a:cxn>
                    <a:cxn ang="0">
                      <a:pos x="221" y="11"/>
                    </a:cxn>
                    <a:cxn ang="0">
                      <a:pos x="228" y="7"/>
                    </a:cxn>
                    <a:cxn ang="0">
                      <a:pos x="234" y="3"/>
                    </a:cxn>
                    <a:cxn ang="0">
                      <a:pos x="241" y="2"/>
                    </a:cxn>
                    <a:cxn ang="0">
                      <a:pos x="248" y="3"/>
                    </a:cxn>
                    <a:cxn ang="0">
                      <a:pos x="258" y="3"/>
                    </a:cxn>
                    <a:cxn ang="0">
                      <a:pos x="265" y="7"/>
                    </a:cxn>
                    <a:cxn ang="0">
                      <a:pos x="272" y="5"/>
                    </a:cxn>
                    <a:cxn ang="0">
                      <a:pos x="279" y="11"/>
                    </a:cxn>
                    <a:cxn ang="0">
                      <a:pos x="289" y="15"/>
                    </a:cxn>
                    <a:cxn ang="0">
                      <a:pos x="296" y="7"/>
                    </a:cxn>
                    <a:cxn ang="0">
                      <a:pos x="307" y="10"/>
                    </a:cxn>
                    <a:cxn ang="0">
                      <a:pos x="314" y="17"/>
                    </a:cxn>
                    <a:cxn ang="0">
                      <a:pos x="320" y="16"/>
                    </a:cxn>
                  </a:cxnLst>
                  <a:rect l="0" t="0" r="r" b="b"/>
                  <a:pathLst>
                    <a:path w="327" h="17">
                      <a:moveTo>
                        <a:pt x="0" y="3"/>
                      </a:moveTo>
                      <a:lnTo>
                        <a:pt x="4" y="10"/>
                      </a:lnTo>
                      <a:lnTo>
                        <a:pt x="7" y="13"/>
                      </a:lnTo>
                      <a:lnTo>
                        <a:pt x="7" y="7"/>
                      </a:lnTo>
                      <a:lnTo>
                        <a:pt x="11" y="7"/>
                      </a:lnTo>
                      <a:lnTo>
                        <a:pt x="14" y="6"/>
                      </a:lnTo>
                      <a:lnTo>
                        <a:pt x="14" y="12"/>
                      </a:lnTo>
                      <a:lnTo>
                        <a:pt x="17" y="8"/>
                      </a:lnTo>
                      <a:lnTo>
                        <a:pt x="21" y="13"/>
                      </a:lnTo>
                      <a:lnTo>
                        <a:pt x="24" y="5"/>
                      </a:lnTo>
                      <a:lnTo>
                        <a:pt x="24" y="13"/>
                      </a:lnTo>
                      <a:lnTo>
                        <a:pt x="28" y="12"/>
                      </a:lnTo>
                      <a:lnTo>
                        <a:pt x="31" y="12"/>
                      </a:lnTo>
                      <a:lnTo>
                        <a:pt x="35" y="8"/>
                      </a:lnTo>
                      <a:lnTo>
                        <a:pt x="35" y="6"/>
                      </a:lnTo>
                      <a:lnTo>
                        <a:pt x="38" y="13"/>
                      </a:lnTo>
                      <a:lnTo>
                        <a:pt x="42" y="3"/>
                      </a:lnTo>
                      <a:lnTo>
                        <a:pt x="42" y="15"/>
                      </a:lnTo>
                      <a:lnTo>
                        <a:pt x="45" y="8"/>
                      </a:lnTo>
                      <a:lnTo>
                        <a:pt x="48" y="7"/>
                      </a:lnTo>
                      <a:lnTo>
                        <a:pt x="52" y="8"/>
                      </a:lnTo>
                      <a:lnTo>
                        <a:pt x="55" y="8"/>
                      </a:lnTo>
                      <a:lnTo>
                        <a:pt x="59" y="8"/>
                      </a:lnTo>
                      <a:lnTo>
                        <a:pt x="62" y="10"/>
                      </a:lnTo>
                      <a:lnTo>
                        <a:pt x="62" y="12"/>
                      </a:lnTo>
                      <a:lnTo>
                        <a:pt x="66" y="5"/>
                      </a:lnTo>
                      <a:lnTo>
                        <a:pt x="69" y="12"/>
                      </a:lnTo>
                      <a:lnTo>
                        <a:pt x="69" y="6"/>
                      </a:lnTo>
                      <a:lnTo>
                        <a:pt x="73" y="7"/>
                      </a:lnTo>
                      <a:lnTo>
                        <a:pt x="76" y="5"/>
                      </a:lnTo>
                      <a:lnTo>
                        <a:pt x="79" y="12"/>
                      </a:lnTo>
                      <a:lnTo>
                        <a:pt x="79" y="6"/>
                      </a:lnTo>
                      <a:lnTo>
                        <a:pt x="83" y="16"/>
                      </a:lnTo>
                      <a:lnTo>
                        <a:pt x="86" y="11"/>
                      </a:lnTo>
                      <a:lnTo>
                        <a:pt x="86" y="5"/>
                      </a:lnTo>
                      <a:lnTo>
                        <a:pt x="90" y="1"/>
                      </a:lnTo>
                      <a:lnTo>
                        <a:pt x="93" y="10"/>
                      </a:lnTo>
                      <a:lnTo>
                        <a:pt x="97" y="10"/>
                      </a:lnTo>
                      <a:lnTo>
                        <a:pt x="97" y="7"/>
                      </a:lnTo>
                      <a:lnTo>
                        <a:pt x="100" y="13"/>
                      </a:lnTo>
                      <a:lnTo>
                        <a:pt x="104" y="17"/>
                      </a:lnTo>
                      <a:lnTo>
                        <a:pt x="107" y="6"/>
                      </a:lnTo>
                      <a:lnTo>
                        <a:pt x="107" y="11"/>
                      </a:lnTo>
                      <a:lnTo>
                        <a:pt x="110" y="15"/>
                      </a:lnTo>
                      <a:lnTo>
                        <a:pt x="114" y="10"/>
                      </a:lnTo>
                      <a:lnTo>
                        <a:pt x="114" y="8"/>
                      </a:lnTo>
                      <a:lnTo>
                        <a:pt x="117" y="13"/>
                      </a:lnTo>
                      <a:lnTo>
                        <a:pt x="121" y="15"/>
                      </a:lnTo>
                      <a:lnTo>
                        <a:pt x="124" y="6"/>
                      </a:lnTo>
                      <a:lnTo>
                        <a:pt x="124" y="5"/>
                      </a:lnTo>
                      <a:lnTo>
                        <a:pt x="128" y="13"/>
                      </a:lnTo>
                      <a:lnTo>
                        <a:pt x="131" y="5"/>
                      </a:lnTo>
                      <a:lnTo>
                        <a:pt x="131" y="10"/>
                      </a:lnTo>
                      <a:lnTo>
                        <a:pt x="135" y="3"/>
                      </a:lnTo>
                      <a:lnTo>
                        <a:pt x="138" y="6"/>
                      </a:lnTo>
                      <a:lnTo>
                        <a:pt x="141" y="6"/>
                      </a:lnTo>
                      <a:lnTo>
                        <a:pt x="141" y="8"/>
                      </a:lnTo>
                      <a:lnTo>
                        <a:pt x="145" y="15"/>
                      </a:lnTo>
                      <a:lnTo>
                        <a:pt x="148" y="7"/>
                      </a:lnTo>
                      <a:lnTo>
                        <a:pt x="152" y="5"/>
                      </a:lnTo>
                      <a:lnTo>
                        <a:pt x="152" y="8"/>
                      </a:lnTo>
                      <a:lnTo>
                        <a:pt x="155" y="10"/>
                      </a:lnTo>
                      <a:lnTo>
                        <a:pt x="159" y="0"/>
                      </a:lnTo>
                      <a:lnTo>
                        <a:pt x="159" y="8"/>
                      </a:lnTo>
                      <a:lnTo>
                        <a:pt x="162" y="11"/>
                      </a:lnTo>
                      <a:lnTo>
                        <a:pt x="166" y="7"/>
                      </a:lnTo>
                      <a:lnTo>
                        <a:pt x="169" y="12"/>
                      </a:lnTo>
                      <a:lnTo>
                        <a:pt x="169" y="7"/>
                      </a:lnTo>
                      <a:lnTo>
                        <a:pt x="172" y="13"/>
                      </a:lnTo>
                      <a:lnTo>
                        <a:pt x="176" y="8"/>
                      </a:lnTo>
                      <a:lnTo>
                        <a:pt x="179" y="3"/>
                      </a:lnTo>
                      <a:lnTo>
                        <a:pt x="179" y="5"/>
                      </a:lnTo>
                      <a:lnTo>
                        <a:pt x="183" y="12"/>
                      </a:lnTo>
                      <a:lnTo>
                        <a:pt x="186" y="11"/>
                      </a:lnTo>
                      <a:lnTo>
                        <a:pt x="186" y="7"/>
                      </a:lnTo>
                      <a:lnTo>
                        <a:pt x="190" y="8"/>
                      </a:lnTo>
                      <a:lnTo>
                        <a:pt x="193" y="12"/>
                      </a:lnTo>
                      <a:lnTo>
                        <a:pt x="200" y="11"/>
                      </a:lnTo>
                      <a:lnTo>
                        <a:pt x="197" y="11"/>
                      </a:lnTo>
                      <a:lnTo>
                        <a:pt x="200" y="11"/>
                      </a:lnTo>
                      <a:lnTo>
                        <a:pt x="203" y="10"/>
                      </a:lnTo>
                      <a:lnTo>
                        <a:pt x="207" y="12"/>
                      </a:lnTo>
                      <a:lnTo>
                        <a:pt x="210" y="13"/>
                      </a:lnTo>
                      <a:lnTo>
                        <a:pt x="214" y="10"/>
                      </a:lnTo>
                      <a:lnTo>
                        <a:pt x="214" y="3"/>
                      </a:lnTo>
                      <a:lnTo>
                        <a:pt x="217" y="11"/>
                      </a:lnTo>
                      <a:lnTo>
                        <a:pt x="221" y="11"/>
                      </a:lnTo>
                      <a:lnTo>
                        <a:pt x="224" y="13"/>
                      </a:lnTo>
                      <a:lnTo>
                        <a:pt x="224" y="11"/>
                      </a:lnTo>
                      <a:lnTo>
                        <a:pt x="228" y="7"/>
                      </a:lnTo>
                      <a:lnTo>
                        <a:pt x="231" y="10"/>
                      </a:lnTo>
                      <a:lnTo>
                        <a:pt x="231" y="7"/>
                      </a:lnTo>
                      <a:lnTo>
                        <a:pt x="234" y="3"/>
                      </a:lnTo>
                      <a:lnTo>
                        <a:pt x="238" y="7"/>
                      </a:lnTo>
                      <a:lnTo>
                        <a:pt x="241" y="5"/>
                      </a:lnTo>
                      <a:lnTo>
                        <a:pt x="241" y="2"/>
                      </a:lnTo>
                      <a:lnTo>
                        <a:pt x="245" y="10"/>
                      </a:lnTo>
                      <a:lnTo>
                        <a:pt x="248" y="13"/>
                      </a:lnTo>
                      <a:lnTo>
                        <a:pt x="248" y="3"/>
                      </a:lnTo>
                      <a:lnTo>
                        <a:pt x="252" y="5"/>
                      </a:lnTo>
                      <a:lnTo>
                        <a:pt x="255" y="5"/>
                      </a:lnTo>
                      <a:lnTo>
                        <a:pt x="258" y="3"/>
                      </a:lnTo>
                      <a:lnTo>
                        <a:pt x="258" y="15"/>
                      </a:lnTo>
                      <a:lnTo>
                        <a:pt x="262" y="15"/>
                      </a:lnTo>
                      <a:lnTo>
                        <a:pt x="265" y="7"/>
                      </a:lnTo>
                      <a:lnTo>
                        <a:pt x="269" y="15"/>
                      </a:lnTo>
                      <a:lnTo>
                        <a:pt x="269" y="2"/>
                      </a:lnTo>
                      <a:lnTo>
                        <a:pt x="272" y="5"/>
                      </a:lnTo>
                      <a:lnTo>
                        <a:pt x="276" y="3"/>
                      </a:lnTo>
                      <a:lnTo>
                        <a:pt x="276" y="15"/>
                      </a:lnTo>
                      <a:lnTo>
                        <a:pt x="279" y="11"/>
                      </a:lnTo>
                      <a:lnTo>
                        <a:pt x="283" y="5"/>
                      </a:lnTo>
                      <a:lnTo>
                        <a:pt x="286" y="10"/>
                      </a:lnTo>
                      <a:lnTo>
                        <a:pt x="289" y="15"/>
                      </a:lnTo>
                      <a:lnTo>
                        <a:pt x="293" y="12"/>
                      </a:lnTo>
                      <a:lnTo>
                        <a:pt x="296" y="6"/>
                      </a:lnTo>
                      <a:lnTo>
                        <a:pt x="296" y="7"/>
                      </a:lnTo>
                      <a:lnTo>
                        <a:pt x="300" y="11"/>
                      </a:lnTo>
                      <a:lnTo>
                        <a:pt x="303" y="7"/>
                      </a:lnTo>
                      <a:lnTo>
                        <a:pt x="307" y="10"/>
                      </a:lnTo>
                      <a:lnTo>
                        <a:pt x="310" y="10"/>
                      </a:lnTo>
                      <a:lnTo>
                        <a:pt x="314" y="15"/>
                      </a:lnTo>
                      <a:lnTo>
                        <a:pt x="314" y="17"/>
                      </a:lnTo>
                      <a:lnTo>
                        <a:pt x="317" y="10"/>
                      </a:lnTo>
                      <a:lnTo>
                        <a:pt x="320" y="6"/>
                      </a:lnTo>
                      <a:lnTo>
                        <a:pt x="320" y="16"/>
                      </a:lnTo>
                      <a:lnTo>
                        <a:pt x="324" y="16"/>
                      </a:lnTo>
                      <a:lnTo>
                        <a:pt x="327" y="12"/>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9"/>
                <p:cNvSpPr>
                  <a:spLocks/>
                </p:cNvSpPr>
                <p:nvPr/>
              </p:nvSpPr>
              <p:spPr bwMode="auto">
                <a:xfrm>
                  <a:off x="1447800" y="2370138"/>
                  <a:ext cx="519113" cy="36513"/>
                </a:xfrm>
                <a:custGeom>
                  <a:avLst/>
                  <a:gdLst/>
                  <a:ahLst/>
                  <a:cxnLst>
                    <a:cxn ang="0">
                      <a:pos x="4" y="6"/>
                    </a:cxn>
                    <a:cxn ang="0">
                      <a:pos x="18" y="5"/>
                    </a:cxn>
                    <a:cxn ang="0">
                      <a:pos x="21" y="19"/>
                    </a:cxn>
                    <a:cxn ang="0">
                      <a:pos x="35" y="13"/>
                    </a:cxn>
                    <a:cxn ang="0">
                      <a:pos x="38" y="10"/>
                    </a:cxn>
                    <a:cxn ang="0">
                      <a:pos x="45" y="9"/>
                    </a:cxn>
                    <a:cxn ang="0">
                      <a:pos x="55" y="5"/>
                    </a:cxn>
                    <a:cxn ang="0">
                      <a:pos x="62" y="13"/>
                    </a:cxn>
                    <a:cxn ang="0">
                      <a:pos x="69" y="16"/>
                    </a:cxn>
                    <a:cxn ang="0">
                      <a:pos x="76" y="9"/>
                    </a:cxn>
                    <a:cxn ang="0">
                      <a:pos x="86" y="6"/>
                    </a:cxn>
                    <a:cxn ang="0">
                      <a:pos x="93" y="16"/>
                    </a:cxn>
                    <a:cxn ang="0">
                      <a:pos x="100" y="16"/>
                    </a:cxn>
                    <a:cxn ang="0">
                      <a:pos x="107" y="8"/>
                    </a:cxn>
                    <a:cxn ang="0">
                      <a:pos x="114" y="14"/>
                    </a:cxn>
                    <a:cxn ang="0">
                      <a:pos x="121" y="9"/>
                    </a:cxn>
                    <a:cxn ang="0">
                      <a:pos x="131" y="11"/>
                    </a:cxn>
                    <a:cxn ang="0">
                      <a:pos x="138" y="13"/>
                    </a:cxn>
                    <a:cxn ang="0">
                      <a:pos x="148" y="14"/>
                    </a:cxn>
                    <a:cxn ang="0">
                      <a:pos x="155" y="9"/>
                    </a:cxn>
                    <a:cxn ang="0">
                      <a:pos x="162" y="14"/>
                    </a:cxn>
                    <a:cxn ang="0">
                      <a:pos x="169" y="6"/>
                    </a:cxn>
                    <a:cxn ang="0">
                      <a:pos x="176" y="11"/>
                    </a:cxn>
                    <a:cxn ang="0">
                      <a:pos x="183" y="15"/>
                    </a:cxn>
                    <a:cxn ang="0">
                      <a:pos x="193" y="14"/>
                    </a:cxn>
                    <a:cxn ang="0">
                      <a:pos x="200" y="11"/>
                    </a:cxn>
                    <a:cxn ang="0">
                      <a:pos x="210" y="11"/>
                    </a:cxn>
                    <a:cxn ang="0">
                      <a:pos x="217" y="8"/>
                    </a:cxn>
                    <a:cxn ang="0">
                      <a:pos x="224" y="0"/>
                    </a:cxn>
                    <a:cxn ang="0">
                      <a:pos x="231" y="23"/>
                    </a:cxn>
                    <a:cxn ang="0">
                      <a:pos x="238" y="8"/>
                    </a:cxn>
                    <a:cxn ang="0">
                      <a:pos x="248" y="5"/>
                    </a:cxn>
                    <a:cxn ang="0">
                      <a:pos x="255" y="21"/>
                    </a:cxn>
                    <a:cxn ang="0">
                      <a:pos x="262" y="14"/>
                    </a:cxn>
                    <a:cxn ang="0">
                      <a:pos x="269" y="10"/>
                    </a:cxn>
                    <a:cxn ang="0">
                      <a:pos x="276" y="10"/>
                    </a:cxn>
                    <a:cxn ang="0">
                      <a:pos x="283" y="13"/>
                    </a:cxn>
                    <a:cxn ang="0">
                      <a:pos x="293" y="13"/>
                    </a:cxn>
                    <a:cxn ang="0">
                      <a:pos x="300" y="9"/>
                    </a:cxn>
                    <a:cxn ang="0">
                      <a:pos x="307" y="13"/>
                    </a:cxn>
                    <a:cxn ang="0">
                      <a:pos x="314" y="5"/>
                    </a:cxn>
                    <a:cxn ang="0">
                      <a:pos x="321" y="16"/>
                    </a:cxn>
                  </a:cxnLst>
                  <a:rect l="0" t="0" r="r" b="b"/>
                  <a:pathLst>
                    <a:path w="327" h="23">
                      <a:moveTo>
                        <a:pt x="0" y="15"/>
                      </a:moveTo>
                      <a:lnTo>
                        <a:pt x="4" y="16"/>
                      </a:lnTo>
                      <a:lnTo>
                        <a:pt x="4" y="6"/>
                      </a:lnTo>
                      <a:lnTo>
                        <a:pt x="7" y="16"/>
                      </a:lnTo>
                      <a:lnTo>
                        <a:pt x="11" y="5"/>
                      </a:lnTo>
                      <a:lnTo>
                        <a:pt x="18" y="5"/>
                      </a:lnTo>
                      <a:lnTo>
                        <a:pt x="14" y="5"/>
                      </a:lnTo>
                      <a:lnTo>
                        <a:pt x="18" y="5"/>
                      </a:lnTo>
                      <a:lnTo>
                        <a:pt x="21" y="19"/>
                      </a:lnTo>
                      <a:lnTo>
                        <a:pt x="24" y="15"/>
                      </a:lnTo>
                      <a:lnTo>
                        <a:pt x="28" y="16"/>
                      </a:lnTo>
                      <a:lnTo>
                        <a:pt x="35" y="13"/>
                      </a:lnTo>
                      <a:lnTo>
                        <a:pt x="31" y="13"/>
                      </a:lnTo>
                      <a:lnTo>
                        <a:pt x="35" y="13"/>
                      </a:lnTo>
                      <a:lnTo>
                        <a:pt x="38" y="10"/>
                      </a:lnTo>
                      <a:lnTo>
                        <a:pt x="38" y="19"/>
                      </a:lnTo>
                      <a:lnTo>
                        <a:pt x="42" y="15"/>
                      </a:lnTo>
                      <a:lnTo>
                        <a:pt x="45" y="9"/>
                      </a:lnTo>
                      <a:lnTo>
                        <a:pt x="49" y="8"/>
                      </a:lnTo>
                      <a:lnTo>
                        <a:pt x="52" y="9"/>
                      </a:lnTo>
                      <a:lnTo>
                        <a:pt x="55" y="5"/>
                      </a:lnTo>
                      <a:lnTo>
                        <a:pt x="59" y="5"/>
                      </a:lnTo>
                      <a:lnTo>
                        <a:pt x="59" y="16"/>
                      </a:lnTo>
                      <a:lnTo>
                        <a:pt x="62" y="13"/>
                      </a:lnTo>
                      <a:lnTo>
                        <a:pt x="66" y="15"/>
                      </a:lnTo>
                      <a:lnTo>
                        <a:pt x="66" y="19"/>
                      </a:lnTo>
                      <a:lnTo>
                        <a:pt x="69" y="16"/>
                      </a:lnTo>
                      <a:lnTo>
                        <a:pt x="73" y="15"/>
                      </a:lnTo>
                      <a:lnTo>
                        <a:pt x="76" y="15"/>
                      </a:lnTo>
                      <a:lnTo>
                        <a:pt x="76" y="9"/>
                      </a:lnTo>
                      <a:lnTo>
                        <a:pt x="80" y="8"/>
                      </a:lnTo>
                      <a:lnTo>
                        <a:pt x="83" y="4"/>
                      </a:lnTo>
                      <a:lnTo>
                        <a:pt x="86" y="6"/>
                      </a:lnTo>
                      <a:lnTo>
                        <a:pt x="86" y="9"/>
                      </a:lnTo>
                      <a:lnTo>
                        <a:pt x="90" y="6"/>
                      </a:lnTo>
                      <a:lnTo>
                        <a:pt x="93" y="16"/>
                      </a:lnTo>
                      <a:lnTo>
                        <a:pt x="93" y="14"/>
                      </a:lnTo>
                      <a:lnTo>
                        <a:pt x="97" y="11"/>
                      </a:lnTo>
                      <a:lnTo>
                        <a:pt x="100" y="16"/>
                      </a:lnTo>
                      <a:lnTo>
                        <a:pt x="104" y="8"/>
                      </a:lnTo>
                      <a:lnTo>
                        <a:pt x="104" y="15"/>
                      </a:lnTo>
                      <a:lnTo>
                        <a:pt x="107" y="8"/>
                      </a:lnTo>
                      <a:lnTo>
                        <a:pt x="111" y="14"/>
                      </a:lnTo>
                      <a:lnTo>
                        <a:pt x="111" y="8"/>
                      </a:lnTo>
                      <a:lnTo>
                        <a:pt x="114" y="14"/>
                      </a:lnTo>
                      <a:lnTo>
                        <a:pt x="117" y="11"/>
                      </a:lnTo>
                      <a:lnTo>
                        <a:pt x="121" y="10"/>
                      </a:lnTo>
                      <a:lnTo>
                        <a:pt x="121" y="9"/>
                      </a:lnTo>
                      <a:lnTo>
                        <a:pt x="124" y="8"/>
                      </a:lnTo>
                      <a:lnTo>
                        <a:pt x="128" y="13"/>
                      </a:lnTo>
                      <a:lnTo>
                        <a:pt x="131" y="11"/>
                      </a:lnTo>
                      <a:lnTo>
                        <a:pt x="131" y="10"/>
                      </a:lnTo>
                      <a:lnTo>
                        <a:pt x="135" y="11"/>
                      </a:lnTo>
                      <a:lnTo>
                        <a:pt x="138" y="13"/>
                      </a:lnTo>
                      <a:lnTo>
                        <a:pt x="142" y="15"/>
                      </a:lnTo>
                      <a:lnTo>
                        <a:pt x="145" y="11"/>
                      </a:lnTo>
                      <a:lnTo>
                        <a:pt x="148" y="14"/>
                      </a:lnTo>
                      <a:lnTo>
                        <a:pt x="148" y="10"/>
                      </a:lnTo>
                      <a:lnTo>
                        <a:pt x="152" y="4"/>
                      </a:lnTo>
                      <a:lnTo>
                        <a:pt x="155" y="9"/>
                      </a:lnTo>
                      <a:lnTo>
                        <a:pt x="155" y="6"/>
                      </a:lnTo>
                      <a:lnTo>
                        <a:pt x="159" y="5"/>
                      </a:lnTo>
                      <a:lnTo>
                        <a:pt x="162" y="14"/>
                      </a:lnTo>
                      <a:lnTo>
                        <a:pt x="166" y="10"/>
                      </a:lnTo>
                      <a:lnTo>
                        <a:pt x="166" y="11"/>
                      </a:lnTo>
                      <a:lnTo>
                        <a:pt x="169" y="6"/>
                      </a:lnTo>
                      <a:lnTo>
                        <a:pt x="172" y="6"/>
                      </a:lnTo>
                      <a:lnTo>
                        <a:pt x="176" y="13"/>
                      </a:lnTo>
                      <a:lnTo>
                        <a:pt x="176" y="11"/>
                      </a:lnTo>
                      <a:lnTo>
                        <a:pt x="179" y="18"/>
                      </a:lnTo>
                      <a:lnTo>
                        <a:pt x="183" y="16"/>
                      </a:lnTo>
                      <a:lnTo>
                        <a:pt x="183" y="15"/>
                      </a:lnTo>
                      <a:lnTo>
                        <a:pt x="186" y="14"/>
                      </a:lnTo>
                      <a:lnTo>
                        <a:pt x="190" y="10"/>
                      </a:lnTo>
                      <a:lnTo>
                        <a:pt x="193" y="14"/>
                      </a:lnTo>
                      <a:lnTo>
                        <a:pt x="193" y="15"/>
                      </a:lnTo>
                      <a:lnTo>
                        <a:pt x="197" y="13"/>
                      </a:lnTo>
                      <a:lnTo>
                        <a:pt x="200" y="11"/>
                      </a:lnTo>
                      <a:lnTo>
                        <a:pt x="203" y="10"/>
                      </a:lnTo>
                      <a:lnTo>
                        <a:pt x="207" y="13"/>
                      </a:lnTo>
                      <a:lnTo>
                        <a:pt x="210" y="11"/>
                      </a:lnTo>
                      <a:lnTo>
                        <a:pt x="210" y="6"/>
                      </a:lnTo>
                      <a:lnTo>
                        <a:pt x="214" y="16"/>
                      </a:lnTo>
                      <a:lnTo>
                        <a:pt x="217" y="8"/>
                      </a:lnTo>
                      <a:lnTo>
                        <a:pt x="221" y="1"/>
                      </a:lnTo>
                      <a:lnTo>
                        <a:pt x="221" y="15"/>
                      </a:lnTo>
                      <a:lnTo>
                        <a:pt x="224" y="0"/>
                      </a:lnTo>
                      <a:lnTo>
                        <a:pt x="228" y="8"/>
                      </a:lnTo>
                      <a:lnTo>
                        <a:pt x="228" y="19"/>
                      </a:lnTo>
                      <a:lnTo>
                        <a:pt x="231" y="23"/>
                      </a:lnTo>
                      <a:lnTo>
                        <a:pt x="234" y="14"/>
                      </a:lnTo>
                      <a:lnTo>
                        <a:pt x="238" y="19"/>
                      </a:lnTo>
                      <a:lnTo>
                        <a:pt x="238" y="8"/>
                      </a:lnTo>
                      <a:lnTo>
                        <a:pt x="241" y="16"/>
                      </a:lnTo>
                      <a:lnTo>
                        <a:pt x="245" y="6"/>
                      </a:lnTo>
                      <a:lnTo>
                        <a:pt x="248" y="5"/>
                      </a:lnTo>
                      <a:lnTo>
                        <a:pt x="248" y="15"/>
                      </a:lnTo>
                      <a:lnTo>
                        <a:pt x="252" y="13"/>
                      </a:lnTo>
                      <a:lnTo>
                        <a:pt x="255" y="21"/>
                      </a:lnTo>
                      <a:lnTo>
                        <a:pt x="255" y="9"/>
                      </a:lnTo>
                      <a:lnTo>
                        <a:pt x="259" y="10"/>
                      </a:lnTo>
                      <a:lnTo>
                        <a:pt x="262" y="14"/>
                      </a:lnTo>
                      <a:lnTo>
                        <a:pt x="265" y="16"/>
                      </a:lnTo>
                      <a:lnTo>
                        <a:pt x="265" y="9"/>
                      </a:lnTo>
                      <a:lnTo>
                        <a:pt x="269" y="10"/>
                      </a:lnTo>
                      <a:lnTo>
                        <a:pt x="272" y="8"/>
                      </a:lnTo>
                      <a:lnTo>
                        <a:pt x="272" y="14"/>
                      </a:lnTo>
                      <a:lnTo>
                        <a:pt x="276" y="10"/>
                      </a:lnTo>
                      <a:lnTo>
                        <a:pt x="279" y="8"/>
                      </a:lnTo>
                      <a:lnTo>
                        <a:pt x="283" y="15"/>
                      </a:lnTo>
                      <a:lnTo>
                        <a:pt x="283" y="13"/>
                      </a:lnTo>
                      <a:lnTo>
                        <a:pt x="286" y="13"/>
                      </a:lnTo>
                      <a:lnTo>
                        <a:pt x="290" y="8"/>
                      </a:lnTo>
                      <a:lnTo>
                        <a:pt x="293" y="13"/>
                      </a:lnTo>
                      <a:lnTo>
                        <a:pt x="293" y="18"/>
                      </a:lnTo>
                      <a:lnTo>
                        <a:pt x="296" y="15"/>
                      </a:lnTo>
                      <a:lnTo>
                        <a:pt x="300" y="9"/>
                      </a:lnTo>
                      <a:lnTo>
                        <a:pt x="300" y="8"/>
                      </a:lnTo>
                      <a:lnTo>
                        <a:pt x="303" y="15"/>
                      </a:lnTo>
                      <a:lnTo>
                        <a:pt x="307" y="13"/>
                      </a:lnTo>
                      <a:lnTo>
                        <a:pt x="310" y="15"/>
                      </a:lnTo>
                      <a:lnTo>
                        <a:pt x="310" y="10"/>
                      </a:lnTo>
                      <a:lnTo>
                        <a:pt x="314" y="5"/>
                      </a:lnTo>
                      <a:lnTo>
                        <a:pt x="317" y="6"/>
                      </a:lnTo>
                      <a:lnTo>
                        <a:pt x="317" y="10"/>
                      </a:lnTo>
                      <a:lnTo>
                        <a:pt x="321" y="16"/>
                      </a:lnTo>
                      <a:lnTo>
                        <a:pt x="324" y="15"/>
                      </a:lnTo>
                      <a:lnTo>
                        <a:pt x="327" y="14"/>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0"/>
                <p:cNvSpPr>
                  <a:spLocks/>
                </p:cNvSpPr>
                <p:nvPr/>
              </p:nvSpPr>
              <p:spPr bwMode="auto">
                <a:xfrm>
                  <a:off x="1966913" y="2374900"/>
                  <a:ext cx="514350" cy="26988"/>
                </a:xfrm>
                <a:custGeom>
                  <a:avLst/>
                  <a:gdLst/>
                  <a:ahLst/>
                  <a:cxnLst>
                    <a:cxn ang="0">
                      <a:pos x="4" y="11"/>
                    </a:cxn>
                    <a:cxn ang="0">
                      <a:pos x="11" y="6"/>
                    </a:cxn>
                    <a:cxn ang="0">
                      <a:pos x="21" y="16"/>
                    </a:cxn>
                    <a:cxn ang="0">
                      <a:pos x="28" y="17"/>
                    </a:cxn>
                    <a:cxn ang="0">
                      <a:pos x="38" y="0"/>
                    </a:cxn>
                    <a:cxn ang="0">
                      <a:pos x="45" y="8"/>
                    </a:cxn>
                    <a:cxn ang="0">
                      <a:pos x="52" y="7"/>
                    </a:cxn>
                    <a:cxn ang="0">
                      <a:pos x="59" y="13"/>
                    </a:cxn>
                    <a:cxn ang="0">
                      <a:pos x="66" y="12"/>
                    </a:cxn>
                    <a:cxn ang="0">
                      <a:pos x="73" y="12"/>
                    </a:cxn>
                    <a:cxn ang="0">
                      <a:pos x="83" y="8"/>
                    </a:cxn>
                    <a:cxn ang="0">
                      <a:pos x="90" y="5"/>
                    </a:cxn>
                    <a:cxn ang="0">
                      <a:pos x="97" y="11"/>
                    </a:cxn>
                    <a:cxn ang="0">
                      <a:pos x="104" y="3"/>
                    </a:cxn>
                    <a:cxn ang="0">
                      <a:pos x="114" y="10"/>
                    </a:cxn>
                    <a:cxn ang="0">
                      <a:pos x="121" y="10"/>
                    </a:cxn>
                    <a:cxn ang="0">
                      <a:pos x="128" y="12"/>
                    </a:cxn>
                    <a:cxn ang="0">
                      <a:pos x="138" y="10"/>
                    </a:cxn>
                    <a:cxn ang="0">
                      <a:pos x="145" y="8"/>
                    </a:cxn>
                    <a:cxn ang="0">
                      <a:pos x="155" y="13"/>
                    </a:cxn>
                    <a:cxn ang="0">
                      <a:pos x="162" y="13"/>
                    </a:cxn>
                    <a:cxn ang="0">
                      <a:pos x="169" y="12"/>
                    </a:cxn>
                    <a:cxn ang="0">
                      <a:pos x="176" y="15"/>
                    </a:cxn>
                    <a:cxn ang="0">
                      <a:pos x="183" y="10"/>
                    </a:cxn>
                    <a:cxn ang="0">
                      <a:pos x="190" y="6"/>
                    </a:cxn>
                    <a:cxn ang="0">
                      <a:pos x="200" y="5"/>
                    </a:cxn>
                    <a:cxn ang="0">
                      <a:pos x="207" y="15"/>
                    </a:cxn>
                    <a:cxn ang="0">
                      <a:pos x="214" y="8"/>
                    </a:cxn>
                    <a:cxn ang="0">
                      <a:pos x="221" y="5"/>
                    </a:cxn>
                    <a:cxn ang="0">
                      <a:pos x="228" y="16"/>
                    </a:cxn>
                    <a:cxn ang="0">
                      <a:pos x="235" y="10"/>
                    </a:cxn>
                    <a:cxn ang="0">
                      <a:pos x="245" y="13"/>
                    </a:cxn>
                    <a:cxn ang="0">
                      <a:pos x="252" y="10"/>
                    </a:cxn>
                    <a:cxn ang="0">
                      <a:pos x="259" y="6"/>
                    </a:cxn>
                    <a:cxn ang="0">
                      <a:pos x="266" y="1"/>
                    </a:cxn>
                    <a:cxn ang="0">
                      <a:pos x="272" y="12"/>
                    </a:cxn>
                    <a:cxn ang="0">
                      <a:pos x="279" y="8"/>
                    </a:cxn>
                    <a:cxn ang="0">
                      <a:pos x="290" y="12"/>
                    </a:cxn>
                    <a:cxn ang="0">
                      <a:pos x="297" y="10"/>
                    </a:cxn>
                    <a:cxn ang="0">
                      <a:pos x="307" y="7"/>
                    </a:cxn>
                    <a:cxn ang="0">
                      <a:pos x="314" y="12"/>
                    </a:cxn>
                    <a:cxn ang="0">
                      <a:pos x="321" y="7"/>
                    </a:cxn>
                  </a:cxnLst>
                  <a:rect l="0" t="0" r="r" b="b"/>
                  <a:pathLst>
                    <a:path w="324" h="17">
                      <a:moveTo>
                        <a:pt x="0" y="11"/>
                      </a:moveTo>
                      <a:lnTo>
                        <a:pt x="0" y="15"/>
                      </a:lnTo>
                      <a:lnTo>
                        <a:pt x="4" y="11"/>
                      </a:lnTo>
                      <a:lnTo>
                        <a:pt x="7" y="5"/>
                      </a:lnTo>
                      <a:lnTo>
                        <a:pt x="11" y="15"/>
                      </a:lnTo>
                      <a:lnTo>
                        <a:pt x="11" y="6"/>
                      </a:lnTo>
                      <a:lnTo>
                        <a:pt x="14" y="12"/>
                      </a:lnTo>
                      <a:lnTo>
                        <a:pt x="18" y="11"/>
                      </a:lnTo>
                      <a:lnTo>
                        <a:pt x="21" y="16"/>
                      </a:lnTo>
                      <a:lnTo>
                        <a:pt x="25" y="7"/>
                      </a:lnTo>
                      <a:lnTo>
                        <a:pt x="28" y="11"/>
                      </a:lnTo>
                      <a:lnTo>
                        <a:pt x="28" y="17"/>
                      </a:lnTo>
                      <a:lnTo>
                        <a:pt x="31" y="7"/>
                      </a:lnTo>
                      <a:lnTo>
                        <a:pt x="35" y="6"/>
                      </a:lnTo>
                      <a:lnTo>
                        <a:pt x="38" y="0"/>
                      </a:lnTo>
                      <a:lnTo>
                        <a:pt x="38" y="12"/>
                      </a:lnTo>
                      <a:lnTo>
                        <a:pt x="42" y="11"/>
                      </a:lnTo>
                      <a:lnTo>
                        <a:pt x="45" y="8"/>
                      </a:lnTo>
                      <a:lnTo>
                        <a:pt x="45" y="11"/>
                      </a:lnTo>
                      <a:lnTo>
                        <a:pt x="49" y="8"/>
                      </a:lnTo>
                      <a:lnTo>
                        <a:pt x="52" y="7"/>
                      </a:lnTo>
                      <a:lnTo>
                        <a:pt x="56" y="8"/>
                      </a:lnTo>
                      <a:lnTo>
                        <a:pt x="56" y="0"/>
                      </a:lnTo>
                      <a:lnTo>
                        <a:pt x="59" y="13"/>
                      </a:lnTo>
                      <a:lnTo>
                        <a:pt x="62" y="10"/>
                      </a:lnTo>
                      <a:lnTo>
                        <a:pt x="62" y="8"/>
                      </a:lnTo>
                      <a:lnTo>
                        <a:pt x="66" y="12"/>
                      </a:lnTo>
                      <a:lnTo>
                        <a:pt x="69" y="0"/>
                      </a:lnTo>
                      <a:lnTo>
                        <a:pt x="73" y="10"/>
                      </a:lnTo>
                      <a:lnTo>
                        <a:pt x="73" y="12"/>
                      </a:lnTo>
                      <a:lnTo>
                        <a:pt x="76" y="16"/>
                      </a:lnTo>
                      <a:lnTo>
                        <a:pt x="80" y="7"/>
                      </a:lnTo>
                      <a:lnTo>
                        <a:pt x="83" y="8"/>
                      </a:lnTo>
                      <a:lnTo>
                        <a:pt x="83" y="11"/>
                      </a:lnTo>
                      <a:lnTo>
                        <a:pt x="86" y="5"/>
                      </a:lnTo>
                      <a:lnTo>
                        <a:pt x="90" y="5"/>
                      </a:lnTo>
                      <a:lnTo>
                        <a:pt x="90" y="7"/>
                      </a:lnTo>
                      <a:lnTo>
                        <a:pt x="93" y="12"/>
                      </a:lnTo>
                      <a:lnTo>
                        <a:pt x="97" y="11"/>
                      </a:lnTo>
                      <a:lnTo>
                        <a:pt x="100" y="11"/>
                      </a:lnTo>
                      <a:lnTo>
                        <a:pt x="100" y="3"/>
                      </a:lnTo>
                      <a:lnTo>
                        <a:pt x="104" y="3"/>
                      </a:lnTo>
                      <a:lnTo>
                        <a:pt x="107" y="2"/>
                      </a:lnTo>
                      <a:lnTo>
                        <a:pt x="111" y="13"/>
                      </a:lnTo>
                      <a:lnTo>
                        <a:pt x="114" y="10"/>
                      </a:lnTo>
                      <a:lnTo>
                        <a:pt x="117" y="16"/>
                      </a:lnTo>
                      <a:lnTo>
                        <a:pt x="117" y="3"/>
                      </a:lnTo>
                      <a:lnTo>
                        <a:pt x="121" y="10"/>
                      </a:lnTo>
                      <a:lnTo>
                        <a:pt x="124" y="8"/>
                      </a:lnTo>
                      <a:lnTo>
                        <a:pt x="128" y="6"/>
                      </a:lnTo>
                      <a:lnTo>
                        <a:pt x="128" y="12"/>
                      </a:lnTo>
                      <a:lnTo>
                        <a:pt x="131" y="10"/>
                      </a:lnTo>
                      <a:lnTo>
                        <a:pt x="135" y="8"/>
                      </a:lnTo>
                      <a:lnTo>
                        <a:pt x="138" y="10"/>
                      </a:lnTo>
                      <a:lnTo>
                        <a:pt x="142" y="8"/>
                      </a:lnTo>
                      <a:lnTo>
                        <a:pt x="145" y="10"/>
                      </a:lnTo>
                      <a:lnTo>
                        <a:pt x="145" y="8"/>
                      </a:lnTo>
                      <a:lnTo>
                        <a:pt x="148" y="6"/>
                      </a:lnTo>
                      <a:lnTo>
                        <a:pt x="152" y="10"/>
                      </a:lnTo>
                      <a:lnTo>
                        <a:pt x="155" y="13"/>
                      </a:lnTo>
                      <a:lnTo>
                        <a:pt x="155" y="8"/>
                      </a:lnTo>
                      <a:lnTo>
                        <a:pt x="159" y="8"/>
                      </a:lnTo>
                      <a:lnTo>
                        <a:pt x="162" y="13"/>
                      </a:lnTo>
                      <a:lnTo>
                        <a:pt x="162" y="11"/>
                      </a:lnTo>
                      <a:lnTo>
                        <a:pt x="166" y="5"/>
                      </a:lnTo>
                      <a:lnTo>
                        <a:pt x="169" y="12"/>
                      </a:lnTo>
                      <a:lnTo>
                        <a:pt x="173" y="10"/>
                      </a:lnTo>
                      <a:lnTo>
                        <a:pt x="173" y="11"/>
                      </a:lnTo>
                      <a:lnTo>
                        <a:pt x="176" y="15"/>
                      </a:lnTo>
                      <a:lnTo>
                        <a:pt x="179" y="15"/>
                      </a:lnTo>
                      <a:lnTo>
                        <a:pt x="179" y="10"/>
                      </a:lnTo>
                      <a:lnTo>
                        <a:pt x="183" y="10"/>
                      </a:lnTo>
                      <a:lnTo>
                        <a:pt x="186" y="11"/>
                      </a:lnTo>
                      <a:lnTo>
                        <a:pt x="190" y="5"/>
                      </a:lnTo>
                      <a:lnTo>
                        <a:pt x="190" y="6"/>
                      </a:lnTo>
                      <a:lnTo>
                        <a:pt x="193" y="3"/>
                      </a:lnTo>
                      <a:lnTo>
                        <a:pt x="197" y="5"/>
                      </a:lnTo>
                      <a:lnTo>
                        <a:pt x="200" y="5"/>
                      </a:lnTo>
                      <a:lnTo>
                        <a:pt x="200" y="11"/>
                      </a:lnTo>
                      <a:lnTo>
                        <a:pt x="204" y="10"/>
                      </a:lnTo>
                      <a:lnTo>
                        <a:pt x="207" y="15"/>
                      </a:lnTo>
                      <a:lnTo>
                        <a:pt x="207" y="8"/>
                      </a:lnTo>
                      <a:lnTo>
                        <a:pt x="210" y="12"/>
                      </a:lnTo>
                      <a:lnTo>
                        <a:pt x="214" y="8"/>
                      </a:lnTo>
                      <a:lnTo>
                        <a:pt x="217" y="8"/>
                      </a:lnTo>
                      <a:lnTo>
                        <a:pt x="217" y="0"/>
                      </a:lnTo>
                      <a:lnTo>
                        <a:pt x="221" y="5"/>
                      </a:lnTo>
                      <a:lnTo>
                        <a:pt x="224" y="10"/>
                      </a:lnTo>
                      <a:lnTo>
                        <a:pt x="224" y="15"/>
                      </a:lnTo>
                      <a:lnTo>
                        <a:pt x="228" y="16"/>
                      </a:lnTo>
                      <a:lnTo>
                        <a:pt x="231" y="8"/>
                      </a:lnTo>
                      <a:lnTo>
                        <a:pt x="235" y="5"/>
                      </a:lnTo>
                      <a:lnTo>
                        <a:pt x="235" y="10"/>
                      </a:lnTo>
                      <a:lnTo>
                        <a:pt x="238" y="13"/>
                      </a:lnTo>
                      <a:lnTo>
                        <a:pt x="241" y="16"/>
                      </a:lnTo>
                      <a:lnTo>
                        <a:pt x="245" y="13"/>
                      </a:lnTo>
                      <a:lnTo>
                        <a:pt x="245" y="8"/>
                      </a:lnTo>
                      <a:lnTo>
                        <a:pt x="248" y="10"/>
                      </a:lnTo>
                      <a:lnTo>
                        <a:pt x="252" y="10"/>
                      </a:lnTo>
                      <a:lnTo>
                        <a:pt x="252" y="1"/>
                      </a:lnTo>
                      <a:lnTo>
                        <a:pt x="255" y="5"/>
                      </a:lnTo>
                      <a:lnTo>
                        <a:pt x="259" y="6"/>
                      </a:lnTo>
                      <a:lnTo>
                        <a:pt x="262" y="11"/>
                      </a:lnTo>
                      <a:lnTo>
                        <a:pt x="262" y="2"/>
                      </a:lnTo>
                      <a:lnTo>
                        <a:pt x="266" y="1"/>
                      </a:lnTo>
                      <a:lnTo>
                        <a:pt x="269" y="8"/>
                      </a:lnTo>
                      <a:lnTo>
                        <a:pt x="272" y="7"/>
                      </a:lnTo>
                      <a:lnTo>
                        <a:pt x="272" y="12"/>
                      </a:lnTo>
                      <a:lnTo>
                        <a:pt x="276" y="10"/>
                      </a:lnTo>
                      <a:lnTo>
                        <a:pt x="279" y="6"/>
                      </a:lnTo>
                      <a:lnTo>
                        <a:pt x="279" y="8"/>
                      </a:lnTo>
                      <a:lnTo>
                        <a:pt x="283" y="8"/>
                      </a:lnTo>
                      <a:lnTo>
                        <a:pt x="286" y="2"/>
                      </a:lnTo>
                      <a:lnTo>
                        <a:pt x="290" y="12"/>
                      </a:lnTo>
                      <a:lnTo>
                        <a:pt x="293" y="2"/>
                      </a:lnTo>
                      <a:lnTo>
                        <a:pt x="297" y="8"/>
                      </a:lnTo>
                      <a:lnTo>
                        <a:pt x="297" y="10"/>
                      </a:lnTo>
                      <a:lnTo>
                        <a:pt x="300" y="12"/>
                      </a:lnTo>
                      <a:lnTo>
                        <a:pt x="303" y="5"/>
                      </a:lnTo>
                      <a:lnTo>
                        <a:pt x="307" y="7"/>
                      </a:lnTo>
                      <a:lnTo>
                        <a:pt x="307" y="8"/>
                      </a:lnTo>
                      <a:lnTo>
                        <a:pt x="310" y="11"/>
                      </a:lnTo>
                      <a:lnTo>
                        <a:pt x="314" y="12"/>
                      </a:lnTo>
                      <a:lnTo>
                        <a:pt x="317" y="12"/>
                      </a:lnTo>
                      <a:lnTo>
                        <a:pt x="317" y="8"/>
                      </a:lnTo>
                      <a:lnTo>
                        <a:pt x="321" y="7"/>
                      </a:lnTo>
                      <a:lnTo>
                        <a:pt x="324" y="12"/>
                      </a:lnTo>
                      <a:lnTo>
                        <a:pt x="324" y="8"/>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1"/>
                <p:cNvSpPr>
                  <a:spLocks/>
                </p:cNvSpPr>
                <p:nvPr/>
              </p:nvSpPr>
              <p:spPr bwMode="auto">
                <a:xfrm>
                  <a:off x="2481263" y="2371725"/>
                  <a:ext cx="212725" cy="28575"/>
                </a:xfrm>
                <a:custGeom>
                  <a:avLst/>
                  <a:gdLst/>
                  <a:ahLst/>
                  <a:cxnLst>
                    <a:cxn ang="0">
                      <a:pos x="0" y="10"/>
                    </a:cxn>
                    <a:cxn ang="0">
                      <a:pos x="3" y="18"/>
                    </a:cxn>
                    <a:cxn ang="0">
                      <a:pos x="7" y="13"/>
                    </a:cxn>
                    <a:cxn ang="0">
                      <a:pos x="10" y="13"/>
                    </a:cxn>
                    <a:cxn ang="0">
                      <a:pos x="10" y="15"/>
                    </a:cxn>
                    <a:cxn ang="0">
                      <a:pos x="14" y="10"/>
                    </a:cxn>
                    <a:cxn ang="0">
                      <a:pos x="17" y="14"/>
                    </a:cxn>
                    <a:cxn ang="0">
                      <a:pos x="21" y="13"/>
                    </a:cxn>
                    <a:cxn ang="0">
                      <a:pos x="24" y="12"/>
                    </a:cxn>
                    <a:cxn ang="0">
                      <a:pos x="28" y="13"/>
                    </a:cxn>
                    <a:cxn ang="0">
                      <a:pos x="28" y="10"/>
                    </a:cxn>
                    <a:cxn ang="0">
                      <a:pos x="31" y="17"/>
                    </a:cxn>
                    <a:cxn ang="0">
                      <a:pos x="34" y="3"/>
                    </a:cxn>
                    <a:cxn ang="0">
                      <a:pos x="38" y="8"/>
                    </a:cxn>
                    <a:cxn ang="0">
                      <a:pos x="38" y="18"/>
                    </a:cxn>
                    <a:cxn ang="0">
                      <a:pos x="41" y="12"/>
                    </a:cxn>
                    <a:cxn ang="0">
                      <a:pos x="45" y="12"/>
                    </a:cxn>
                    <a:cxn ang="0">
                      <a:pos x="45" y="5"/>
                    </a:cxn>
                    <a:cxn ang="0">
                      <a:pos x="48" y="10"/>
                    </a:cxn>
                    <a:cxn ang="0">
                      <a:pos x="52" y="8"/>
                    </a:cxn>
                    <a:cxn ang="0">
                      <a:pos x="55" y="14"/>
                    </a:cxn>
                    <a:cxn ang="0">
                      <a:pos x="55" y="10"/>
                    </a:cxn>
                    <a:cxn ang="0">
                      <a:pos x="59" y="12"/>
                    </a:cxn>
                    <a:cxn ang="0">
                      <a:pos x="62" y="12"/>
                    </a:cxn>
                    <a:cxn ang="0">
                      <a:pos x="65" y="8"/>
                    </a:cxn>
                    <a:cxn ang="0">
                      <a:pos x="65" y="17"/>
                    </a:cxn>
                    <a:cxn ang="0">
                      <a:pos x="69" y="12"/>
                    </a:cxn>
                    <a:cxn ang="0">
                      <a:pos x="72" y="0"/>
                    </a:cxn>
                    <a:cxn ang="0">
                      <a:pos x="72" y="12"/>
                    </a:cxn>
                    <a:cxn ang="0">
                      <a:pos x="76" y="5"/>
                    </a:cxn>
                    <a:cxn ang="0">
                      <a:pos x="79" y="10"/>
                    </a:cxn>
                    <a:cxn ang="0">
                      <a:pos x="83" y="15"/>
                    </a:cxn>
                    <a:cxn ang="0">
                      <a:pos x="83" y="13"/>
                    </a:cxn>
                    <a:cxn ang="0">
                      <a:pos x="86" y="10"/>
                    </a:cxn>
                    <a:cxn ang="0">
                      <a:pos x="90" y="14"/>
                    </a:cxn>
                    <a:cxn ang="0">
                      <a:pos x="90" y="10"/>
                    </a:cxn>
                    <a:cxn ang="0">
                      <a:pos x="93" y="7"/>
                    </a:cxn>
                    <a:cxn ang="0">
                      <a:pos x="96" y="8"/>
                    </a:cxn>
                    <a:cxn ang="0">
                      <a:pos x="100" y="17"/>
                    </a:cxn>
                    <a:cxn ang="0">
                      <a:pos x="100" y="9"/>
                    </a:cxn>
                    <a:cxn ang="0">
                      <a:pos x="103" y="4"/>
                    </a:cxn>
                    <a:cxn ang="0">
                      <a:pos x="107" y="8"/>
                    </a:cxn>
                    <a:cxn ang="0">
                      <a:pos x="110" y="9"/>
                    </a:cxn>
                    <a:cxn ang="0">
                      <a:pos x="110" y="18"/>
                    </a:cxn>
                    <a:cxn ang="0">
                      <a:pos x="114" y="14"/>
                    </a:cxn>
                    <a:cxn ang="0">
                      <a:pos x="117" y="8"/>
                    </a:cxn>
                    <a:cxn ang="0">
                      <a:pos x="117" y="9"/>
                    </a:cxn>
                    <a:cxn ang="0">
                      <a:pos x="121" y="12"/>
                    </a:cxn>
                    <a:cxn ang="0">
                      <a:pos x="124" y="10"/>
                    </a:cxn>
                    <a:cxn ang="0">
                      <a:pos x="127" y="14"/>
                    </a:cxn>
                    <a:cxn ang="0">
                      <a:pos x="127" y="9"/>
                    </a:cxn>
                    <a:cxn ang="0">
                      <a:pos x="131" y="17"/>
                    </a:cxn>
                    <a:cxn ang="0">
                      <a:pos x="134" y="9"/>
                    </a:cxn>
                  </a:cxnLst>
                  <a:rect l="0" t="0" r="r" b="b"/>
                  <a:pathLst>
                    <a:path w="134" h="18">
                      <a:moveTo>
                        <a:pt x="0" y="10"/>
                      </a:moveTo>
                      <a:lnTo>
                        <a:pt x="3" y="18"/>
                      </a:lnTo>
                      <a:lnTo>
                        <a:pt x="7" y="13"/>
                      </a:lnTo>
                      <a:lnTo>
                        <a:pt x="10" y="13"/>
                      </a:lnTo>
                      <a:lnTo>
                        <a:pt x="10" y="15"/>
                      </a:lnTo>
                      <a:lnTo>
                        <a:pt x="14" y="10"/>
                      </a:lnTo>
                      <a:lnTo>
                        <a:pt x="17" y="14"/>
                      </a:lnTo>
                      <a:lnTo>
                        <a:pt x="21" y="13"/>
                      </a:lnTo>
                      <a:lnTo>
                        <a:pt x="24" y="12"/>
                      </a:lnTo>
                      <a:lnTo>
                        <a:pt x="28" y="13"/>
                      </a:lnTo>
                      <a:lnTo>
                        <a:pt x="28" y="10"/>
                      </a:lnTo>
                      <a:lnTo>
                        <a:pt x="31" y="17"/>
                      </a:lnTo>
                      <a:lnTo>
                        <a:pt x="34" y="3"/>
                      </a:lnTo>
                      <a:lnTo>
                        <a:pt x="38" y="8"/>
                      </a:lnTo>
                      <a:lnTo>
                        <a:pt x="38" y="18"/>
                      </a:lnTo>
                      <a:lnTo>
                        <a:pt x="41" y="12"/>
                      </a:lnTo>
                      <a:lnTo>
                        <a:pt x="45" y="12"/>
                      </a:lnTo>
                      <a:lnTo>
                        <a:pt x="45" y="5"/>
                      </a:lnTo>
                      <a:lnTo>
                        <a:pt x="48" y="10"/>
                      </a:lnTo>
                      <a:lnTo>
                        <a:pt x="52" y="8"/>
                      </a:lnTo>
                      <a:lnTo>
                        <a:pt x="55" y="14"/>
                      </a:lnTo>
                      <a:lnTo>
                        <a:pt x="55" y="10"/>
                      </a:lnTo>
                      <a:lnTo>
                        <a:pt x="59" y="12"/>
                      </a:lnTo>
                      <a:lnTo>
                        <a:pt x="62" y="12"/>
                      </a:lnTo>
                      <a:lnTo>
                        <a:pt x="65" y="8"/>
                      </a:lnTo>
                      <a:lnTo>
                        <a:pt x="65" y="17"/>
                      </a:lnTo>
                      <a:lnTo>
                        <a:pt x="69" y="12"/>
                      </a:lnTo>
                      <a:lnTo>
                        <a:pt x="72" y="0"/>
                      </a:lnTo>
                      <a:lnTo>
                        <a:pt x="72" y="12"/>
                      </a:lnTo>
                      <a:lnTo>
                        <a:pt x="76" y="5"/>
                      </a:lnTo>
                      <a:lnTo>
                        <a:pt x="79" y="10"/>
                      </a:lnTo>
                      <a:lnTo>
                        <a:pt x="83" y="15"/>
                      </a:lnTo>
                      <a:lnTo>
                        <a:pt x="83" y="13"/>
                      </a:lnTo>
                      <a:lnTo>
                        <a:pt x="86" y="10"/>
                      </a:lnTo>
                      <a:lnTo>
                        <a:pt x="90" y="14"/>
                      </a:lnTo>
                      <a:lnTo>
                        <a:pt x="90" y="10"/>
                      </a:lnTo>
                      <a:lnTo>
                        <a:pt x="93" y="7"/>
                      </a:lnTo>
                      <a:lnTo>
                        <a:pt x="96" y="8"/>
                      </a:lnTo>
                      <a:lnTo>
                        <a:pt x="100" y="17"/>
                      </a:lnTo>
                      <a:lnTo>
                        <a:pt x="100" y="9"/>
                      </a:lnTo>
                      <a:lnTo>
                        <a:pt x="103" y="4"/>
                      </a:lnTo>
                      <a:lnTo>
                        <a:pt x="107" y="8"/>
                      </a:lnTo>
                      <a:lnTo>
                        <a:pt x="110" y="9"/>
                      </a:lnTo>
                      <a:lnTo>
                        <a:pt x="110" y="18"/>
                      </a:lnTo>
                      <a:lnTo>
                        <a:pt x="114" y="14"/>
                      </a:lnTo>
                      <a:lnTo>
                        <a:pt x="117" y="8"/>
                      </a:lnTo>
                      <a:lnTo>
                        <a:pt x="117" y="9"/>
                      </a:lnTo>
                      <a:lnTo>
                        <a:pt x="121" y="12"/>
                      </a:lnTo>
                      <a:lnTo>
                        <a:pt x="124" y="10"/>
                      </a:lnTo>
                      <a:lnTo>
                        <a:pt x="127" y="14"/>
                      </a:lnTo>
                      <a:lnTo>
                        <a:pt x="127" y="9"/>
                      </a:lnTo>
                      <a:lnTo>
                        <a:pt x="131" y="17"/>
                      </a:lnTo>
                      <a:lnTo>
                        <a:pt x="134" y="9"/>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70" name="Straight Arrow Connector 69"/>
              <p:cNvCxnSpPr/>
              <p:nvPr/>
            </p:nvCxnSpPr>
            <p:spPr>
              <a:xfrm>
                <a:off x="6753736" y="2895600"/>
                <a:ext cx="28064" cy="38100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4495800" y="3352800"/>
                <a:ext cx="16764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a:t>
                </a:r>
                <a:r>
                  <a:rPr lang="en-US" sz="1200" dirty="0" smtClean="0">
                    <a:solidFill>
                      <a:schemeClr val="tx1"/>
                    </a:solidFill>
                  </a:rPr>
                  <a:t>hape difference</a:t>
                </a:r>
                <a:endParaRPr lang="en-US" sz="1200" dirty="0">
                  <a:solidFill>
                    <a:schemeClr val="tx1"/>
                  </a:solidFill>
                </a:endParaRPr>
              </a:p>
            </p:txBody>
          </p:sp>
          <p:sp>
            <p:nvSpPr>
              <p:cNvPr id="77" name="Rectangle 76"/>
              <p:cNvSpPr/>
              <p:nvPr/>
            </p:nvSpPr>
            <p:spPr>
              <a:xfrm>
                <a:off x="4953000" y="4191000"/>
                <a:ext cx="16764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shape difference</a:t>
                </a:r>
              </a:p>
            </p:txBody>
          </p:sp>
          <p:sp>
            <p:nvSpPr>
              <p:cNvPr id="78" name="Rectangle 77"/>
              <p:cNvSpPr/>
              <p:nvPr/>
            </p:nvSpPr>
            <p:spPr>
              <a:xfrm>
                <a:off x="5105400" y="4800600"/>
                <a:ext cx="1676400" cy="38100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shape difference</a:t>
                </a:r>
              </a:p>
            </p:txBody>
          </p:sp>
          <p:sp>
            <p:nvSpPr>
              <p:cNvPr id="3" name="TextBox 2"/>
              <p:cNvSpPr txBox="1"/>
              <p:nvPr/>
            </p:nvSpPr>
            <p:spPr>
              <a:xfrm>
                <a:off x="2260122" y="4126468"/>
                <a:ext cx="208528" cy="369332"/>
              </a:xfrm>
              <a:prstGeom prst="rect">
                <a:avLst/>
              </a:prstGeom>
              <a:noFill/>
            </p:spPr>
            <p:txBody>
              <a:bodyPr wrap="square" rtlCol="0">
                <a:spAutoFit/>
              </a:bodyPr>
              <a:lstStyle/>
              <a:p>
                <a:r>
                  <a:rPr lang="en-US" dirty="0" smtClean="0"/>
                  <a:t>+</a:t>
                </a:r>
                <a:endParaRPr lang="en-US" dirty="0"/>
              </a:p>
            </p:txBody>
          </p:sp>
          <p:sp>
            <p:nvSpPr>
              <p:cNvPr id="64" name="TextBox 63"/>
              <p:cNvSpPr txBox="1"/>
              <p:nvPr/>
            </p:nvSpPr>
            <p:spPr>
              <a:xfrm>
                <a:off x="6649472" y="4191000"/>
                <a:ext cx="208528" cy="369332"/>
              </a:xfrm>
              <a:prstGeom prst="rect">
                <a:avLst/>
              </a:prstGeom>
              <a:noFill/>
            </p:spPr>
            <p:txBody>
              <a:bodyPr wrap="square" rtlCol="0">
                <a:spAutoFit/>
              </a:bodyPr>
              <a:lstStyle/>
              <a:p>
                <a:r>
                  <a:rPr lang="en-US" dirty="0" smtClean="0"/>
                  <a:t>+</a:t>
                </a:r>
                <a:endParaRPr lang="en-US" dirty="0"/>
              </a:p>
            </p:txBody>
          </p:sp>
          <p:sp>
            <p:nvSpPr>
              <p:cNvPr id="65" name="TextBox 64"/>
              <p:cNvSpPr txBox="1"/>
              <p:nvPr/>
            </p:nvSpPr>
            <p:spPr>
              <a:xfrm>
                <a:off x="8249672" y="4191000"/>
                <a:ext cx="208528" cy="369332"/>
              </a:xfrm>
              <a:prstGeom prst="rect">
                <a:avLst/>
              </a:prstGeom>
              <a:noFill/>
            </p:spPr>
            <p:txBody>
              <a:bodyPr wrap="square" rtlCol="0">
                <a:spAutoFit/>
              </a:bodyPr>
              <a:lstStyle/>
              <a:p>
                <a:r>
                  <a:rPr lang="en-US" dirty="0" smtClean="0"/>
                  <a:t>+</a:t>
                </a:r>
                <a:endParaRPr lang="en-US" dirty="0"/>
              </a:p>
            </p:txBody>
          </p:sp>
          <p:sp>
            <p:nvSpPr>
              <p:cNvPr id="66" name="TextBox 65"/>
              <p:cNvSpPr txBox="1"/>
              <p:nvPr/>
            </p:nvSpPr>
            <p:spPr>
              <a:xfrm>
                <a:off x="6781800" y="4812268"/>
                <a:ext cx="208528" cy="369332"/>
              </a:xfrm>
              <a:prstGeom prst="rect">
                <a:avLst/>
              </a:prstGeom>
              <a:noFill/>
            </p:spPr>
            <p:txBody>
              <a:bodyPr wrap="square" rtlCol="0">
                <a:spAutoFit/>
              </a:bodyPr>
              <a:lstStyle/>
              <a:p>
                <a:r>
                  <a:rPr lang="en-US" dirty="0" smtClean="0"/>
                  <a:t>+</a:t>
                </a:r>
                <a:endParaRPr lang="en-US" dirty="0"/>
              </a:p>
            </p:txBody>
          </p:sp>
        </p:grpSp>
      </p:grpSp>
      <p:sp>
        <p:nvSpPr>
          <p:cNvPr id="67" name="TextBox 66"/>
          <p:cNvSpPr txBox="1"/>
          <p:nvPr/>
        </p:nvSpPr>
        <p:spPr>
          <a:xfrm>
            <a:off x="30958" y="3621164"/>
            <a:ext cx="1559728" cy="307777"/>
          </a:xfrm>
          <a:prstGeom prst="rect">
            <a:avLst/>
          </a:prstGeom>
          <a:noFill/>
        </p:spPr>
        <p:txBody>
          <a:bodyPr wrap="square" rtlCol="0">
            <a:spAutoFit/>
          </a:bodyPr>
          <a:lstStyle/>
          <a:p>
            <a:r>
              <a:rPr lang="en-US" sz="1400" dirty="0" smtClean="0"/>
              <a:t>distance includes:</a:t>
            </a:r>
            <a:endParaRPr lang="en-US" sz="1400" dirty="0"/>
          </a:p>
        </p:txBody>
      </p:sp>
      <mc:AlternateContent xmlns:mc="http://schemas.openxmlformats.org/markup-compatibility/2006" xmlns:a14="http://schemas.microsoft.com/office/drawing/2010/main">
        <mc:Choice Requires="a14">
          <p:sp>
            <p:nvSpPr>
              <p:cNvPr id="27" name="TextBox 26"/>
              <p:cNvSpPr txBox="1"/>
              <p:nvPr/>
            </p:nvSpPr>
            <p:spPr>
              <a:xfrm>
                <a:off x="1066800" y="5633545"/>
                <a:ext cx="7467600" cy="1207382"/>
              </a:xfrm>
              <a:prstGeom prst="rect">
                <a:avLst/>
              </a:prstGeom>
              <a:noFill/>
            </p:spPr>
            <p:txBody>
              <a:bodyPr wrap="square" rtlCol="0">
                <a:spAutoFit/>
              </a:bodyPr>
              <a:lstStyle/>
              <a:p>
                <a:pPr>
                  <a:spcAft>
                    <a:spcPts val="600"/>
                  </a:spcAft>
                </a:pPr>
                <a14:m>
                  <m:oMath xmlns:m="http://schemas.openxmlformats.org/officeDocument/2006/math">
                    <m:r>
                      <m:rPr>
                        <m:nor/>
                      </m:rPr>
                      <a:rPr lang="en-US" sz="1300" b="1" i="1" dirty="0" smtClean="0"/>
                      <m:t>DTW</m:t>
                    </m:r>
                    <m:r>
                      <m:rPr>
                        <m:nor/>
                      </m:rPr>
                      <a:rPr lang="en-US" sz="1300" b="1" i="1" dirty="0" smtClean="0"/>
                      <m:t>−</m:t>
                    </m:r>
                    <m:r>
                      <m:rPr>
                        <m:nor/>
                      </m:rPr>
                      <a:rPr lang="en-US" sz="1300" b="1" i="1" dirty="0" smtClean="0"/>
                      <m:t>D</m:t>
                    </m:r>
                    <m:d>
                      <m:dPr>
                        <m:ctrlPr>
                          <a:rPr lang="en-US" sz="1300" b="1" i="1">
                            <a:latin typeface="Cambria Math"/>
                          </a:rPr>
                        </m:ctrlPr>
                      </m:dPr>
                      <m:e>
                        <m:r>
                          <a:rPr lang="en-US" sz="1300" b="1" i="1">
                            <a:latin typeface="Cambria Math"/>
                          </a:rPr>
                          <m:t>𝑿</m:t>
                        </m:r>
                        <m:r>
                          <a:rPr lang="en-US" sz="1300" b="1" i="1">
                            <a:latin typeface="Cambria Math"/>
                          </a:rPr>
                          <m:t>,</m:t>
                        </m:r>
                        <m:r>
                          <a:rPr lang="en-US" sz="1300" b="1" i="1">
                            <a:latin typeface="Cambria Math"/>
                          </a:rPr>
                          <m:t>𝒀</m:t>
                        </m:r>
                      </m:e>
                    </m:d>
                    <m:r>
                      <a:rPr lang="en-US" sz="1300" b="1" i="1">
                        <a:latin typeface="Cambria Math"/>
                      </a:rPr>
                      <m:t>=</m:t>
                    </m:r>
                    <m:f>
                      <m:fPr>
                        <m:ctrlPr>
                          <a:rPr lang="en-US" sz="1300" b="1" i="1">
                            <a:latin typeface="Cambria Math"/>
                          </a:rPr>
                        </m:ctrlPr>
                      </m:fPr>
                      <m:num>
                        <m:r>
                          <a:rPr lang="en-US" sz="1300" b="1" i="1">
                            <a:latin typeface="Cambria Math"/>
                          </a:rPr>
                          <m:t>𝑫𝑻𝑾</m:t>
                        </m:r>
                        <m:r>
                          <a:rPr lang="en-US" sz="1300" b="1" i="1">
                            <a:latin typeface="Cambria Math"/>
                          </a:rPr>
                          <m:t>(</m:t>
                        </m:r>
                        <m:r>
                          <a:rPr lang="en-US" sz="1300" b="1" i="1">
                            <a:latin typeface="Cambria Math"/>
                          </a:rPr>
                          <m:t>𝑿</m:t>
                        </m:r>
                        <m:r>
                          <a:rPr lang="en-US" sz="1300" b="1" i="1">
                            <a:latin typeface="Cambria Math"/>
                          </a:rPr>
                          <m:t>,</m:t>
                        </m:r>
                        <m:r>
                          <a:rPr lang="en-US" sz="1300" b="1" i="1">
                            <a:latin typeface="Cambria Math"/>
                          </a:rPr>
                          <m:t>𝒀</m:t>
                        </m:r>
                        <m:r>
                          <a:rPr lang="en-US" sz="1300" b="1" i="1">
                            <a:latin typeface="Cambria Math"/>
                          </a:rPr>
                          <m:t>)</m:t>
                        </m:r>
                      </m:num>
                      <m:den>
                        <m:r>
                          <a:rPr lang="en-US" sz="1300" b="1" i="1">
                            <a:latin typeface="Cambria Math"/>
                          </a:rPr>
                          <m:t>𝑬𝑫</m:t>
                        </m:r>
                        <m:r>
                          <a:rPr lang="en-US" sz="1300" b="1" i="1">
                            <a:latin typeface="Cambria Math"/>
                          </a:rPr>
                          <m:t>(</m:t>
                        </m:r>
                        <m:r>
                          <a:rPr lang="en-US" sz="1300" b="1" i="1">
                            <a:latin typeface="Cambria Math"/>
                          </a:rPr>
                          <m:t>𝑿</m:t>
                        </m:r>
                        <m:r>
                          <a:rPr lang="en-US" sz="1300" b="1" i="1">
                            <a:latin typeface="Cambria Math"/>
                          </a:rPr>
                          <m:t>,</m:t>
                        </m:r>
                        <m:r>
                          <a:rPr lang="en-US" sz="1300" b="1" i="1">
                            <a:latin typeface="Cambria Math"/>
                          </a:rPr>
                          <m:t>𝒀</m:t>
                        </m:r>
                        <m:r>
                          <a:rPr lang="en-US" sz="1300" b="1" i="1">
                            <a:latin typeface="Cambria Math"/>
                          </a:rPr>
                          <m:t>)</m:t>
                        </m:r>
                      </m:den>
                    </m:f>
                  </m:oMath>
                </a14:m>
                <a:r>
                  <a:rPr lang="en-US" sz="1300" b="1" i="1" dirty="0" smtClean="0"/>
                  <a:t> </a:t>
                </a:r>
              </a:p>
              <a:p>
                <a:pPr>
                  <a:spcAft>
                    <a:spcPts val="600"/>
                  </a:spcAft>
                </a:pPr>
                <a:r>
                  <a:rPr lang="en-US" sz="1300" dirty="0" smtClean="0"/>
                  <a:t>For Objects from same class:  DTW-D=</a:t>
                </a:r>
                <a14:m>
                  <m:oMath xmlns:m="http://schemas.openxmlformats.org/officeDocument/2006/math">
                    <m:f>
                      <m:fPr>
                        <m:ctrlPr>
                          <a:rPr lang="en-US" sz="1300" i="1">
                            <a:latin typeface="Cambria Math"/>
                          </a:rPr>
                        </m:ctrlPr>
                      </m:fPr>
                      <m:num>
                        <m:r>
                          <m:rPr>
                            <m:sty m:val="p"/>
                          </m:rPr>
                          <a:rPr lang="en-US" sz="1300" b="0" i="0" smtClean="0">
                            <a:latin typeface="Cambria Math"/>
                          </a:rPr>
                          <m:t>dis</m:t>
                        </m:r>
                        <m:r>
                          <a:rPr lang="en-US" sz="1300" b="0" i="0" smtClean="0">
                            <a:latin typeface="Cambria Math"/>
                          </a:rPr>
                          <m:t>(</m:t>
                        </m:r>
                        <m:r>
                          <m:rPr>
                            <m:sty m:val="p"/>
                          </m:rPr>
                          <a:rPr lang="en-US" sz="1300" b="0" i="0" smtClean="0">
                            <a:latin typeface="Cambria Math"/>
                          </a:rPr>
                          <m:t>noise</m:t>
                        </m:r>
                        <m:r>
                          <a:rPr lang="en-US" sz="1300" b="0" i="0" smtClean="0">
                            <a:latin typeface="Cambria Math"/>
                          </a:rPr>
                          <m:t>) </m:t>
                        </m:r>
                      </m:num>
                      <m:den>
                        <m:r>
                          <m:rPr>
                            <m:sty m:val="p"/>
                          </m:rPr>
                          <a:rPr lang="en-US" sz="1300" b="0" i="0" smtClean="0">
                            <a:latin typeface="Cambria Math"/>
                          </a:rPr>
                          <m:t>dis</m:t>
                        </m:r>
                        <m:d>
                          <m:dPr>
                            <m:ctrlPr>
                              <a:rPr lang="en-US" sz="1300" i="1" smtClean="0">
                                <a:latin typeface="Cambria Math"/>
                              </a:rPr>
                            </m:ctrlPr>
                          </m:dPr>
                          <m:e>
                            <m:r>
                              <m:rPr>
                                <m:sty m:val="p"/>
                              </m:rPr>
                              <a:rPr lang="en-US" sz="1300" b="0" i="0" smtClean="0">
                                <a:latin typeface="Cambria Math"/>
                              </a:rPr>
                              <m:t>noise</m:t>
                            </m:r>
                          </m:e>
                        </m:d>
                        <m:r>
                          <a:rPr lang="en-US" sz="1300" b="0" i="0" smtClean="0">
                            <a:latin typeface="Cambria Math"/>
                          </a:rPr>
                          <m:t>+</m:t>
                        </m:r>
                        <m:r>
                          <m:rPr>
                            <m:sty m:val="p"/>
                          </m:rPr>
                          <a:rPr lang="en-US" sz="1300" b="0" i="0" smtClean="0">
                            <a:latin typeface="Cambria Math"/>
                          </a:rPr>
                          <m:t>dis</m:t>
                        </m:r>
                        <m:r>
                          <a:rPr lang="en-US" sz="1300" b="0" i="0" smtClean="0">
                            <a:latin typeface="Cambria Math"/>
                          </a:rPr>
                          <m:t>(</m:t>
                        </m:r>
                        <m:r>
                          <m:rPr>
                            <m:sty m:val="p"/>
                          </m:rPr>
                          <a:rPr lang="en-US" sz="1300" b="0" i="0" smtClean="0">
                            <a:latin typeface="Cambria Math"/>
                          </a:rPr>
                          <m:t>warping</m:t>
                        </m:r>
                        <m:r>
                          <a:rPr lang="en-US" sz="1300" b="0" i="0" smtClean="0">
                            <a:latin typeface="Cambria Math"/>
                          </a:rPr>
                          <m:t>)</m:t>
                        </m:r>
                      </m:den>
                    </m:f>
                  </m:oMath>
                </a14:m>
                <a:endParaRPr lang="en-US" sz="1300" dirty="0" smtClean="0"/>
              </a:p>
              <a:p>
                <a:pPr>
                  <a:spcAft>
                    <a:spcPts val="600"/>
                  </a:spcAft>
                </a:pPr>
                <a:r>
                  <a:rPr lang="en-US" sz="1300" dirty="0"/>
                  <a:t>For Objects from </a:t>
                </a:r>
                <a:r>
                  <a:rPr lang="en-US" sz="1300" dirty="0" smtClean="0"/>
                  <a:t>different classes:  </a:t>
                </a:r>
                <a:r>
                  <a:rPr lang="en-US" sz="1300" dirty="0"/>
                  <a:t>DTW-D=</a:t>
                </a:r>
                <a14:m>
                  <m:oMath xmlns:m="http://schemas.openxmlformats.org/officeDocument/2006/math">
                    <m:f>
                      <m:fPr>
                        <m:ctrlPr>
                          <a:rPr lang="en-US" sz="1300" i="1">
                            <a:latin typeface="Cambria Math"/>
                          </a:rPr>
                        </m:ctrlPr>
                      </m:fPr>
                      <m:num>
                        <m:r>
                          <m:rPr>
                            <m:sty m:val="p"/>
                          </m:rPr>
                          <a:rPr lang="en-US" sz="1300" b="0" i="0">
                            <a:latin typeface="Cambria Math"/>
                          </a:rPr>
                          <m:t>dis</m:t>
                        </m:r>
                        <m:d>
                          <m:dPr>
                            <m:ctrlPr>
                              <a:rPr lang="en-US" sz="1300" i="1">
                                <a:latin typeface="Cambria Math"/>
                              </a:rPr>
                            </m:ctrlPr>
                          </m:dPr>
                          <m:e>
                            <m:r>
                              <m:rPr>
                                <m:sty m:val="p"/>
                              </m:rPr>
                              <a:rPr lang="en-US" sz="1300" b="0" i="0">
                                <a:latin typeface="Cambria Math"/>
                              </a:rPr>
                              <m:t>noise</m:t>
                            </m:r>
                          </m:e>
                        </m:d>
                        <m:r>
                          <a:rPr lang="en-US" sz="1300" b="0" i="0" smtClean="0">
                            <a:latin typeface="Cambria Math"/>
                          </a:rPr>
                          <m:t> + </m:t>
                        </m:r>
                        <m:r>
                          <m:rPr>
                            <m:sty m:val="p"/>
                          </m:rPr>
                          <a:rPr lang="en-US" sz="1300" b="0" i="0" smtClean="0">
                            <a:latin typeface="Cambria Math"/>
                          </a:rPr>
                          <m:t>dis</m:t>
                        </m:r>
                        <m:r>
                          <a:rPr lang="en-US" sz="1300" b="0" i="0" smtClean="0">
                            <a:latin typeface="Cambria Math"/>
                          </a:rPr>
                          <m:t>(</m:t>
                        </m:r>
                        <m:r>
                          <m:rPr>
                            <m:sty m:val="p"/>
                          </m:rPr>
                          <a:rPr lang="en-US" sz="1300" b="0" i="0" smtClean="0">
                            <a:latin typeface="Cambria Math"/>
                          </a:rPr>
                          <m:t>shape</m:t>
                        </m:r>
                        <m:r>
                          <a:rPr lang="en-US" sz="1300" b="0" i="0" smtClean="0">
                            <a:latin typeface="Cambria Math"/>
                          </a:rPr>
                          <m:t> </m:t>
                        </m:r>
                        <m:r>
                          <m:rPr>
                            <m:sty m:val="p"/>
                          </m:rPr>
                          <a:rPr lang="en-US" sz="1300" b="0" i="0" smtClean="0">
                            <a:latin typeface="Cambria Math"/>
                          </a:rPr>
                          <m:t>differenence</m:t>
                        </m:r>
                        <m:r>
                          <a:rPr lang="en-US" sz="1300" b="0" i="0" smtClean="0">
                            <a:latin typeface="Cambria Math"/>
                          </a:rPr>
                          <m:t>)</m:t>
                        </m:r>
                      </m:num>
                      <m:den>
                        <m:r>
                          <m:rPr>
                            <m:sty m:val="p"/>
                          </m:rPr>
                          <a:rPr lang="en-US" sz="1300" b="0" i="0">
                            <a:latin typeface="Cambria Math"/>
                          </a:rPr>
                          <m:t>dis</m:t>
                        </m:r>
                        <m:d>
                          <m:dPr>
                            <m:ctrlPr>
                              <a:rPr lang="en-US" sz="1300" i="1">
                                <a:latin typeface="Cambria Math"/>
                              </a:rPr>
                            </m:ctrlPr>
                          </m:dPr>
                          <m:e>
                            <m:r>
                              <m:rPr>
                                <m:sty m:val="p"/>
                              </m:rPr>
                              <a:rPr lang="en-US" sz="1300" b="0" i="0">
                                <a:latin typeface="Cambria Math"/>
                              </a:rPr>
                              <m:t>noise</m:t>
                            </m:r>
                          </m:e>
                        </m:d>
                        <m:r>
                          <a:rPr lang="en-US" sz="1300" b="0" i="0" smtClean="0">
                            <a:latin typeface="Cambria Math"/>
                          </a:rPr>
                          <m:t> </m:t>
                        </m:r>
                        <m:r>
                          <a:rPr lang="en-US" sz="1300" b="0" i="0">
                            <a:latin typeface="Cambria Math"/>
                          </a:rPr>
                          <m:t>+</m:t>
                        </m:r>
                        <m:r>
                          <a:rPr lang="en-US" sz="1300" b="0" i="0" smtClean="0">
                            <a:latin typeface="Cambria Math"/>
                          </a:rPr>
                          <m:t> </m:t>
                        </m:r>
                        <m:r>
                          <m:rPr>
                            <m:sty m:val="p"/>
                          </m:rPr>
                          <a:rPr lang="en-US" sz="1300" b="0" i="0">
                            <a:latin typeface="Cambria Math"/>
                          </a:rPr>
                          <m:t>dis</m:t>
                        </m:r>
                        <m:d>
                          <m:dPr>
                            <m:ctrlPr>
                              <a:rPr lang="en-US" sz="1300" b="0" i="1">
                                <a:latin typeface="Cambria Math"/>
                              </a:rPr>
                            </m:ctrlPr>
                          </m:dPr>
                          <m:e>
                            <m:r>
                              <m:rPr>
                                <m:sty m:val="p"/>
                              </m:rPr>
                              <a:rPr lang="en-US" sz="1300" b="0" i="0">
                                <a:latin typeface="Cambria Math"/>
                              </a:rPr>
                              <m:t>shape</m:t>
                            </m:r>
                            <m:r>
                              <a:rPr lang="en-US" sz="1300" b="0" i="0">
                                <a:latin typeface="Cambria Math"/>
                              </a:rPr>
                              <m:t> </m:t>
                            </m:r>
                            <m:r>
                              <m:rPr>
                                <m:sty m:val="p"/>
                              </m:rPr>
                              <a:rPr lang="en-US" sz="1300" b="0" i="0">
                                <a:latin typeface="Cambria Math"/>
                              </a:rPr>
                              <m:t>differenence</m:t>
                            </m:r>
                          </m:e>
                        </m:d>
                        <m:r>
                          <a:rPr lang="en-US" sz="1300" b="0" i="0" smtClean="0">
                            <a:latin typeface="Cambria Math"/>
                          </a:rPr>
                          <m:t> + </m:t>
                        </m:r>
                        <m:r>
                          <m:rPr>
                            <m:sty m:val="p"/>
                          </m:rPr>
                          <a:rPr lang="en-US" sz="1300" b="0" i="0">
                            <a:latin typeface="Cambria Math"/>
                          </a:rPr>
                          <m:t>dis</m:t>
                        </m:r>
                        <m:r>
                          <a:rPr lang="en-US" sz="1300" b="0" i="0">
                            <a:latin typeface="Cambria Math"/>
                          </a:rPr>
                          <m:t>(</m:t>
                        </m:r>
                        <m:r>
                          <m:rPr>
                            <m:sty m:val="p"/>
                          </m:rPr>
                          <a:rPr lang="en-US" sz="1300" b="0" i="0">
                            <a:latin typeface="Cambria Math"/>
                          </a:rPr>
                          <m:t>warping</m:t>
                        </m:r>
                        <m:r>
                          <a:rPr lang="en-US" sz="1300" b="0" i="0">
                            <a:latin typeface="Cambria Math"/>
                          </a:rPr>
                          <m:t>)</m:t>
                        </m:r>
                      </m:den>
                    </m:f>
                  </m:oMath>
                </a14:m>
                <a:r>
                  <a:rPr lang="en-US" sz="1300" dirty="0" smtClean="0"/>
                  <a:t> </a:t>
                </a:r>
                <a:endParaRPr lang="en-US" sz="13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066800" y="5633545"/>
                <a:ext cx="7467600" cy="1207382"/>
              </a:xfrm>
              <a:prstGeom prst="rect">
                <a:avLst/>
              </a:prstGeom>
              <a:blipFill rotWithShape="1">
                <a:blip r:embed="rId2"/>
                <a:stretch>
                  <a:fillRect l="-82"/>
                </a:stretch>
              </a:blipFill>
            </p:spPr>
            <p:txBody>
              <a:bodyPr/>
              <a:lstStyle/>
              <a:p>
                <a:r>
                  <a:rPr lang="en-US">
                    <a:noFill/>
                  </a:rPr>
                  <a:t> </a:t>
                </a:r>
              </a:p>
            </p:txBody>
          </p:sp>
        </mc:Fallback>
      </mc:AlternateContent>
    </p:spTree>
    <p:extLst>
      <p:ext uri="{BB962C8B-B14F-4D97-AF65-F5344CB8AC3E}">
        <p14:creationId xmlns:p14="http://schemas.microsoft.com/office/powerpoint/2010/main" val="3112184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DTW-D and Classification</a:t>
            </a:r>
            <a:endParaRPr lang="en-US" sz="4000" dirty="0"/>
          </a:p>
        </p:txBody>
      </p:sp>
      <p:sp>
        <p:nvSpPr>
          <p:cNvPr id="3" name="TextBox 2"/>
          <p:cNvSpPr txBox="1"/>
          <p:nvPr/>
        </p:nvSpPr>
        <p:spPr>
          <a:xfrm>
            <a:off x="685800" y="1447800"/>
            <a:ext cx="8153400" cy="4829014"/>
          </a:xfrm>
          <a:prstGeom prst="rect">
            <a:avLst/>
          </a:prstGeom>
          <a:noFill/>
        </p:spPr>
        <p:txBody>
          <a:bodyPr wrap="square" rtlCol="0">
            <a:spAutoFit/>
          </a:bodyPr>
          <a:lstStyle/>
          <a:p>
            <a:pPr>
              <a:lnSpc>
                <a:spcPct val="150000"/>
              </a:lnSpc>
            </a:pPr>
            <a:r>
              <a:rPr lang="en-US" sz="2200" dirty="0" smtClean="0"/>
              <a:t>DTW-D helps </a:t>
            </a:r>
            <a:r>
              <a:rPr lang="en-US" sz="2200" dirty="0" smtClean="0">
                <a:solidFill>
                  <a:srgbClr val="0070C0"/>
                </a:solidFill>
              </a:rPr>
              <a:t>SSL</a:t>
            </a:r>
            <a:r>
              <a:rPr lang="en-US" sz="2200" dirty="0" smtClean="0"/>
              <a:t>, because:</a:t>
            </a:r>
          </a:p>
          <a:p>
            <a:pPr marL="285750" indent="365760">
              <a:lnSpc>
                <a:spcPct val="150000"/>
              </a:lnSpc>
              <a:buFont typeface="Arial" pitchFamily="34" charset="0"/>
              <a:buChar char="•"/>
            </a:pPr>
            <a:r>
              <a:rPr lang="en-US" dirty="0" smtClean="0"/>
              <a:t>small </a:t>
            </a:r>
            <a:r>
              <a:rPr lang="en-US" dirty="0"/>
              <a:t>amounts of labeled data</a:t>
            </a:r>
          </a:p>
          <a:p>
            <a:pPr marL="285750" indent="365760">
              <a:lnSpc>
                <a:spcPct val="150000"/>
              </a:lnSpc>
              <a:buFont typeface="Arial" pitchFamily="34" charset="0"/>
              <a:buChar char="•"/>
            </a:pPr>
            <a:r>
              <a:rPr lang="en-US" dirty="0" smtClean="0"/>
              <a:t>negative </a:t>
            </a:r>
            <a:r>
              <a:rPr lang="en-US" dirty="0"/>
              <a:t>class is </a:t>
            </a:r>
            <a:r>
              <a:rPr lang="en-US" dirty="0" smtClean="0"/>
              <a:t>typically diverse </a:t>
            </a:r>
            <a:r>
              <a:rPr lang="en-US" dirty="0"/>
              <a:t>and </a:t>
            </a:r>
            <a:r>
              <a:rPr lang="en-US" dirty="0" smtClean="0"/>
              <a:t>contains </a:t>
            </a:r>
            <a:r>
              <a:rPr lang="en-US" dirty="0"/>
              <a:t>low-complexity </a:t>
            </a:r>
            <a:r>
              <a:rPr lang="en-US" dirty="0" smtClean="0"/>
              <a:t>data</a:t>
            </a:r>
          </a:p>
          <a:p>
            <a:pPr marL="285750" indent="365760">
              <a:lnSpc>
                <a:spcPct val="150000"/>
              </a:lnSpc>
              <a:buFont typeface="Arial" pitchFamily="34" charset="0"/>
              <a:buChar char="•"/>
            </a:pPr>
            <a:r>
              <a:rPr lang="en-US" dirty="0">
                <a:solidFill>
                  <a:srgbClr val="FF0000"/>
                </a:solidFill>
              </a:rPr>
              <a:t>Even an occasional false positive is lethal for any SSL </a:t>
            </a:r>
            <a:r>
              <a:rPr lang="en-US" dirty="0" smtClean="0">
                <a:solidFill>
                  <a:srgbClr val="FF0000"/>
                </a:solidFill>
              </a:rPr>
              <a:t>algorithm</a:t>
            </a:r>
          </a:p>
          <a:p>
            <a:pPr marL="285750">
              <a:lnSpc>
                <a:spcPct val="150000"/>
              </a:lnSpc>
            </a:pPr>
            <a:endParaRPr lang="en-US" dirty="0" smtClean="0"/>
          </a:p>
          <a:p>
            <a:pPr>
              <a:lnSpc>
                <a:spcPct val="120000"/>
              </a:lnSpc>
            </a:pPr>
            <a:r>
              <a:rPr lang="en-US" sz="2200" dirty="0"/>
              <a:t>DTW-D is </a:t>
            </a:r>
            <a:r>
              <a:rPr lang="en-US" sz="2200" i="1" dirty="0"/>
              <a:t>not</a:t>
            </a:r>
            <a:r>
              <a:rPr lang="en-US" sz="2200" dirty="0"/>
              <a:t> expected to help the </a:t>
            </a:r>
            <a:r>
              <a:rPr lang="en-US" sz="2200" dirty="0">
                <a:solidFill>
                  <a:srgbClr val="0070C0"/>
                </a:solidFill>
              </a:rPr>
              <a:t>classic classification problem</a:t>
            </a:r>
            <a:r>
              <a:rPr lang="en-US" sz="2200" dirty="0"/>
              <a:t>:</a:t>
            </a:r>
          </a:p>
          <a:p>
            <a:pPr marL="342900" indent="342900">
              <a:lnSpc>
                <a:spcPct val="120000"/>
              </a:lnSpc>
              <a:buFont typeface="Arial" pitchFamily="34" charset="0"/>
              <a:buChar char="•"/>
            </a:pPr>
            <a:r>
              <a:rPr lang="en-US" dirty="0"/>
              <a:t>large set of </a:t>
            </a:r>
            <a:r>
              <a:rPr lang="en-US" dirty="0" smtClean="0"/>
              <a:t>labeled training data </a:t>
            </a:r>
            <a:endParaRPr lang="en-US" dirty="0"/>
          </a:p>
          <a:p>
            <a:pPr marL="342900" indent="342900">
              <a:lnSpc>
                <a:spcPct val="120000"/>
              </a:lnSpc>
              <a:buFont typeface="Arial" pitchFamily="34" charset="0"/>
              <a:buChar char="•"/>
            </a:pPr>
            <a:r>
              <a:rPr lang="en-US" dirty="0"/>
              <a:t>no class with much lower </a:t>
            </a:r>
            <a:r>
              <a:rPr lang="en-US" dirty="0" smtClean="0"/>
              <a:t>complexity data, </a:t>
            </a:r>
            <a:r>
              <a:rPr lang="en-US" dirty="0"/>
              <a:t>and/or much higher diversity than </a:t>
            </a:r>
            <a:r>
              <a:rPr lang="en-US" dirty="0" smtClean="0"/>
              <a:t>  </a:t>
            </a:r>
          </a:p>
          <a:p>
            <a:pPr marL="342900">
              <a:lnSpc>
                <a:spcPct val="120000"/>
              </a:lnSpc>
            </a:pPr>
            <a:r>
              <a:rPr lang="en-US" dirty="0"/>
              <a:t> </a:t>
            </a:r>
            <a:r>
              <a:rPr lang="en-US" dirty="0" smtClean="0"/>
              <a:t>      other class</a:t>
            </a:r>
            <a:endParaRPr lang="en-US" dirty="0"/>
          </a:p>
          <a:p>
            <a:pPr marL="342900" indent="342900">
              <a:lnSpc>
                <a:spcPct val="120000"/>
              </a:lnSpc>
              <a:buFont typeface="Arial" pitchFamily="34" charset="0"/>
              <a:buChar char="•"/>
            </a:pPr>
            <a:r>
              <a:rPr lang="en-US" dirty="0">
                <a:solidFill>
                  <a:srgbClr val="FF0000"/>
                </a:solidFill>
              </a:rPr>
              <a:t>a few misclassifications do NOT hurt classification </a:t>
            </a:r>
            <a:r>
              <a:rPr lang="en-US" i="1" dirty="0">
                <a:solidFill>
                  <a:srgbClr val="FF0000"/>
                </a:solidFill>
              </a:rPr>
              <a:t>accuracy </a:t>
            </a:r>
            <a:r>
              <a:rPr lang="en-US" dirty="0">
                <a:solidFill>
                  <a:srgbClr val="FF0000"/>
                </a:solidFill>
              </a:rPr>
              <a:t>much</a:t>
            </a:r>
          </a:p>
          <a:p>
            <a:pPr marL="285750" indent="365760">
              <a:lnSpc>
                <a:spcPct val="150000"/>
              </a:lnSpc>
              <a:buFont typeface="Arial" pitchFamily="34" charset="0"/>
              <a:buChar char="•"/>
            </a:pPr>
            <a:endParaRPr lang="en-US" dirty="0"/>
          </a:p>
          <a:p>
            <a:pPr>
              <a:lnSpc>
                <a:spcPct val="150000"/>
              </a:lnSpc>
            </a:pPr>
            <a:endParaRPr lang="en-US" dirty="0"/>
          </a:p>
        </p:txBody>
      </p:sp>
    </p:spTree>
    <p:extLst>
      <p:ext uri="{BB962C8B-B14F-4D97-AF65-F5344CB8AC3E}">
        <p14:creationId xmlns:p14="http://schemas.microsoft.com/office/powerpoint/2010/main" val="901385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Are the assumptions commonly true in real word?</a:t>
            </a:r>
            <a:endParaRPr lang="en-US" sz="2800" dirty="0"/>
          </a:p>
        </p:txBody>
      </p:sp>
      <p:sp>
        <p:nvSpPr>
          <p:cNvPr id="3" name="Content Placeholder 2"/>
          <p:cNvSpPr>
            <a:spLocks noGrp="1"/>
          </p:cNvSpPr>
          <p:nvPr>
            <p:ph idx="1"/>
          </p:nvPr>
        </p:nvSpPr>
        <p:spPr>
          <a:xfrm>
            <a:off x="457200" y="1447800"/>
            <a:ext cx="8229600" cy="4678363"/>
          </a:xfrm>
        </p:spPr>
        <p:txBody>
          <a:bodyPr>
            <a:normAutofit/>
          </a:bodyPr>
          <a:lstStyle/>
          <a:p>
            <a:pPr marL="285750" lvl="1">
              <a:buFont typeface="Arial" pitchFamily="34" charset="0"/>
              <a:buChar char="•"/>
            </a:pPr>
            <a:r>
              <a:rPr lang="en-US" sz="2000" b="1" i="1" dirty="0" smtClean="0">
                <a:solidFill>
                  <a:srgbClr val="00B0F0"/>
                </a:solidFill>
              </a:rPr>
              <a:t>Assumption1: There are warping in the positive class</a:t>
            </a:r>
          </a:p>
          <a:p>
            <a:pPr marL="400050" lvl="2" indent="0">
              <a:buNone/>
            </a:pPr>
            <a:r>
              <a:rPr lang="en-US" sz="1600" dirty="0" smtClean="0"/>
              <a:t>Most real world signals are not perfectly aligned in time. </a:t>
            </a:r>
          </a:p>
          <a:p>
            <a:pPr marL="400050" lvl="2" indent="0">
              <a:buNone/>
            </a:pPr>
            <a:r>
              <a:rPr lang="en-US" sz="1600" dirty="0" smtClean="0"/>
              <a:t>Walking patterns:</a:t>
            </a:r>
          </a:p>
          <a:p>
            <a:pPr lvl="2"/>
            <a:r>
              <a:rPr lang="en-US" altLang="zh-CN" sz="1600" dirty="0" smtClean="0"/>
              <a:t>Walk slowly or quickly</a:t>
            </a:r>
          </a:p>
          <a:p>
            <a:pPr lvl="2"/>
            <a:r>
              <a:rPr lang="en-US" sz="1600" dirty="0" smtClean="0"/>
              <a:t>Accelerations or decelerations in one observation</a:t>
            </a:r>
          </a:p>
          <a:p>
            <a:pPr marL="457200" lvl="1" indent="0">
              <a:buNone/>
            </a:pPr>
            <a:r>
              <a:rPr lang="en-US" sz="1600" dirty="0" smtClean="0"/>
              <a:t>We don’t expect two observations to be perfectly aligned. The variations in time and speed results in the warping in data. </a:t>
            </a:r>
          </a:p>
          <a:p>
            <a:pPr marL="457200" lvl="1" indent="0">
              <a:buNone/>
            </a:pPr>
            <a:endParaRPr lang="en-US" sz="1600" dirty="0" smtClean="0"/>
          </a:p>
          <a:p>
            <a:r>
              <a:rPr lang="en-US" sz="2000" b="1" i="1" dirty="0" smtClean="0">
                <a:solidFill>
                  <a:srgbClr val="00B0F0"/>
                </a:solidFill>
              </a:rPr>
              <a:t>Assumption2: The negative class is diverse</a:t>
            </a:r>
          </a:p>
          <a:p>
            <a:pPr marL="457200" lvl="1" indent="0">
              <a:buNone/>
            </a:pPr>
            <a:r>
              <a:rPr lang="en-US" sz="1800" dirty="0" smtClean="0"/>
              <a:t>Walking patterns: limited way to ‘walk’, but unlimited way to be ‘not walking’</a:t>
            </a:r>
          </a:p>
          <a:p>
            <a:pPr marL="457200" lvl="1" indent="0">
              <a:buNone/>
            </a:pPr>
            <a:r>
              <a:rPr lang="en-US" sz="1800" dirty="0" smtClean="0"/>
              <a:t>Audio: limited way to sound like a mosquito </a:t>
            </a:r>
            <a:r>
              <a:rPr lang="en-US" sz="1800" dirty="0" err="1" smtClean="0"/>
              <a:t>wingbeat</a:t>
            </a:r>
            <a:r>
              <a:rPr lang="en-US" sz="1800" dirty="0" smtClean="0"/>
              <a:t>, but unlimited ways to be 	     not like a mosquito </a:t>
            </a:r>
            <a:r>
              <a:rPr lang="en-US" sz="1800" dirty="0" err="1" smtClean="0"/>
              <a:t>wingbeat</a:t>
            </a:r>
            <a:r>
              <a:rPr lang="en-US" sz="1800" dirty="0" smtClean="0"/>
              <a:t>.  </a:t>
            </a:r>
          </a:p>
        </p:txBody>
      </p:sp>
    </p:spTree>
    <p:extLst>
      <p:ext uri="{BB962C8B-B14F-4D97-AF65-F5344CB8AC3E}">
        <p14:creationId xmlns:p14="http://schemas.microsoft.com/office/powerpoint/2010/main" val="3685790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Why DTW-D works?</a:t>
            </a:r>
            <a:endParaRPr lang="en-US" sz="4000" dirty="0"/>
          </a:p>
        </p:txBody>
      </p:sp>
      <p:sp>
        <p:nvSpPr>
          <p:cNvPr id="3" name="TextBox 2"/>
          <p:cNvSpPr txBox="1"/>
          <p:nvPr/>
        </p:nvSpPr>
        <p:spPr>
          <a:xfrm>
            <a:off x="685800" y="1447800"/>
            <a:ext cx="8153400" cy="4204356"/>
          </a:xfrm>
          <a:prstGeom prst="rect">
            <a:avLst/>
          </a:prstGeom>
          <a:noFill/>
        </p:spPr>
        <p:txBody>
          <a:bodyPr wrap="square" rtlCol="0">
            <a:spAutoFit/>
          </a:bodyPr>
          <a:lstStyle/>
          <a:p>
            <a:pPr marL="457200" indent="-457200">
              <a:lnSpc>
                <a:spcPct val="150000"/>
              </a:lnSpc>
              <a:buAutoNum type="arabicPeriod"/>
            </a:pPr>
            <a:r>
              <a:rPr lang="en-US" sz="2200" dirty="0"/>
              <a:t>I</a:t>
            </a:r>
            <a:r>
              <a:rPr lang="en-US" sz="2200" dirty="0" smtClean="0"/>
              <a:t>ntra-class comparison:</a:t>
            </a:r>
            <a:endParaRPr lang="en-US" sz="1600" dirty="0" smtClean="0"/>
          </a:p>
          <a:p>
            <a:pPr marL="914400" lvl="1" indent="-457200">
              <a:lnSpc>
                <a:spcPct val="150000"/>
              </a:lnSpc>
              <a:buAutoNum type="arabicPeriod"/>
            </a:pPr>
            <a:r>
              <a:rPr lang="en-US" sz="1600" dirty="0" smtClean="0"/>
              <a:t>Same model, so objects are all the same without noise</a:t>
            </a:r>
          </a:p>
          <a:p>
            <a:pPr marL="914400" lvl="1" indent="-457200">
              <a:lnSpc>
                <a:spcPct val="150000"/>
              </a:lnSpc>
              <a:buAutoNum type="arabicPeriod"/>
            </a:pPr>
            <a:r>
              <a:rPr lang="en-US" sz="1600" dirty="0" smtClean="0"/>
              <a:t>In reality, they are corrupted by warping + noise. </a:t>
            </a:r>
          </a:p>
          <a:p>
            <a:pPr marL="914400" lvl="1" indent="-457200">
              <a:lnSpc>
                <a:spcPct val="150000"/>
              </a:lnSpc>
              <a:buAutoNum type="arabicPeriod"/>
            </a:pPr>
            <a:r>
              <a:rPr lang="en-US" sz="1600" dirty="0" smtClean="0"/>
              <a:t>ED = dis(warping) + dis(noise); DTW = dis(noise);</a:t>
            </a:r>
          </a:p>
          <a:p>
            <a:pPr marL="914400" lvl="1" indent="-457200">
              <a:lnSpc>
                <a:spcPct val="150000"/>
              </a:lnSpc>
              <a:buAutoNum type="arabicPeriod"/>
            </a:pPr>
            <a:r>
              <a:rPr lang="en-US" sz="1600" dirty="0" smtClean="0"/>
              <a:t>Dis(warping) occupies a big portion, DTW&lt;&lt; ED. </a:t>
            </a:r>
          </a:p>
          <a:p>
            <a:pPr marL="457200" indent="-457200">
              <a:lnSpc>
                <a:spcPct val="150000"/>
              </a:lnSpc>
              <a:buAutoNum type="arabicPeriod"/>
            </a:pPr>
            <a:r>
              <a:rPr lang="en-US" sz="2200" dirty="0" smtClean="0"/>
              <a:t>Inter-class comparison:</a:t>
            </a:r>
          </a:p>
          <a:p>
            <a:pPr marL="914400" lvl="1" indent="-457200">
              <a:lnSpc>
                <a:spcPct val="150000"/>
              </a:lnSpc>
              <a:buAutoNum type="arabicPeriod"/>
            </a:pPr>
            <a:r>
              <a:rPr lang="en-US" sz="1600" dirty="0" smtClean="0"/>
              <a:t>ED = dis(model difference) + dis(warping) + dis(noise);</a:t>
            </a:r>
          </a:p>
          <a:p>
            <a:pPr lvl="1">
              <a:lnSpc>
                <a:spcPct val="150000"/>
              </a:lnSpc>
            </a:pPr>
            <a:r>
              <a:rPr lang="en-US" sz="1600" dirty="0" smtClean="0"/>
              <a:t>	DTW = dis(model difference) + dis(noise);</a:t>
            </a:r>
          </a:p>
          <a:p>
            <a:pPr lvl="1">
              <a:lnSpc>
                <a:spcPct val="150000"/>
              </a:lnSpc>
            </a:pPr>
            <a:r>
              <a:rPr lang="en-US" sz="1600" dirty="0" smtClean="0"/>
              <a:t>2.    DTW &lt; ED, but not &lt;&lt;. So do not change much.</a:t>
            </a:r>
            <a:endParaRPr lang="en-US" sz="1600" dirty="0"/>
          </a:p>
          <a:p>
            <a:pPr>
              <a:lnSpc>
                <a:spcPct val="150000"/>
              </a:lnSpc>
            </a:pPr>
            <a:endParaRPr lang="en-US" dirty="0"/>
          </a:p>
        </p:txBody>
      </p:sp>
    </p:spTree>
    <p:extLst>
      <p:ext uri="{BB962C8B-B14F-4D97-AF65-F5344CB8AC3E}">
        <p14:creationId xmlns:p14="http://schemas.microsoft.com/office/powerpoint/2010/main" val="3976195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DTW-D better?</a:t>
            </a:r>
            <a:endParaRPr lang="en-US" dirty="0"/>
          </a:p>
        </p:txBody>
      </p:sp>
      <p:grpSp>
        <p:nvGrpSpPr>
          <p:cNvPr id="150" name="Group 149"/>
          <p:cNvGrpSpPr/>
          <p:nvPr/>
        </p:nvGrpSpPr>
        <p:grpSpPr>
          <a:xfrm>
            <a:off x="1524000" y="1676400"/>
            <a:ext cx="5791200" cy="1447800"/>
            <a:chOff x="1600200" y="1676400"/>
            <a:chExt cx="5779256" cy="1627910"/>
          </a:xfrm>
        </p:grpSpPr>
        <p:sp>
          <p:nvSpPr>
            <p:cNvPr id="5" name="Line 168"/>
            <p:cNvSpPr>
              <a:spLocks noChangeShapeType="1"/>
            </p:cNvSpPr>
            <p:nvPr/>
          </p:nvSpPr>
          <p:spPr bwMode="auto">
            <a:xfrm>
              <a:off x="2122774" y="2873325"/>
              <a:ext cx="21930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Line 173"/>
            <p:cNvSpPr>
              <a:spLocks noChangeShapeType="1"/>
            </p:cNvSpPr>
            <p:nvPr/>
          </p:nvSpPr>
          <p:spPr bwMode="auto">
            <a:xfrm flipV="1">
              <a:off x="2122774" y="2842457"/>
              <a:ext cx="0" cy="3086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174"/>
            <p:cNvSpPr>
              <a:spLocks noChangeShapeType="1"/>
            </p:cNvSpPr>
            <p:nvPr/>
          </p:nvSpPr>
          <p:spPr bwMode="auto">
            <a:xfrm>
              <a:off x="2000007" y="1899325"/>
              <a:ext cx="0" cy="2400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175"/>
            <p:cNvSpPr>
              <a:spLocks noChangeArrowheads="1"/>
            </p:cNvSpPr>
            <p:nvPr/>
          </p:nvSpPr>
          <p:spPr bwMode="auto">
            <a:xfrm>
              <a:off x="2048022" y="2917351"/>
              <a:ext cx="67713" cy="16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Helvetica" charset="0"/>
                  <a:cs typeface="Arial" pitchFamily="34" charset="0"/>
                </a:rPr>
                <a:t>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Line 179"/>
            <p:cNvSpPr>
              <a:spLocks noChangeShapeType="1"/>
            </p:cNvSpPr>
            <p:nvPr/>
          </p:nvSpPr>
          <p:spPr bwMode="auto">
            <a:xfrm flipV="1">
              <a:off x="2669648" y="2842457"/>
              <a:ext cx="0" cy="3086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181"/>
            <p:cNvSpPr>
              <a:spLocks noChangeArrowheads="1"/>
            </p:cNvSpPr>
            <p:nvPr/>
          </p:nvSpPr>
          <p:spPr bwMode="auto">
            <a:xfrm>
              <a:off x="2558622" y="2917351"/>
              <a:ext cx="203138" cy="16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charset="0"/>
                  <a:cs typeface="Arial" pitchFamily="34" charset="0"/>
                </a:rPr>
                <a:t>100</a:t>
              </a:r>
              <a:endParaRPr kumimoji="0" lang="en-US" sz="900" b="0" i="0" u="none" strike="noStrike" cap="none" normalizeH="0" baseline="0" smtClean="0">
                <a:ln>
                  <a:noFill/>
                </a:ln>
                <a:solidFill>
                  <a:schemeClr val="tx1"/>
                </a:solidFill>
                <a:effectLst/>
                <a:latin typeface="Arial" pitchFamily="34" charset="0"/>
                <a:cs typeface="Arial" pitchFamily="34" charset="0"/>
              </a:endParaRPr>
            </a:p>
          </p:txBody>
        </p:sp>
        <p:sp>
          <p:nvSpPr>
            <p:cNvPr id="11" name="Line 185"/>
            <p:cNvSpPr>
              <a:spLocks noChangeShapeType="1"/>
            </p:cNvSpPr>
            <p:nvPr/>
          </p:nvSpPr>
          <p:spPr bwMode="auto">
            <a:xfrm flipV="1">
              <a:off x="3219313" y="2842457"/>
              <a:ext cx="0" cy="3086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87"/>
            <p:cNvSpPr>
              <a:spLocks noChangeArrowheads="1"/>
            </p:cNvSpPr>
            <p:nvPr/>
          </p:nvSpPr>
          <p:spPr bwMode="auto">
            <a:xfrm>
              <a:off x="3108287" y="2917351"/>
              <a:ext cx="203138" cy="16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charset="0"/>
                  <a:cs typeface="Arial" pitchFamily="34" charset="0"/>
                </a:rPr>
                <a:t>200</a:t>
              </a:r>
              <a:endParaRPr kumimoji="0" lang="en-US" sz="900" b="0" i="0" u="none" strike="noStrike" cap="none" normalizeH="0" baseline="0" smtClean="0">
                <a:ln>
                  <a:noFill/>
                </a:ln>
                <a:solidFill>
                  <a:schemeClr val="tx1"/>
                </a:solidFill>
                <a:effectLst/>
                <a:latin typeface="Arial" pitchFamily="34" charset="0"/>
                <a:cs typeface="Arial" pitchFamily="34" charset="0"/>
              </a:endParaRPr>
            </a:p>
          </p:txBody>
        </p:sp>
        <p:sp>
          <p:nvSpPr>
            <p:cNvPr id="13" name="Line 191"/>
            <p:cNvSpPr>
              <a:spLocks noChangeShapeType="1"/>
            </p:cNvSpPr>
            <p:nvPr/>
          </p:nvSpPr>
          <p:spPr bwMode="auto">
            <a:xfrm flipV="1">
              <a:off x="3766186" y="2842457"/>
              <a:ext cx="0" cy="3086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93"/>
            <p:cNvSpPr>
              <a:spLocks noChangeArrowheads="1"/>
            </p:cNvSpPr>
            <p:nvPr/>
          </p:nvSpPr>
          <p:spPr bwMode="auto">
            <a:xfrm>
              <a:off x="3655161" y="2917351"/>
              <a:ext cx="203138" cy="16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charset="0"/>
                  <a:cs typeface="Arial" pitchFamily="34" charset="0"/>
                </a:rPr>
                <a:t>300</a:t>
              </a:r>
              <a:endParaRPr kumimoji="0" lang="en-US" sz="900" b="0" i="0" u="none" strike="noStrike" cap="none" normalizeH="0" baseline="0" smtClean="0">
                <a:ln>
                  <a:noFill/>
                </a:ln>
                <a:solidFill>
                  <a:schemeClr val="tx1"/>
                </a:solidFill>
                <a:effectLst/>
                <a:latin typeface="Arial" pitchFamily="34" charset="0"/>
                <a:cs typeface="Arial" pitchFamily="34" charset="0"/>
              </a:endParaRPr>
            </a:p>
          </p:txBody>
        </p:sp>
        <p:sp>
          <p:nvSpPr>
            <p:cNvPr id="15" name="Line 197"/>
            <p:cNvSpPr>
              <a:spLocks noChangeShapeType="1"/>
            </p:cNvSpPr>
            <p:nvPr/>
          </p:nvSpPr>
          <p:spPr bwMode="auto">
            <a:xfrm flipV="1">
              <a:off x="4315849" y="2842457"/>
              <a:ext cx="0" cy="3086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99"/>
            <p:cNvSpPr>
              <a:spLocks noChangeArrowheads="1"/>
            </p:cNvSpPr>
            <p:nvPr/>
          </p:nvSpPr>
          <p:spPr bwMode="auto">
            <a:xfrm>
              <a:off x="4204824" y="2917351"/>
              <a:ext cx="203138" cy="16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charset="0"/>
                  <a:cs typeface="Arial" pitchFamily="34" charset="0"/>
                </a:rPr>
                <a:t>400</a:t>
              </a:r>
              <a:endParaRPr kumimoji="0" lang="en-US" sz="900" b="0" i="0" u="none" strike="noStrike" cap="none" normalizeH="0" baseline="0" smtClean="0">
                <a:ln>
                  <a:noFill/>
                </a:ln>
                <a:solidFill>
                  <a:schemeClr val="tx1"/>
                </a:solidFill>
                <a:effectLst/>
                <a:latin typeface="Arial" pitchFamily="34" charset="0"/>
                <a:cs typeface="Arial" pitchFamily="34" charset="0"/>
              </a:endParaRPr>
            </a:p>
          </p:txBody>
        </p:sp>
        <p:sp>
          <p:nvSpPr>
            <p:cNvPr id="17" name="Line 200"/>
            <p:cNvSpPr>
              <a:spLocks noChangeShapeType="1"/>
            </p:cNvSpPr>
            <p:nvPr/>
          </p:nvSpPr>
          <p:spPr bwMode="auto">
            <a:xfrm>
              <a:off x="2122774" y="2873325"/>
              <a:ext cx="1953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201"/>
            <p:cNvSpPr>
              <a:spLocks noChangeShapeType="1"/>
            </p:cNvSpPr>
            <p:nvPr/>
          </p:nvSpPr>
          <p:spPr bwMode="auto">
            <a:xfrm flipH="1">
              <a:off x="4290738" y="2873325"/>
              <a:ext cx="251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202"/>
            <p:cNvSpPr>
              <a:spLocks noChangeArrowheads="1"/>
            </p:cNvSpPr>
            <p:nvPr/>
          </p:nvSpPr>
          <p:spPr bwMode="auto">
            <a:xfrm>
              <a:off x="1754472" y="2629267"/>
              <a:ext cx="152353" cy="1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0.2</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20" name="Line 206"/>
            <p:cNvSpPr>
              <a:spLocks noChangeShapeType="1"/>
            </p:cNvSpPr>
            <p:nvPr/>
          </p:nvSpPr>
          <p:spPr bwMode="auto">
            <a:xfrm>
              <a:off x="2000007" y="2321161"/>
              <a:ext cx="1953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8"/>
            <p:cNvSpPr>
              <a:spLocks noChangeArrowheads="1"/>
            </p:cNvSpPr>
            <p:nvPr/>
          </p:nvSpPr>
          <p:spPr bwMode="auto">
            <a:xfrm>
              <a:off x="1754472" y="2200568"/>
              <a:ext cx="152353" cy="1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0.6</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Line 212"/>
            <p:cNvSpPr>
              <a:spLocks noChangeShapeType="1"/>
            </p:cNvSpPr>
            <p:nvPr/>
          </p:nvSpPr>
          <p:spPr bwMode="auto">
            <a:xfrm>
              <a:off x="2000007" y="1899325"/>
              <a:ext cx="1953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14"/>
            <p:cNvSpPr>
              <a:spLocks noChangeArrowheads="1"/>
            </p:cNvSpPr>
            <p:nvPr/>
          </p:nvSpPr>
          <p:spPr bwMode="auto">
            <a:xfrm>
              <a:off x="1810275" y="1778731"/>
              <a:ext cx="60940" cy="1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1</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Line 218"/>
            <p:cNvSpPr>
              <a:spLocks noChangeShapeType="1"/>
            </p:cNvSpPr>
            <p:nvPr/>
          </p:nvSpPr>
          <p:spPr bwMode="auto">
            <a:xfrm flipV="1">
              <a:off x="2000007" y="1899325"/>
              <a:ext cx="0" cy="8505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5" name="Group 24"/>
            <p:cNvGrpSpPr/>
            <p:nvPr/>
          </p:nvGrpSpPr>
          <p:grpSpPr>
            <a:xfrm>
              <a:off x="2128355" y="1937049"/>
              <a:ext cx="2187494" cy="298374"/>
              <a:chOff x="3413125" y="4540250"/>
              <a:chExt cx="1244600" cy="138113"/>
            </a:xfrm>
          </p:grpSpPr>
          <p:sp>
            <p:nvSpPr>
              <p:cNvPr id="140" name="Freeform 219"/>
              <p:cNvSpPr>
                <a:spLocks/>
              </p:cNvSpPr>
              <p:nvPr/>
            </p:nvSpPr>
            <p:spPr bwMode="auto">
              <a:xfrm>
                <a:off x="3413125" y="4560888"/>
                <a:ext cx="393700" cy="117475"/>
              </a:xfrm>
              <a:custGeom>
                <a:avLst/>
                <a:gdLst>
                  <a:gd name="T0" fmla="*/ 4 w 248"/>
                  <a:gd name="T1" fmla="*/ 58 h 74"/>
                  <a:gd name="T2" fmla="*/ 9 w 248"/>
                  <a:gd name="T3" fmla="*/ 45 h 74"/>
                  <a:gd name="T4" fmla="*/ 14 w 248"/>
                  <a:gd name="T5" fmla="*/ 38 h 74"/>
                  <a:gd name="T6" fmla="*/ 22 w 248"/>
                  <a:gd name="T7" fmla="*/ 32 h 74"/>
                  <a:gd name="T8" fmla="*/ 27 w 248"/>
                  <a:gd name="T9" fmla="*/ 27 h 74"/>
                  <a:gd name="T10" fmla="*/ 33 w 248"/>
                  <a:gd name="T11" fmla="*/ 23 h 74"/>
                  <a:gd name="T12" fmla="*/ 38 w 248"/>
                  <a:gd name="T13" fmla="*/ 21 h 74"/>
                  <a:gd name="T14" fmla="*/ 45 w 248"/>
                  <a:gd name="T15" fmla="*/ 20 h 74"/>
                  <a:gd name="T16" fmla="*/ 51 w 248"/>
                  <a:gd name="T17" fmla="*/ 16 h 74"/>
                  <a:gd name="T18" fmla="*/ 56 w 248"/>
                  <a:gd name="T19" fmla="*/ 14 h 74"/>
                  <a:gd name="T20" fmla="*/ 62 w 248"/>
                  <a:gd name="T21" fmla="*/ 14 h 74"/>
                  <a:gd name="T22" fmla="*/ 69 w 248"/>
                  <a:gd name="T23" fmla="*/ 14 h 74"/>
                  <a:gd name="T24" fmla="*/ 74 w 248"/>
                  <a:gd name="T25" fmla="*/ 12 h 74"/>
                  <a:gd name="T26" fmla="*/ 80 w 248"/>
                  <a:gd name="T27" fmla="*/ 12 h 74"/>
                  <a:gd name="T28" fmla="*/ 85 w 248"/>
                  <a:gd name="T29" fmla="*/ 12 h 74"/>
                  <a:gd name="T30" fmla="*/ 92 w 248"/>
                  <a:gd name="T31" fmla="*/ 11 h 74"/>
                  <a:gd name="T32" fmla="*/ 98 w 248"/>
                  <a:gd name="T33" fmla="*/ 11 h 74"/>
                  <a:gd name="T34" fmla="*/ 103 w 248"/>
                  <a:gd name="T35" fmla="*/ 9 h 74"/>
                  <a:gd name="T36" fmla="*/ 109 w 248"/>
                  <a:gd name="T37" fmla="*/ 9 h 74"/>
                  <a:gd name="T38" fmla="*/ 116 w 248"/>
                  <a:gd name="T39" fmla="*/ 7 h 74"/>
                  <a:gd name="T40" fmla="*/ 121 w 248"/>
                  <a:gd name="T41" fmla="*/ 7 h 74"/>
                  <a:gd name="T42" fmla="*/ 127 w 248"/>
                  <a:gd name="T43" fmla="*/ 7 h 74"/>
                  <a:gd name="T44" fmla="*/ 132 w 248"/>
                  <a:gd name="T45" fmla="*/ 5 h 74"/>
                  <a:gd name="T46" fmla="*/ 139 w 248"/>
                  <a:gd name="T47" fmla="*/ 5 h 74"/>
                  <a:gd name="T48" fmla="*/ 145 w 248"/>
                  <a:gd name="T49" fmla="*/ 5 h 74"/>
                  <a:gd name="T50" fmla="*/ 150 w 248"/>
                  <a:gd name="T51" fmla="*/ 3 h 74"/>
                  <a:gd name="T52" fmla="*/ 156 w 248"/>
                  <a:gd name="T53" fmla="*/ 5 h 74"/>
                  <a:gd name="T54" fmla="*/ 163 w 248"/>
                  <a:gd name="T55" fmla="*/ 7 h 74"/>
                  <a:gd name="T56" fmla="*/ 168 w 248"/>
                  <a:gd name="T57" fmla="*/ 7 h 74"/>
                  <a:gd name="T58" fmla="*/ 174 w 248"/>
                  <a:gd name="T59" fmla="*/ 5 h 74"/>
                  <a:gd name="T60" fmla="*/ 179 w 248"/>
                  <a:gd name="T61" fmla="*/ 5 h 74"/>
                  <a:gd name="T62" fmla="*/ 186 w 248"/>
                  <a:gd name="T63" fmla="*/ 3 h 74"/>
                  <a:gd name="T64" fmla="*/ 192 w 248"/>
                  <a:gd name="T65" fmla="*/ 3 h 74"/>
                  <a:gd name="T66" fmla="*/ 197 w 248"/>
                  <a:gd name="T67" fmla="*/ 3 h 74"/>
                  <a:gd name="T68" fmla="*/ 203 w 248"/>
                  <a:gd name="T69" fmla="*/ 1 h 74"/>
                  <a:gd name="T70" fmla="*/ 210 w 248"/>
                  <a:gd name="T71" fmla="*/ 1 h 74"/>
                  <a:gd name="T72" fmla="*/ 215 w 248"/>
                  <a:gd name="T73" fmla="*/ 1 h 74"/>
                  <a:gd name="T74" fmla="*/ 221 w 248"/>
                  <a:gd name="T75" fmla="*/ 0 h 74"/>
                  <a:gd name="T76" fmla="*/ 226 w 248"/>
                  <a:gd name="T77" fmla="*/ 0 h 74"/>
                  <a:gd name="T78" fmla="*/ 234 w 248"/>
                  <a:gd name="T79" fmla="*/ 0 h 74"/>
                  <a:gd name="T80" fmla="*/ 239 w 248"/>
                  <a:gd name="T81" fmla="*/ 0 h 74"/>
                  <a:gd name="T82" fmla="*/ 244 w 248"/>
                  <a:gd name="T8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8" h="74">
                    <a:moveTo>
                      <a:pt x="0" y="74"/>
                    </a:moveTo>
                    <a:lnTo>
                      <a:pt x="2" y="61"/>
                    </a:lnTo>
                    <a:lnTo>
                      <a:pt x="4" y="58"/>
                    </a:lnTo>
                    <a:lnTo>
                      <a:pt x="5" y="52"/>
                    </a:lnTo>
                    <a:lnTo>
                      <a:pt x="7" y="49"/>
                    </a:lnTo>
                    <a:lnTo>
                      <a:pt x="9" y="45"/>
                    </a:lnTo>
                    <a:lnTo>
                      <a:pt x="11" y="43"/>
                    </a:lnTo>
                    <a:lnTo>
                      <a:pt x="13" y="41"/>
                    </a:lnTo>
                    <a:lnTo>
                      <a:pt x="14" y="38"/>
                    </a:lnTo>
                    <a:lnTo>
                      <a:pt x="16" y="36"/>
                    </a:lnTo>
                    <a:lnTo>
                      <a:pt x="18" y="34"/>
                    </a:lnTo>
                    <a:lnTo>
                      <a:pt x="22" y="32"/>
                    </a:lnTo>
                    <a:lnTo>
                      <a:pt x="24" y="30"/>
                    </a:lnTo>
                    <a:lnTo>
                      <a:pt x="25" y="29"/>
                    </a:lnTo>
                    <a:lnTo>
                      <a:pt x="27" y="27"/>
                    </a:lnTo>
                    <a:lnTo>
                      <a:pt x="29" y="27"/>
                    </a:lnTo>
                    <a:lnTo>
                      <a:pt x="31" y="25"/>
                    </a:lnTo>
                    <a:lnTo>
                      <a:pt x="33" y="23"/>
                    </a:lnTo>
                    <a:lnTo>
                      <a:pt x="34" y="23"/>
                    </a:lnTo>
                    <a:lnTo>
                      <a:pt x="36" y="23"/>
                    </a:lnTo>
                    <a:lnTo>
                      <a:pt x="38" y="21"/>
                    </a:lnTo>
                    <a:lnTo>
                      <a:pt x="40" y="21"/>
                    </a:lnTo>
                    <a:lnTo>
                      <a:pt x="42" y="20"/>
                    </a:lnTo>
                    <a:lnTo>
                      <a:pt x="45" y="20"/>
                    </a:lnTo>
                    <a:lnTo>
                      <a:pt x="47" y="18"/>
                    </a:lnTo>
                    <a:lnTo>
                      <a:pt x="49" y="18"/>
                    </a:lnTo>
                    <a:lnTo>
                      <a:pt x="51" y="16"/>
                    </a:lnTo>
                    <a:lnTo>
                      <a:pt x="53" y="16"/>
                    </a:lnTo>
                    <a:lnTo>
                      <a:pt x="54" y="16"/>
                    </a:lnTo>
                    <a:lnTo>
                      <a:pt x="56" y="14"/>
                    </a:lnTo>
                    <a:lnTo>
                      <a:pt x="58" y="14"/>
                    </a:lnTo>
                    <a:lnTo>
                      <a:pt x="60" y="14"/>
                    </a:lnTo>
                    <a:lnTo>
                      <a:pt x="62" y="14"/>
                    </a:lnTo>
                    <a:lnTo>
                      <a:pt x="63" y="14"/>
                    </a:lnTo>
                    <a:lnTo>
                      <a:pt x="65" y="14"/>
                    </a:lnTo>
                    <a:lnTo>
                      <a:pt x="69" y="14"/>
                    </a:lnTo>
                    <a:lnTo>
                      <a:pt x="71" y="12"/>
                    </a:lnTo>
                    <a:lnTo>
                      <a:pt x="72" y="12"/>
                    </a:lnTo>
                    <a:lnTo>
                      <a:pt x="74" y="12"/>
                    </a:lnTo>
                    <a:lnTo>
                      <a:pt x="76" y="12"/>
                    </a:lnTo>
                    <a:lnTo>
                      <a:pt x="78" y="12"/>
                    </a:lnTo>
                    <a:lnTo>
                      <a:pt x="80" y="12"/>
                    </a:lnTo>
                    <a:lnTo>
                      <a:pt x="81" y="12"/>
                    </a:lnTo>
                    <a:lnTo>
                      <a:pt x="83" y="12"/>
                    </a:lnTo>
                    <a:lnTo>
                      <a:pt x="85" y="12"/>
                    </a:lnTo>
                    <a:lnTo>
                      <a:pt x="87" y="12"/>
                    </a:lnTo>
                    <a:lnTo>
                      <a:pt x="89" y="12"/>
                    </a:lnTo>
                    <a:lnTo>
                      <a:pt x="92" y="11"/>
                    </a:lnTo>
                    <a:lnTo>
                      <a:pt x="94" y="11"/>
                    </a:lnTo>
                    <a:lnTo>
                      <a:pt x="96" y="11"/>
                    </a:lnTo>
                    <a:lnTo>
                      <a:pt x="98" y="11"/>
                    </a:lnTo>
                    <a:lnTo>
                      <a:pt x="100" y="9"/>
                    </a:lnTo>
                    <a:lnTo>
                      <a:pt x="101" y="9"/>
                    </a:lnTo>
                    <a:lnTo>
                      <a:pt x="103" y="9"/>
                    </a:lnTo>
                    <a:lnTo>
                      <a:pt x="105" y="9"/>
                    </a:lnTo>
                    <a:lnTo>
                      <a:pt x="107" y="9"/>
                    </a:lnTo>
                    <a:lnTo>
                      <a:pt x="109" y="9"/>
                    </a:lnTo>
                    <a:lnTo>
                      <a:pt x="110" y="7"/>
                    </a:lnTo>
                    <a:lnTo>
                      <a:pt x="114" y="7"/>
                    </a:lnTo>
                    <a:lnTo>
                      <a:pt x="116" y="7"/>
                    </a:lnTo>
                    <a:lnTo>
                      <a:pt x="118" y="7"/>
                    </a:lnTo>
                    <a:lnTo>
                      <a:pt x="119" y="7"/>
                    </a:lnTo>
                    <a:lnTo>
                      <a:pt x="121" y="7"/>
                    </a:lnTo>
                    <a:lnTo>
                      <a:pt x="123" y="7"/>
                    </a:lnTo>
                    <a:lnTo>
                      <a:pt x="125" y="7"/>
                    </a:lnTo>
                    <a:lnTo>
                      <a:pt x="127" y="7"/>
                    </a:lnTo>
                    <a:lnTo>
                      <a:pt x="129" y="5"/>
                    </a:lnTo>
                    <a:lnTo>
                      <a:pt x="130" y="5"/>
                    </a:lnTo>
                    <a:lnTo>
                      <a:pt x="132" y="5"/>
                    </a:lnTo>
                    <a:lnTo>
                      <a:pt x="134" y="5"/>
                    </a:lnTo>
                    <a:lnTo>
                      <a:pt x="138" y="5"/>
                    </a:lnTo>
                    <a:lnTo>
                      <a:pt x="139" y="5"/>
                    </a:lnTo>
                    <a:lnTo>
                      <a:pt x="141" y="5"/>
                    </a:lnTo>
                    <a:lnTo>
                      <a:pt x="143" y="5"/>
                    </a:lnTo>
                    <a:lnTo>
                      <a:pt x="145" y="5"/>
                    </a:lnTo>
                    <a:lnTo>
                      <a:pt x="147" y="3"/>
                    </a:lnTo>
                    <a:lnTo>
                      <a:pt x="148" y="3"/>
                    </a:lnTo>
                    <a:lnTo>
                      <a:pt x="150" y="3"/>
                    </a:lnTo>
                    <a:lnTo>
                      <a:pt x="152" y="5"/>
                    </a:lnTo>
                    <a:lnTo>
                      <a:pt x="154" y="5"/>
                    </a:lnTo>
                    <a:lnTo>
                      <a:pt x="156" y="5"/>
                    </a:lnTo>
                    <a:lnTo>
                      <a:pt x="158" y="7"/>
                    </a:lnTo>
                    <a:lnTo>
                      <a:pt x="161" y="7"/>
                    </a:lnTo>
                    <a:lnTo>
                      <a:pt x="163" y="7"/>
                    </a:lnTo>
                    <a:lnTo>
                      <a:pt x="165" y="7"/>
                    </a:lnTo>
                    <a:lnTo>
                      <a:pt x="167" y="7"/>
                    </a:lnTo>
                    <a:lnTo>
                      <a:pt x="168" y="7"/>
                    </a:lnTo>
                    <a:lnTo>
                      <a:pt x="170" y="7"/>
                    </a:lnTo>
                    <a:lnTo>
                      <a:pt x="172" y="5"/>
                    </a:lnTo>
                    <a:lnTo>
                      <a:pt x="174" y="5"/>
                    </a:lnTo>
                    <a:lnTo>
                      <a:pt x="176" y="5"/>
                    </a:lnTo>
                    <a:lnTo>
                      <a:pt x="177" y="5"/>
                    </a:lnTo>
                    <a:lnTo>
                      <a:pt x="179" y="5"/>
                    </a:lnTo>
                    <a:lnTo>
                      <a:pt x="181" y="5"/>
                    </a:lnTo>
                    <a:lnTo>
                      <a:pt x="185" y="3"/>
                    </a:lnTo>
                    <a:lnTo>
                      <a:pt x="186" y="3"/>
                    </a:lnTo>
                    <a:lnTo>
                      <a:pt x="188" y="3"/>
                    </a:lnTo>
                    <a:lnTo>
                      <a:pt x="190" y="3"/>
                    </a:lnTo>
                    <a:lnTo>
                      <a:pt x="192" y="3"/>
                    </a:lnTo>
                    <a:lnTo>
                      <a:pt x="194" y="3"/>
                    </a:lnTo>
                    <a:lnTo>
                      <a:pt x="196" y="3"/>
                    </a:lnTo>
                    <a:lnTo>
                      <a:pt x="197" y="3"/>
                    </a:lnTo>
                    <a:lnTo>
                      <a:pt x="199" y="1"/>
                    </a:lnTo>
                    <a:lnTo>
                      <a:pt x="201" y="1"/>
                    </a:lnTo>
                    <a:lnTo>
                      <a:pt x="203" y="1"/>
                    </a:lnTo>
                    <a:lnTo>
                      <a:pt x="206" y="1"/>
                    </a:lnTo>
                    <a:lnTo>
                      <a:pt x="208" y="1"/>
                    </a:lnTo>
                    <a:lnTo>
                      <a:pt x="210" y="1"/>
                    </a:lnTo>
                    <a:lnTo>
                      <a:pt x="212" y="1"/>
                    </a:lnTo>
                    <a:lnTo>
                      <a:pt x="214" y="1"/>
                    </a:lnTo>
                    <a:lnTo>
                      <a:pt x="215" y="1"/>
                    </a:lnTo>
                    <a:lnTo>
                      <a:pt x="217" y="1"/>
                    </a:lnTo>
                    <a:lnTo>
                      <a:pt x="219" y="1"/>
                    </a:lnTo>
                    <a:lnTo>
                      <a:pt x="221" y="0"/>
                    </a:lnTo>
                    <a:lnTo>
                      <a:pt x="223" y="0"/>
                    </a:lnTo>
                    <a:lnTo>
                      <a:pt x="225" y="0"/>
                    </a:lnTo>
                    <a:lnTo>
                      <a:pt x="226" y="0"/>
                    </a:lnTo>
                    <a:lnTo>
                      <a:pt x="230" y="0"/>
                    </a:lnTo>
                    <a:lnTo>
                      <a:pt x="232" y="0"/>
                    </a:lnTo>
                    <a:lnTo>
                      <a:pt x="234" y="0"/>
                    </a:lnTo>
                    <a:lnTo>
                      <a:pt x="235" y="0"/>
                    </a:lnTo>
                    <a:lnTo>
                      <a:pt x="237" y="0"/>
                    </a:lnTo>
                    <a:lnTo>
                      <a:pt x="239" y="0"/>
                    </a:lnTo>
                    <a:lnTo>
                      <a:pt x="241" y="0"/>
                    </a:lnTo>
                    <a:lnTo>
                      <a:pt x="243" y="0"/>
                    </a:lnTo>
                    <a:lnTo>
                      <a:pt x="244" y="0"/>
                    </a:lnTo>
                    <a:lnTo>
                      <a:pt x="246" y="0"/>
                    </a:lnTo>
                    <a:lnTo>
                      <a:pt x="248"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220"/>
              <p:cNvSpPr>
                <a:spLocks/>
              </p:cNvSpPr>
              <p:nvPr/>
            </p:nvSpPr>
            <p:spPr bwMode="auto">
              <a:xfrm>
                <a:off x="3806825" y="4551363"/>
                <a:ext cx="396875" cy="9525"/>
              </a:xfrm>
              <a:custGeom>
                <a:avLst/>
                <a:gdLst>
                  <a:gd name="T0" fmla="*/ 5 w 250"/>
                  <a:gd name="T1" fmla="*/ 6 h 6"/>
                  <a:gd name="T2" fmla="*/ 11 w 250"/>
                  <a:gd name="T3" fmla="*/ 6 h 6"/>
                  <a:gd name="T4" fmla="*/ 16 w 250"/>
                  <a:gd name="T5" fmla="*/ 6 h 6"/>
                  <a:gd name="T6" fmla="*/ 22 w 250"/>
                  <a:gd name="T7" fmla="*/ 6 h 6"/>
                  <a:gd name="T8" fmla="*/ 29 w 250"/>
                  <a:gd name="T9" fmla="*/ 6 h 6"/>
                  <a:gd name="T10" fmla="*/ 34 w 250"/>
                  <a:gd name="T11" fmla="*/ 6 h 6"/>
                  <a:gd name="T12" fmla="*/ 40 w 250"/>
                  <a:gd name="T13" fmla="*/ 6 h 6"/>
                  <a:gd name="T14" fmla="*/ 45 w 250"/>
                  <a:gd name="T15" fmla="*/ 6 h 6"/>
                  <a:gd name="T16" fmla="*/ 53 w 250"/>
                  <a:gd name="T17" fmla="*/ 6 h 6"/>
                  <a:gd name="T18" fmla="*/ 58 w 250"/>
                  <a:gd name="T19" fmla="*/ 6 h 6"/>
                  <a:gd name="T20" fmla="*/ 63 w 250"/>
                  <a:gd name="T21" fmla="*/ 4 h 6"/>
                  <a:gd name="T22" fmla="*/ 69 w 250"/>
                  <a:gd name="T23" fmla="*/ 4 h 6"/>
                  <a:gd name="T24" fmla="*/ 76 w 250"/>
                  <a:gd name="T25" fmla="*/ 4 h 6"/>
                  <a:gd name="T26" fmla="*/ 82 w 250"/>
                  <a:gd name="T27" fmla="*/ 4 h 6"/>
                  <a:gd name="T28" fmla="*/ 87 w 250"/>
                  <a:gd name="T29" fmla="*/ 4 h 6"/>
                  <a:gd name="T30" fmla="*/ 92 w 250"/>
                  <a:gd name="T31" fmla="*/ 4 h 6"/>
                  <a:gd name="T32" fmla="*/ 100 w 250"/>
                  <a:gd name="T33" fmla="*/ 4 h 6"/>
                  <a:gd name="T34" fmla="*/ 105 w 250"/>
                  <a:gd name="T35" fmla="*/ 4 h 6"/>
                  <a:gd name="T36" fmla="*/ 111 w 250"/>
                  <a:gd name="T37" fmla="*/ 2 h 6"/>
                  <a:gd name="T38" fmla="*/ 116 w 250"/>
                  <a:gd name="T39" fmla="*/ 2 h 6"/>
                  <a:gd name="T40" fmla="*/ 123 w 250"/>
                  <a:gd name="T41" fmla="*/ 2 h 6"/>
                  <a:gd name="T42" fmla="*/ 129 w 250"/>
                  <a:gd name="T43" fmla="*/ 2 h 6"/>
                  <a:gd name="T44" fmla="*/ 134 w 250"/>
                  <a:gd name="T45" fmla="*/ 2 h 6"/>
                  <a:gd name="T46" fmla="*/ 139 w 250"/>
                  <a:gd name="T47" fmla="*/ 2 h 6"/>
                  <a:gd name="T48" fmla="*/ 147 w 250"/>
                  <a:gd name="T49" fmla="*/ 2 h 6"/>
                  <a:gd name="T50" fmla="*/ 152 w 250"/>
                  <a:gd name="T51" fmla="*/ 2 h 6"/>
                  <a:gd name="T52" fmla="*/ 158 w 250"/>
                  <a:gd name="T53" fmla="*/ 2 h 6"/>
                  <a:gd name="T54" fmla="*/ 163 w 250"/>
                  <a:gd name="T55" fmla="*/ 2 h 6"/>
                  <a:gd name="T56" fmla="*/ 170 w 250"/>
                  <a:gd name="T57" fmla="*/ 2 h 6"/>
                  <a:gd name="T58" fmla="*/ 176 w 250"/>
                  <a:gd name="T59" fmla="*/ 0 h 6"/>
                  <a:gd name="T60" fmla="*/ 181 w 250"/>
                  <a:gd name="T61" fmla="*/ 0 h 6"/>
                  <a:gd name="T62" fmla="*/ 187 w 250"/>
                  <a:gd name="T63" fmla="*/ 0 h 6"/>
                  <a:gd name="T64" fmla="*/ 194 w 250"/>
                  <a:gd name="T65" fmla="*/ 2 h 6"/>
                  <a:gd name="T66" fmla="*/ 199 w 250"/>
                  <a:gd name="T67" fmla="*/ 2 h 6"/>
                  <a:gd name="T68" fmla="*/ 205 w 250"/>
                  <a:gd name="T69" fmla="*/ 2 h 6"/>
                  <a:gd name="T70" fmla="*/ 210 w 250"/>
                  <a:gd name="T71" fmla="*/ 2 h 6"/>
                  <a:gd name="T72" fmla="*/ 217 w 250"/>
                  <a:gd name="T73" fmla="*/ 4 h 6"/>
                  <a:gd name="T74" fmla="*/ 223 w 250"/>
                  <a:gd name="T75" fmla="*/ 4 h 6"/>
                  <a:gd name="T76" fmla="*/ 228 w 250"/>
                  <a:gd name="T77" fmla="*/ 4 h 6"/>
                  <a:gd name="T78" fmla="*/ 234 w 250"/>
                  <a:gd name="T79" fmla="*/ 4 h 6"/>
                  <a:gd name="T80" fmla="*/ 241 w 250"/>
                  <a:gd name="T81" fmla="*/ 2 h 6"/>
                  <a:gd name="T82" fmla="*/ 246 w 250"/>
                  <a:gd name="T8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0" h="6">
                    <a:moveTo>
                      <a:pt x="0" y="6"/>
                    </a:moveTo>
                    <a:lnTo>
                      <a:pt x="2" y="6"/>
                    </a:lnTo>
                    <a:lnTo>
                      <a:pt x="5" y="6"/>
                    </a:lnTo>
                    <a:lnTo>
                      <a:pt x="7" y="6"/>
                    </a:lnTo>
                    <a:lnTo>
                      <a:pt x="9" y="6"/>
                    </a:lnTo>
                    <a:lnTo>
                      <a:pt x="11" y="6"/>
                    </a:lnTo>
                    <a:lnTo>
                      <a:pt x="13" y="6"/>
                    </a:lnTo>
                    <a:lnTo>
                      <a:pt x="15" y="6"/>
                    </a:lnTo>
                    <a:lnTo>
                      <a:pt x="16" y="6"/>
                    </a:lnTo>
                    <a:lnTo>
                      <a:pt x="18" y="6"/>
                    </a:lnTo>
                    <a:lnTo>
                      <a:pt x="20" y="6"/>
                    </a:lnTo>
                    <a:lnTo>
                      <a:pt x="22" y="6"/>
                    </a:lnTo>
                    <a:lnTo>
                      <a:pt x="24" y="6"/>
                    </a:lnTo>
                    <a:lnTo>
                      <a:pt x="25" y="6"/>
                    </a:lnTo>
                    <a:lnTo>
                      <a:pt x="29" y="6"/>
                    </a:lnTo>
                    <a:lnTo>
                      <a:pt x="31" y="6"/>
                    </a:lnTo>
                    <a:lnTo>
                      <a:pt x="33" y="6"/>
                    </a:lnTo>
                    <a:lnTo>
                      <a:pt x="34" y="6"/>
                    </a:lnTo>
                    <a:lnTo>
                      <a:pt x="36" y="6"/>
                    </a:lnTo>
                    <a:lnTo>
                      <a:pt x="38" y="6"/>
                    </a:lnTo>
                    <a:lnTo>
                      <a:pt x="40" y="6"/>
                    </a:lnTo>
                    <a:lnTo>
                      <a:pt x="42" y="6"/>
                    </a:lnTo>
                    <a:lnTo>
                      <a:pt x="44" y="6"/>
                    </a:lnTo>
                    <a:lnTo>
                      <a:pt x="45" y="6"/>
                    </a:lnTo>
                    <a:lnTo>
                      <a:pt x="47" y="6"/>
                    </a:lnTo>
                    <a:lnTo>
                      <a:pt x="51" y="6"/>
                    </a:lnTo>
                    <a:lnTo>
                      <a:pt x="53" y="6"/>
                    </a:lnTo>
                    <a:lnTo>
                      <a:pt x="54" y="6"/>
                    </a:lnTo>
                    <a:lnTo>
                      <a:pt x="56" y="6"/>
                    </a:lnTo>
                    <a:lnTo>
                      <a:pt x="58" y="6"/>
                    </a:lnTo>
                    <a:lnTo>
                      <a:pt x="60" y="4"/>
                    </a:lnTo>
                    <a:lnTo>
                      <a:pt x="62" y="4"/>
                    </a:lnTo>
                    <a:lnTo>
                      <a:pt x="63" y="4"/>
                    </a:lnTo>
                    <a:lnTo>
                      <a:pt x="65" y="4"/>
                    </a:lnTo>
                    <a:lnTo>
                      <a:pt x="67" y="4"/>
                    </a:lnTo>
                    <a:lnTo>
                      <a:pt x="69" y="4"/>
                    </a:lnTo>
                    <a:lnTo>
                      <a:pt x="71" y="4"/>
                    </a:lnTo>
                    <a:lnTo>
                      <a:pt x="74" y="4"/>
                    </a:lnTo>
                    <a:lnTo>
                      <a:pt x="76" y="4"/>
                    </a:lnTo>
                    <a:lnTo>
                      <a:pt x="78" y="4"/>
                    </a:lnTo>
                    <a:lnTo>
                      <a:pt x="80" y="4"/>
                    </a:lnTo>
                    <a:lnTo>
                      <a:pt x="82" y="4"/>
                    </a:lnTo>
                    <a:lnTo>
                      <a:pt x="83" y="4"/>
                    </a:lnTo>
                    <a:lnTo>
                      <a:pt x="85" y="4"/>
                    </a:lnTo>
                    <a:lnTo>
                      <a:pt x="87" y="4"/>
                    </a:lnTo>
                    <a:lnTo>
                      <a:pt x="89" y="4"/>
                    </a:lnTo>
                    <a:lnTo>
                      <a:pt x="91" y="4"/>
                    </a:lnTo>
                    <a:lnTo>
                      <a:pt x="92" y="4"/>
                    </a:lnTo>
                    <a:lnTo>
                      <a:pt x="94" y="4"/>
                    </a:lnTo>
                    <a:lnTo>
                      <a:pt x="98" y="4"/>
                    </a:lnTo>
                    <a:lnTo>
                      <a:pt x="100" y="4"/>
                    </a:lnTo>
                    <a:lnTo>
                      <a:pt x="101" y="4"/>
                    </a:lnTo>
                    <a:lnTo>
                      <a:pt x="103" y="4"/>
                    </a:lnTo>
                    <a:lnTo>
                      <a:pt x="105" y="4"/>
                    </a:lnTo>
                    <a:lnTo>
                      <a:pt x="107" y="4"/>
                    </a:lnTo>
                    <a:lnTo>
                      <a:pt x="109" y="4"/>
                    </a:lnTo>
                    <a:lnTo>
                      <a:pt x="111" y="2"/>
                    </a:lnTo>
                    <a:lnTo>
                      <a:pt x="112" y="2"/>
                    </a:lnTo>
                    <a:lnTo>
                      <a:pt x="114" y="2"/>
                    </a:lnTo>
                    <a:lnTo>
                      <a:pt x="116" y="2"/>
                    </a:lnTo>
                    <a:lnTo>
                      <a:pt x="118" y="2"/>
                    </a:lnTo>
                    <a:lnTo>
                      <a:pt x="121" y="2"/>
                    </a:lnTo>
                    <a:lnTo>
                      <a:pt x="123" y="2"/>
                    </a:lnTo>
                    <a:lnTo>
                      <a:pt x="125" y="2"/>
                    </a:lnTo>
                    <a:lnTo>
                      <a:pt x="127" y="2"/>
                    </a:lnTo>
                    <a:lnTo>
                      <a:pt x="129" y="2"/>
                    </a:lnTo>
                    <a:lnTo>
                      <a:pt x="130" y="2"/>
                    </a:lnTo>
                    <a:lnTo>
                      <a:pt x="132" y="2"/>
                    </a:lnTo>
                    <a:lnTo>
                      <a:pt x="134" y="2"/>
                    </a:lnTo>
                    <a:lnTo>
                      <a:pt x="136" y="2"/>
                    </a:lnTo>
                    <a:lnTo>
                      <a:pt x="138" y="2"/>
                    </a:lnTo>
                    <a:lnTo>
                      <a:pt x="139" y="2"/>
                    </a:lnTo>
                    <a:lnTo>
                      <a:pt x="143" y="2"/>
                    </a:lnTo>
                    <a:lnTo>
                      <a:pt x="145" y="2"/>
                    </a:lnTo>
                    <a:lnTo>
                      <a:pt x="147" y="2"/>
                    </a:lnTo>
                    <a:lnTo>
                      <a:pt x="149" y="2"/>
                    </a:lnTo>
                    <a:lnTo>
                      <a:pt x="150" y="2"/>
                    </a:lnTo>
                    <a:lnTo>
                      <a:pt x="152" y="2"/>
                    </a:lnTo>
                    <a:lnTo>
                      <a:pt x="154" y="2"/>
                    </a:lnTo>
                    <a:lnTo>
                      <a:pt x="156" y="2"/>
                    </a:lnTo>
                    <a:lnTo>
                      <a:pt x="158" y="2"/>
                    </a:lnTo>
                    <a:lnTo>
                      <a:pt x="159" y="2"/>
                    </a:lnTo>
                    <a:lnTo>
                      <a:pt x="161" y="2"/>
                    </a:lnTo>
                    <a:lnTo>
                      <a:pt x="163" y="2"/>
                    </a:lnTo>
                    <a:lnTo>
                      <a:pt x="167" y="2"/>
                    </a:lnTo>
                    <a:lnTo>
                      <a:pt x="168" y="2"/>
                    </a:lnTo>
                    <a:lnTo>
                      <a:pt x="170" y="2"/>
                    </a:lnTo>
                    <a:lnTo>
                      <a:pt x="172" y="0"/>
                    </a:lnTo>
                    <a:lnTo>
                      <a:pt x="174" y="0"/>
                    </a:lnTo>
                    <a:lnTo>
                      <a:pt x="176" y="0"/>
                    </a:lnTo>
                    <a:lnTo>
                      <a:pt x="178" y="0"/>
                    </a:lnTo>
                    <a:lnTo>
                      <a:pt x="179" y="0"/>
                    </a:lnTo>
                    <a:lnTo>
                      <a:pt x="181" y="0"/>
                    </a:lnTo>
                    <a:lnTo>
                      <a:pt x="183" y="0"/>
                    </a:lnTo>
                    <a:lnTo>
                      <a:pt x="185" y="0"/>
                    </a:lnTo>
                    <a:lnTo>
                      <a:pt x="187" y="0"/>
                    </a:lnTo>
                    <a:lnTo>
                      <a:pt x="190" y="2"/>
                    </a:lnTo>
                    <a:lnTo>
                      <a:pt x="192" y="2"/>
                    </a:lnTo>
                    <a:lnTo>
                      <a:pt x="194" y="2"/>
                    </a:lnTo>
                    <a:lnTo>
                      <a:pt x="196" y="2"/>
                    </a:lnTo>
                    <a:lnTo>
                      <a:pt x="197" y="2"/>
                    </a:lnTo>
                    <a:lnTo>
                      <a:pt x="199" y="2"/>
                    </a:lnTo>
                    <a:lnTo>
                      <a:pt x="201" y="2"/>
                    </a:lnTo>
                    <a:lnTo>
                      <a:pt x="203" y="2"/>
                    </a:lnTo>
                    <a:lnTo>
                      <a:pt x="205" y="2"/>
                    </a:lnTo>
                    <a:lnTo>
                      <a:pt x="206" y="2"/>
                    </a:lnTo>
                    <a:lnTo>
                      <a:pt x="208" y="2"/>
                    </a:lnTo>
                    <a:lnTo>
                      <a:pt x="210" y="2"/>
                    </a:lnTo>
                    <a:lnTo>
                      <a:pt x="214" y="2"/>
                    </a:lnTo>
                    <a:lnTo>
                      <a:pt x="216" y="4"/>
                    </a:lnTo>
                    <a:lnTo>
                      <a:pt x="217" y="4"/>
                    </a:lnTo>
                    <a:lnTo>
                      <a:pt x="219" y="4"/>
                    </a:lnTo>
                    <a:lnTo>
                      <a:pt x="221" y="4"/>
                    </a:lnTo>
                    <a:lnTo>
                      <a:pt x="223" y="4"/>
                    </a:lnTo>
                    <a:lnTo>
                      <a:pt x="225" y="4"/>
                    </a:lnTo>
                    <a:lnTo>
                      <a:pt x="226" y="4"/>
                    </a:lnTo>
                    <a:lnTo>
                      <a:pt x="228" y="4"/>
                    </a:lnTo>
                    <a:lnTo>
                      <a:pt x="230" y="4"/>
                    </a:lnTo>
                    <a:lnTo>
                      <a:pt x="232" y="4"/>
                    </a:lnTo>
                    <a:lnTo>
                      <a:pt x="234" y="4"/>
                    </a:lnTo>
                    <a:lnTo>
                      <a:pt x="237" y="2"/>
                    </a:lnTo>
                    <a:lnTo>
                      <a:pt x="239" y="2"/>
                    </a:lnTo>
                    <a:lnTo>
                      <a:pt x="241" y="2"/>
                    </a:lnTo>
                    <a:lnTo>
                      <a:pt x="243" y="2"/>
                    </a:lnTo>
                    <a:lnTo>
                      <a:pt x="245" y="2"/>
                    </a:lnTo>
                    <a:lnTo>
                      <a:pt x="246" y="2"/>
                    </a:lnTo>
                    <a:lnTo>
                      <a:pt x="248" y="2"/>
                    </a:lnTo>
                    <a:lnTo>
                      <a:pt x="250" y="2"/>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221"/>
              <p:cNvSpPr>
                <a:spLocks/>
              </p:cNvSpPr>
              <p:nvPr/>
            </p:nvSpPr>
            <p:spPr bwMode="auto">
              <a:xfrm>
                <a:off x="4203700" y="4540250"/>
                <a:ext cx="396875" cy="14288"/>
              </a:xfrm>
              <a:custGeom>
                <a:avLst/>
                <a:gdLst>
                  <a:gd name="T0" fmla="*/ 4 w 250"/>
                  <a:gd name="T1" fmla="*/ 7 h 9"/>
                  <a:gd name="T2" fmla="*/ 11 w 250"/>
                  <a:gd name="T3" fmla="*/ 7 h 9"/>
                  <a:gd name="T4" fmla="*/ 16 w 250"/>
                  <a:gd name="T5" fmla="*/ 7 h 9"/>
                  <a:gd name="T6" fmla="*/ 22 w 250"/>
                  <a:gd name="T7" fmla="*/ 7 h 9"/>
                  <a:gd name="T8" fmla="*/ 27 w 250"/>
                  <a:gd name="T9" fmla="*/ 5 h 9"/>
                  <a:gd name="T10" fmla="*/ 34 w 250"/>
                  <a:gd name="T11" fmla="*/ 5 h 9"/>
                  <a:gd name="T12" fmla="*/ 40 w 250"/>
                  <a:gd name="T13" fmla="*/ 4 h 9"/>
                  <a:gd name="T14" fmla="*/ 45 w 250"/>
                  <a:gd name="T15" fmla="*/ 2 h 9"/>
                  <a:gd name="T16" fmla="*/ 51 w 250"/>
                  <a:gd name="T17" fmla="*/ 2 h 9"/>
                  <a:gd name="T18" fmla="*/ 58 w 250"/>
                  <a:gd name="T19" fmla="*/ 2 h 9"/>
                  <a:gd name="T20" fmla="*/ 63 w 250"/>
                  <a:gd name="T21" fmla="*/ 2 h 9"/>
                  <a:gd name="T22" fmla="*/ 69 w 250"/>
                  <a:gd name="T23" fmla="*/ 2 h 9"/>
                  <a:gd name="T24" fmla="*/ 74 w 250"/>
                  <a:gd name="T25" fmla="*/ 0 h 9"/>
                  <a:gd name="T26" fmla="*/ 81 w 250"/>
                  <a:gd name="T27" fmla="*/ 0 h 9"/>
                  <a:gd name="T28" fmla="*/ 87 w 250"/>
                  <a:gd name="T29" fmla="*/ 0 h 9"/>
                  <a:gd name="T30" fmla="*/ 92 w 250"/>
                  <a:gd name="T31" fmla="*/ 2 h 9"/>
                  <a:gd name="T32" fmla="*/ 98 w 250"/>
                  <a:gd name="T33" fmla="*/ 2 h 9"/>
                  <a:gd name="T34" fmla="*/ 105 w 250"/>
                  <a:gd name="T35" fmla="*/ 2 h 9"/>
                  <a:gd name="T36" fmla="*/ 110 w 250"/>
                  <a:gd name="T37" fmla="*/ 2 h 9"/>
                  <a:gd name="T38" fmla="*/ 116 w 250"/>
                  <a:gd name="T39" fmla="*/ 2 h 9"/>
                  <a:gd name="T40" fmla="*/ 121 w 250"/>
                  <a:gd name="T41" fmla="*/ 0 h 9"/>
                  <a:gd name="T42" fmla="*/ 128 w 250"/>
                  <a:gd name="T43" fmla="*/ 0 h 9"/>
                  <a:gd name="T44" fmla="*/ 134 w 250"/>
                  <a:gd name="T45" fmla="*/ 2 h 9"/>
                  <a:gd name="T46" fmla="*/ 139 w 250"/>
                  <a:gd name="T47" fmla="*/ 2 h 9"/>
                  <a:gd name="T48" fmla="*/ 145 w 250"/>
                  <a:gd name="T49" fmla="*/ 2 h 9"/>
                  <a:gd name="T50" fmla="*/ 152 w 250"/>
                  <a:gd name="T51" fmla="*/ 2 h 9"/>
                  <a:gd name="T52" fmla="*/ 157 w 250"/>
                  <a:gd name="T53" fmla="*/ 2 h 9"/>
                  <a:gd name="T54" fmla="*/ 163 w 250"/>
                  <a:gd name="T55" fmla="*/ 2 h 9"/>
                  <a:gd name="T56" fmla="*/ 168 w 250"/>
                  <a:gd name="T57" fmla="*/ 2 h 9"/>
                  <a:gd name="T58" fmla="*/ 176 w 250"/>
                  <a:gd name="T59" fmla="*/ 2 h 9"/>
                  <a:gd name="T60" fmla="*/ 181 w 250"/>
                  <a:gd name="T61" fmla="*/ 2 h 9"/>
                  <a:gd name="T62" fmla="*/ 186 w 250"/>
                  <a:gd name="T63" fmla="*/ 2 h 9"/>
                  <a:gd name="T64" fmla="*/ 194 w 250"/>
                  <a:gd name="T65" fmla="*/ 2 h 9"/>
                  <a:gd name="T66" fmla="*/ 199 w 250"/>
                  <a:gd name="T67" fmla="*/ 2 h 9"/>
                  <a:gd name="T68" fmla="*/ 205 w 250"/>
                  <a:gd name="T69" fmla="*/ 2 h 9"/>
                  <a:gd name="T70" fmla="*/ 210 w 250"/>
                  <a:gd name="T71" fmla="*/ 2 h 9"/>
                  <a:gd name="T72" fmla="*/ 217 w 250"/>
                  <a:gd name="T73" fmla="*/ 2 h 9"/>
                  <a:gd name="T74" fmla="*/ 223 w 250"/>
                  <a:gd name="T75" fmla="*/ 4 h 9"/>
                  <a:gd name="T76" fmla="*/ 228 w 250"/>
                  <a:gd name="T77" fmla="*/ 4 h 9"/>
                  <a:gd name="T78" fmla="*/ 234 w 250"/>
                  <a:gd name="T79" fmla="*/ 4 h 9"/>
                  <a:gd name="T80" fmla="*/ 241 w 250"/>
                  <a:gd name="T81" fmla="*/ 4 h 9"/>
                  <a:gd name="T82" fmla="*/ 246 w 250"/>
                  <a:gd name="T8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0" h="9">
                    <a:moveTo>
                      <a:pt x="0" y="9"/>
                    </a:moveTo>
                    <a:lnTo>
                      <a:pt x="2" y="7"/>
                    </a:lnTo>
                    <a:lnTo>
                      <a:pt x="4" y="7"/>
                    </a:lnTo>
                    <a:lnTo>
                      <a:pt x="5" y="7"/>
                    </a:lnTo>
                    <a:lnTo>
                      <a:pt x="9" y="7"/>
                    </a:lnTo>
                    <a:lnTo>
                      <a:pt x="11" y="7"/>
                    </a:lnTo>
                    <a:lnTo>
                      <a:pt x="13" y="7"/>
                    </a:lnTo>
                    <a:lnTo>
                      <a:pt x="14" y="7"/>
                    </a:lnTo>
                    <a:lnTo>
                      <a:pt x="16" y="7"/>
                    </a:lnTo>
                    <a:lnTo>
                      <a:pt x="18" y="7"/>
                    </a:lnTo>
                    <a:lnTo>
                      <a:pt x="20" y="7"/>
                    </a:lnTo>
                    <a:lnTo>
                      <a:pt x="22" y="7"/>
                    </a:lnTo>
                    <a:lnTo>
                      <a:pt x="23" y="5"/>
                    </a:lnTo>
                    <a:lnTo>
                      <a:pt x="25" y="5"/>
                    </a:lnTo>
                    <a:lnTo>
                      <a:pt x="27" y="5"/>
                    </a:lnTo>
                    <a:lnTo>
                      <a:pt x="29" y="5"/>
                    </a:lnTo>
                    <a:lnTo>
                      <a:pt x="33" y="5"/>
                    </a:lnTo>
                    <a:lnTo>
                      <a:pt x="34" y="5"/>
                    </a:lnTo>
                    <a:lnTo>
                      <a:pt x="36" y="5"/>
                    </a:lnTo>
                    <a:lnTo>
                      <a:pt x="38" y="5"/>
                    </a:lnTo>
                    <a:lnTo>
                      <a:pt x="40" y="4"/>
                    </a:lnTo>
                    <a:lnTo>
                      <a:pt x="42" y="4"/>
                    </a:lnTo>
                    <a:lnTo>
                      <a:pt x="43" y="2"/>
                    </a:lnTo>
                    <a:lnTo>
                      <a:pt x="45" y="2"/>
                    </a:lnTo>
                    <a:lnTo>
                      <a:pt x="47" y="2"/>
                    </a:lnTo>
                    <a:lnTo>
                      <a:pt x="49" y="2"/>
                    </a:lnTo>
                    <a:lnTo>
                      <a:pt x="51" y="2"/>
                    </a:lnTo>
                    <a:lnTo>
                      <a:pt x="52" y="2"/>
                    </a:lnTo>
                    <a:lnTo>
                      <a:pt x="56" y="2"/>
                    </a:lnTo>
                    <a:lnTo>
                      <a:pt x="58" y="2"/>
                    </a:lnTo>
                    <a:lnTo>
                      <a:pt x="60" y="2"/>
                    </a:lnTo>
                    <a:lnTo>
                      <a:pt x="61" y="2"/>
                    </a:lnTo>
                    <a:lnTo>
                      <a:pt x="63" y="2"/>
                    </a:lnTo>
                    <a:lnTo>
                      <a:pt x="65" y="2"/>
                    </a:lnTo>
                    <a:lnTo>
                      <a:pt x="67" y="2"/>
                    </a:lnTo>
                    <a:lnTo>
                      <a:pt x="69" y="2"/>
                    </a:lnTo>
                    <a:lnTo>
                      <a:pt x="71" y="2"/>
                    </a:lnTo>
                    <a:lnTo>
                      <a:pt x="72" y="2"/>
                    </a:lnTo>
                    <a:lnTo>
                      <a:pt x="74" y="0"/>
                    </a:lnTo>
                    <a:lnTo>
                      <a:pt x="76" y="0"/>
                    </a:lnTo>
                    <a:lnTo>
                      <a:pt x="80" y="0"/>
                    </a:lnTo>
                    <a:lnTo>
                      <a:pt x="81" y="0"/>
                    </a:lnTo>
                    <a:lnTo>
                      <a:pt x="83" y="0"/>
                    </a:lnTo>
                    <a:lnTo>
                      <a:pt x="85" y="0"/>
                    </a:lnTo>
                    <a:lnTo>
                      <a:pt x="87" y="0"/>
                    </a:lnTo>
                    <a:lnTo>
                      <a:pt x="89" y="0"/>
                    </a:lnTo>
                    <a:lnTo>
                      <a:pt x="90" y="2"/>
                    </a:lnTo>
                    <a:lnTo>
                      <a:pt x="92" y="2"/>
                    </a:lnTo>
                    <a:lnTo>
                      <a:pt x="94" y="2"/>
                    </a:lnTo>
                    <a:lnTo>
                      <a:pt x="96" y="2"/>
                    </a:lnTo>
                    <a:lnTo>
                      <a:pt x="98" y="2"/>
                    </a:lnTo>
                    <a:lnTo>
                      <a:pt x="101" y="2"/>
                    </a:lnTo>
                    <a:lnTo>
                      <a:pt x="103" y="2"/>
                    </a:lnTo>
                    <a:lnTo>
                      <a:pt x="105" y="2"/>
                    </a:lnTo>
                    <a:lnTo>
                      <a:pt x="107" y="2"/>
                    </a:lnTo>
                    <a:lnTo>
                      <a:pt x="109" y="2"/>
                    </a:lnTo>
                    <a:lnTo>
                      <a:pt x="110" y="2"/>
                    </a:lnTo>
                    <a:lnTo>
                      <a:pt x="112" y="2"/>
                    </a:lnTo>
                    <a:lnTo>
                      <a:pt x="114" y="2"/>
                    </a:lnTo>
                    <a:lnTo>
                      <a:pt x="116" y="2"/>
                    </a:lnTo>
                    <a:lnTo>
                      <a:pt x="118" y="2"/>
                    </a:lnTo>
                    <a:lnTo>
                      <a:pt x="119" y="0"/>
                    </a:lnTo>
                    <a:lnTo>
                      <a:pt x="121" y="0"/>
                    </a:lnTo>
                    <a:lnTo>
                      <a:pt x="125" y="0"/>
                    </a:lnTo>
                    <a:lnTo>
                      <a:pt x="127" y="0"/>
                    </a:lnTo>
                    <a:lnTo>
                      <a:pt x="128" y="0"/>
                    </a:lnTo>
                    <a:lnTo>
                      <a:pt x="130" y="2"/>
                    </a:lnTo>
                    <a:lnTo>
                      <a:pt x="132" y="2"/>
                    </a:lnTo>
                    <a:lnTo>
                      <a:pt x="134" y="2"/>
                    </a:lnTo>
                    <a:lnTo>
                      <a:pt x="136" y="2"/>
                    </a:lnTo>
                    <a:lnTo>
                      <a:pt x="138" y="2"/>
                    </a:lnTo>
                    <a:lnTo>
                      <a:pt x="139" y="2"/>
                    </a:lnTo>
                    <a:lnTo>
                      <a:pt x="141" y="2"/>
                    </a:lnTo>
                    <a:lnTo>
                      <a:pt x="143" y="2"/>
                    </a:lnTo>
                    <a:lnTo>
                      <a:pt x="145" y="2"/>
                    </a:lnTo>
                    <a:lnTo>
                      <a:pt x="148" y="2"/>
                    </a:lnTo>
                    <a:lnTo>
                      <a:pt x="150" y="2"/>
                    </a:lnTo>
                    <a:lnTo>
                      <a:pt x="152" y="2"/>
                    </a:lnTo>
                    <a:lnTo>
                      <a:pt x="154" y="2"/>
                    </a:lnTo>
                    <a:lnTo>
                      <a:pt x="156" y="2"/>
                    </a:lnTo>
                    <a:lnTo>
                      <a:pt x="157" y="2"/>
                    </a:lnTo>
                    <a:lnTo>
                      <a:pt x="159" y="2"/>
                    </a:lnTo>
                    <a:lnTo>
                      <a:pt x="161" y="2"/>
                    </a:lnTo>
                    <a:lnTo>
                      <a:pt x="163" y="2"/>
                    </a:lnTo>
                    <a:lnTo>
                      <a:pt x="165" y="2"/>
                    </a:lnTo>
                    <a:lnTo>
                      <a:pt x="167" y="2"/>
                    </a:lnTo>
                    <a:lnTo>
                      <a:pt x="168" y="2"/>
                    </a:lnTo>
                    <a:lnTo>
                      <a:pt x="172" y="2"/>
                    </a:lnTo>
                    <a:lnTo>
                      <a:pt x="174" y="2"/>
                    </a:lnTo>
                    <a:lnTo>
                      <a:pt x="176" y="2"/>
                    </a:lnTo>
                    <a:lnTo>
                      <a:pt x="177" y="2"/>
                    </a:lnTo>
                    <a:lnTo>
                      <a:pt x="179" y="2"/>
                    </a:lnTo>
                    <a:lnTo>
                      <a:pt x="181" y="2"/>
                    </a:lnTo>
                    <a:lnTo>
                      <a:pt x="183" y="2"/>
                    </a:lnTo>
                    <a:lnTo>
                      <a:pt x="185" y="2"/>
                    </a:lnTo>
                    <a:lnTo>
                      <a:pt x="186" y="2"/>
                    </a:lnTo>
                    <a:lnTo>
                      <a:pt x="188" y="2"/>
                    </a:lnTo>
                    <a:lnTo>
                      <a:pt x="190" y="2"/>
                    </a:lnTo>
                    <a:lnTo>
                      <a:pt x="194" y="2"/>
                    </a:lnTo>
                    <a:lnTo>
                      <a:pt x="195" y="2"/>
                    </a:lnTo>
                    <a:lnTo>
                      <a:pt x="197" y="2"/>
                    </a:lnTo>
                    <a:lnTo>
                      <a:pt x="199" y="2"/>
                    </a:lnTo>
                    <a:lnTo>
                      <a:pt x="201" y="2"/>
                    </a:lnTo>
                    <a:lnTo>
                      <a:pt x="203" y="2"/>
                    </a:lnTo>
                    <a:lnTo>
                      <a:pt x="205" y="2"/>
                    </a:lnTo>
                    <a:lnTo>
                      <a:pt x="206" y="2"/>
                    </a:lnTo>
                    <a:lnTo>
                      <a:pt x="208" y="2"/>
                    </a:lnTo>
                    <a:lnTo>
                      <a:pt x="210" y="2"/>
                    </a:lnTo>
                    <a:lnTo>
                      <a:pt x="212" y="2"/>
                    </a:lnTo>
                    <a:lnTo>
                      <a:pt x="214" y="2"/>
                    </a:lnTo>
                    <a:lnTo>
                      <a:pt x="217" y="2"/>
                    </a:lnTo>
                    <a:lnTo>
                      <a:pt x="219" y="2"/>
                    </a:lnTo>
                    <a:lnTo>
                      <a:pt x="221" y="2"/>
                    </a:lnTo>
                    <a:lnTo>
                      <a:pt x="223" y="4"/>
                    </a:lnTo>
                    <a:lnTo>
                      <a:pt x="224" y="4"/>
                    </a:lnTo>
                    <a:lnTo>
                      <a:pt x="226" y="4"/>
                    </a:lnTo>
                    <a:lnTo>
                      <a:pt x="228" y="4"/>
                    </a:lnTo>
                    <a:lnTo>
                      <a:pt x="230" y="4"/>
                    </a:lnTo>
                    <a:lnTo>
                      <a:pt x="232" y="4"/>
                    </a:lnTo>
                    <a:lnTo>
                      <a:pt x="234" y="4"/>
                    </a:lnTo>
                    <a:lnTo>
                      <a:pt x="235" y="4"/>
                    </a:lnTo>
                    <a:lnTo>
                      <a:pt x="237" y="4"/>
                    </a:lnTo>
                    <a:lnTo>
                      <a:pt x="241" y="4"/>
                    </a:lnTo>
                    <a:lnTo>
                      <a:pt x="243" y="4"/>
                    </a:lnTo>
                    <a:lnTo>
                      <a:pt x="244" y="4"/>
                    </a:lnTo>
                    <a:lnTo>
                      <a:pt x="246" y="4"/>
                    </a:lnTo>
                    <a:lnTo>
                      <a:pt x="248" y="4"/>
                    </a:lnTo>
                    <a:lnTo>
                      <a:pt x="250" y="4"/>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222"/>
              <p:cNvSpPr>
                <a:spLocks/>
              </p:cNvSpPr>
              <p:nvPr/>
            </p:nvSpPr>
            <p:spPr bwMode="auto">
              <a:xfrm>
                <a:off x="4600575" y="4546600"/>
                <a:ext cx="57150" cy="0"/>
              </a:xfrm>
              <a:custGeom>
                <a:avLst/>
                <a:gdLst>
                  <a:gd name="T0" fmla="*/ 0 w 36"/>
                  <a:gd name="T1" fmla="*/ 2 w 36"/>
                  <a:gd name="T2" fmla="*/ 3 w 36"/>
                  <a:gd name="T3" fmla="*/ 5 w 36"/>
                  <a:gd name="T4" fmla="*/ 7 w 36"/>
                  <a:gd name="T5" fmla="*/ 9 w 36"/>
                  <a:gd name="T6" fmla="*/ 11 w 36"/>
                  <a:gd name="T7" fmla="*/ 14 w 36"/>
                  <a:gd name="T8" fmla="*/ 16 w 36"/>
                  <a:gd name="T9" fmla="*/ 18 w 36"/>
                  <a:gd name="T10" fmla="*/ 20 w 36"/>
                  <a:gd name="T11" fmla="*/ 22 w 36"/>
                  <a:gd name="T12" fmla="*/ 23 w 36"/>
                  <a:gd name="T13" fmla="*/ 25 w 36"/>
                  <a:gd name="T14" fmla="*/ 27 w 36"/>
                  <a:gd name="T15" fmla="*/ 29 w 36"/>
                  <a:gd name="T16" fmla="*/ 31 w 36"/>
                  <a:gd name="T17" fmla="*/ 32 w 36"/>
                  <a:gd name="T18" fmla="*/ 36 w 3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Lst>
                <a:rect l="0" t="0" r="r" b="b"/>
                <a:pathLst>
                  <a:path w="36">
                    <a:moveTo>
                      <a:pt x="0" y="0"/>
                    </a:moveTo>
                    <a:lnTo>
                      <a:pt x="2" y="0"/>
                    </a:lnTo>
                    <a:lnTo>
                      <a:pt x="3" y="0"/>
                    </a:lnTo>
                    <a:lnTo>
                      <a:pt x="5" y="0"/>
                    </a:lnTo>
                    <a:lnTo>
                      <a:pt x="7" y="0"/>
                    </a:lnTo>
                    <a:lnTo>
                      <a:pt x="9" y="0"/>
                    </a:lnTo>
                    <a:lnTo>
                      <a:pt x="11" y="0"/>
                    </a:lnTo>
                    <a:lnTo>
                      <a:pt x="14" y="0"/>
                    </a:lnTo>
                    <a:lnTo>
                      <a:pt x="16" y="0"/>
                    </a:lnTo>
                    <a:lnTo>
                      <a:pt x="18" y="0"/>
                    </a:lnTo>
                    <a:lnTo>
                      <a:pt x="20" y="0"/>
                    </a:lnTo>
                    <a:lnTo>
                      <a:pt x="22" y="0"/>
                    </a:lnTo>
                    <a:lnTo>
                      <a:pt x="23" y="0"/>
                    </a:lnTo>
                    <a:lnTo>
                      <a:pt x="25" y="0"/>
                    </a:lnTo>
                    <a:lnTo>
                      <a:pt x="27" y="0"/>
                    </a:lnTo>
                    <a:lnTo>
                      <a:pt x="29" y="0"/>
                    </a:lnTo>
                    <a:lnTo>
                      <a:pt x="31" y="0"/>
                    </a:lnTo>
                    <a:lnTo>
                      <a:pt x="32" y="0"/>
                    </a:lnTo>
                    <a:lnTo>
                      <a:pt x="36"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25"/>
            <p:cNvGrpSpPr/>
            <p:nvPr/>
          </p:nvGrpSpPr>
          <p:grpSpPr>
            <a:xfrm>
              <a:off x="2128355" y="1998781"/>
              <a:ext cx="2187494" cy="583028"/>
              <a:chOff x="3413125" y="4568825"/>
              <a:chExt cx="1244600" cy="269875"/>
            </a:xfrm>
          </p:grpSpPr>
          <p:sp>
            <p:nvSpPr>
              <p:cNvPr id="136" name="Freeform 223"/>
              <p:cNvSpPr>
                <a:spLocks/>
              </p:cNvSpPr>
              <p:nvPr/>
            </p:nvSpPr>
            <p:spPr bwMode="auto">
              <a:xfrm>
                <a:off x="3413125" y="4568825"/>
                <a:ext cx="393700" cy="109538"/>
              </a:xfrm>
              <a:custGeom>
                <a:avLst/>
                <a:gdLst>
                  <a:gd name="T0" fmla="*/ 4 w 248"/>
                  <a:gd name="T1" fmla="*/ 60 h 69"/>
                  <a:gd name="T2" fmla="*/ 9 w 248"/>
                  <a:gd name="T3" fmla="*/ 51 h 69"/>
                  <a:gd name="T4" fmla="*/ 14 w 248"/>
                  <a:gd name="T5" fmla="*/ 44 h 69"/>
                  <a:gd name="T6" fmla="*/ 22 w 248"/>
                  <a:gd name="T7" fmla="*/ 40 h 69"/>
                  <a:gd name="T8" fmla="*/ 27 w 248"/>
                  <a:gd name="T9" fmla="*/ 33 h 69"/>
                  <a:gd name="T10" fmla="*/ 33 w 248"/>
                  <a:gd name="T11" fmla="*/ 29 h 69"/>
                  <a:gd name="T12" fmla="*/ 38 w 248"/>
                  <a:gd name="T13" fmla="*/ 25 h 69"/>
                  <a:gd name="T14" fmla="*/ 45 w 248"/>
                  <a:gd name="T15" fmla="*/ 22 h 69"/>
                  <a:gd name="T16" fmla="*/ 51 w 248"/>
                  <a:gd name="T17" fmla="*/ 20 h 69"/>
                  <a:gd name="T18" fmla="*/ 56 w 248"/>
                  <a:gd name="T19" fmla="*/ 18 h 69"/>
                  <a:gd name="T20" fmla="*/ 62 w 248"/>
                  <a:gd name="T21" fmla="*/ 16 h 69"/>
                  <a:gd name="T22" fmla="*/ 69 w 248"/>
                  <a:gd name="T23" fmla="*/ 15 h 69"/>
                  <a:gd name="T24" fmla="*/ 74 w 248"/>
                  <a:gd name="T25" fmla="*/ 13 h 69"/>
                  <a:gd name="T26" fmla="*/ 80 w 248"/>
                  <a:gd name="T27" fmla="*/ 13 h 69"/>
                  <a:gd name="T28" fmla="*/ 85 w 248"/>
                  <a:gd name="T29" fmla="*/ 13 h 69"/>
                  <a:gd name="T30" fmla="*/ 92 w 248"/>
                  <a:gd name="T31" fmla="*/ 11 h 69"/>
                  <a:gd name="T32" fmla="*/ 98 w 248"/>
                  <a:gd name="T33" fmla="*/ 11 h 69"/>
                  <a:gd name="T34" fmla="*/ 103 w 248"/>
                  <a:gd name="T35" fmla="*/ 11 h 69"/>
                  <a:gd name="T36" fmla="*/ 109 w 248"/>
                  <a:gd name="T37" fmla="*/ 11 h 69"/>
                  <a:gd name="T38" fmla="*/ 116 w 248"/>
                  <a:gd name="T39" fmla="*/ 11 h 69"/>
                  <a:gd name="T40" fmla="*/ 121 w 248"/>
                  <a:gd name="T41" fmla="*/ 9 h 69"/>
                  <a:gd name="T42" fmla="*/ 127 w 248"/>
                  <a:gd name="T43" fmla="*/ 9 h 69"/>
                  <a:gd name="T44" fmla="*/ 132 w 248"/>
                  <a:gd name="T45" fmla="*/ 9 h 69"/>
                  <a:gd name="T46" fmla="*/ 139 w 248"/>
                  <a:gd name="T47" fmla="*/ 9 h 69"/>
                  <a:gd name="T48" fmla="*/ 145 w 248"/>
                  <a:gd name="T49" fmla="*/ 7 h 69"/>
                  <a:gd name="T50" fmla="*/ 150 w 248"/>
                  <a:gd name="T51" fmla="*/ 7 h 69"/>
                  <a:gd name="T52" fmla="*/ 156 w 248"/>
                  <a:gd name="T53" fmla="*/ 6 h 69"/>
                  <a:gd name="T54" fmla="*/ 163 w 248"/>
                  <a:gd name="T55" fmla="*/ 6 h 69"/>
                  <a:gd name="T56" fmla="*/ 168 w 248"/>
                  <a:gd name="T57" fmla="*/ 6 h 69"/>
                  <a:gd name="T58" fmla="*/ 174 w 248"/>
                  <a:gd name="T59" fmla="*/ 4 h 69"/>
                  <a:gd name="T60" fmla="*/ 179 w 248"/>
                  <a:gd name="T61" fmla="*/ 2 h 69"/>
                  <a:gd name="T62" fmla="*/ 186 w 248"/>
                  <a:gd name="T63" fmla="*/ 2 h 69"/>
                  <a:gd name="T64" fmla="*/ 192 w 248"/>
                  <a:gd name="T65" fmla="*/ 0 h 69"/>
                  <a:gd name="T66" fmla="*/ 197 w 248"/>
                  <a:gd name="T67" fmla="*/ 0 h 69"/>
                  <a:gd name="T68" fmla="*/ 203 w 248"/>
                  <a:gd name="T69" fmla="*/ 0 h 69"/>
                  <a:gd name="T70" fmla="*/ 210 w 248"/>
                  <a:gd name="T71" fmla="*/ 0 h 69"/>
                  <a:gd name="T72" fmla="*/ 215 w 248"/>
                  <a:gd name="T73" fmla="*/ 0 h 69"/>
                  <a:gd name="T74" fmla="*/ 221 w 248"/>
                  <a:gd name="T75" fmla="*/ 0 h 69"/>
                  <a:gd name="T76" fmla="*/ 226 w 248"/>
                  <a:gd name="T77" fmla="*/ 0 h 69"/>
                  <a:gd name="T78" fmla="*/ 234 w 248"/>
                  <a:gd name="T79" fmla="*/ 0 h 69"/>
                  <a:gd name="T80" fmla="*/ 239 w 248"/>
                  <a:gd name="T81" fmla="*/ 0 h 69"/>
                  <a:gd name="T82" fmla="*/ 244 w 248"/>
                  <a:gd name="T8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8" h="69">
                    <a:moveTo>
                      <a:pt x="0" y="69"/>
                    </a:moveTo>
                    <a:lnTo>
                      <a:pt x="2" y="63"/>
                    </a:lnTo>
                    <a:lnTo>
                      <a:pt x="4" y="60"/>
                    </a:lnTo>
                    <a:lnTo>
                      <a:pt x="5" y="56"/>
                    </a:lnTo>
                    <a:lnTo>
                      <a:pt x="7" y="54"/>
                    </a:lnTo>
                    <a:lnTo>
                      <a:pt x="9" y="51"/>
                    </a:lnTo>
                    <a:lnTo>
                      <a:pt x="11" y="47"/>
                    </a:lnTo>
                    <a:lnTo>
                      <a:pt x="13" y="45"/>
                    </a:lnTo>
                    <a:lnTo>
                      <a:pt x="14" y="44"/>
                    </a:lnTo>
                    <a:lnTo>
                      <a:pt x="16" y="44"/>
                    </a:lnTo>
                    <a:lnTo>
                      <a:pt x="18" y="42"/>
                    </a:lnTo>
                    <a:lnTo>
                      <a:pt x="22" y="40"/>
                    </a:lnTo>
                    <a:lnTo>
                      <a:pt x="24" y="36"/>
                    </a:lnTo>
                    <a:lnTo>
                      <a:pt x="25" y="34"/>
                    </a:lnTo>
                    <a:lnTo>
                      <a:pt x="27" y="33"/>
                    </a:lnTo>
                    <a:lnTo>
                      <a:pt x="29" y="31"/>
                    </a:lnTo>
                    <a:lnTo>
                      <a:pt x="31" y="31"/>
                    </a:lnTo>
                    <a:lnTo>
                      <a:pt x="33" y="29"/>
                    </a:lnTo>
                    <a:lnTo>
                      <a:pt x="34" y="27"/>
                    </a:lnTo>
                    <a:lnTo>
                      <a:pt x="36" y="25"/>
                    </a:lnTo>
                    <a:lnTo>
                      <a:pt x="38" y="25"/>
                    </a:lnTo>
                    <a:lnTo>
                      <a:pt x="40" y="24"/>
                    </a:lnTo>
                    <a:lnTo>
                      <a:pt x="42" y="24"/>
                    </a:lnTo>
                    <a:lnTo>
                      <a:pt x="45" y="22"/>
                    </a:lnTo>
                    <a:lnTo>
                      <a:pt x="47" y="22"/>
                    </a:lnTo>
                    <a:lnTo>
                      <a:pt x="49" y="20"/>
                    </a:lnTo>
                    <a:lnTo>
                      <a:pt x="51" y="20"/>
                    </a:lnTo>
                    <a:lnTo>
                      <a:pt x="53" y="18"/>
                    </a:lnTo>
                    <a:lnTo>
                      <a:pt x="54" y="18"/>
                    </a:lnTo>
                    <a:lnTo>
                      <a:pt x="56" y="18"/>
                    </a:lnTo>
                    <a:lnTo>
                      <a:pt x="58" y="16"/>
                    </a:lnTo>
                    <a:lnTo>
                      <a:pt x="60" y="16"/>
                    </a:lnTo>
                    <a:lnTo>
                      <a:pt x="62" y="16"/>
                    </a:lnTo>
                    <a:lnTo>
                      <a:pt x="63" y="15"/>
                    </a:lnTo>
                    <a:lnTo>
                      <a:pt x="65" y="15"/>
                    </a:lnTo>
                    <a:lnTo>
                      <a:pt x="69" y="15"/>
                    </a:lnTo>
                    <a:lnTo>
                      <a:pt x="71" y="15"/>
                    </a:lnTo>
                    <a:lnTo>
                      <a:pt x="72" y="15"/>
                    </a:lnTo>
                    <a:lnTo>
                      <a:pt x="74" y="13"/>
                    </a:lnTo>
                    <a:lnTo>
                      <a:pt x="76" y="13"/>
                    </a:lnTo>
                    <a:lnTo>
                      <a:pt x="78" y="13"/>
                    </a:lnTo>
                    <a:lnTo>
                      <a:pt x="80" y="13"/>
                    </a:lnTo>
                    <a:lnTo>
                      <a:pt x="81" y="13"/>
                    </a:lnTo>
                    <a:lnTo>
                      <a:pt x="83" y="13"/>
                    </a:lnTo>
                    <a:lnTo>
                      <a:pt x="85" y="13"/>
                    </a:lnTo>
                    <a:lnTo>
                      <a:pt x="87" y="13"/>
                    </a:lnTo>
                    <a:lnTo>
                      <a:pt x="89" y="13"/>
                    </a:lnTo>
                    <a:lnTo>
                      <a:pt x="92" y="11"/>
                    </a:lnTo>
                    <a:lnTo>
                      <a:pt x="94" y="11"/>
                    </a:lnTo>
                    <a:lnTo>
                      <a:pt x="96" y="11"/>
                    </a:lnTo>
                    <a:lnTo>
                      <a:pt x="98" y="11"/>
                    </a:lnTo>
                    <a:lnTo>
                      <a:pt x="100" y="11"/>
                    </a:lnTo>
                    <a:lnTo>
                      <a:pt x="101" y="11"/>
                    </a:lnTo>
                    <a:lnTo>
                      <a:pt x="103" y="11"/>
                    </a:lnTo>
                    <a:lnTo>
                      <a:pt x="105" y="11"/>
                    </a:lnTo>
                    <a:lnTo>
                      <a:pt x="107" y="11"/>
                    </a:lnTo>
                    <a:lnTo>
                      <a:pt x="109" y="11"/>
                    </a:lnTo>
                    <a:lnTo>
                      <a:pt x="110" y="11"/>
                    </a:lnTo>
                    <a:lnTo>
                      <a:pt x="114" y="11"/>
                    </a:lnTo>
                    <a:lnTo>
                      <a:pt x="116" y="11"/>
                    </a:lnTo>
                    <a:lnTo>
                      <a:pt x="118" y="11"/>
                    </a:lnTo>
                    <a:lnTo>
                      <a:pt x="119" y="9"/>
                    </a:lnTo>
                    <a:lnTo>
                      <a:pt x="121" y="9"/>
                    </a:lnTo>
                    <a:lnTo>
                      <a:pt x="123" y="9"/>
                    </a:lnTo>
                    <a:lnTo>
                      <a:pt x="125" y="9"/>
                    </a:lnTo>
                    <a:lnTo>
                      <a:pt x="127" y="9"/>
                    </a:lnTo>
                    <a:lnTo>
                      <a:pt x="129" y="9"/>
                    </a:lnTo>
                    <a:lnTo>
                      <a:pt x="130" y="9"/>
                    </a:lnTo>
                    <a:lnTo>
                      <a:pt x="132" y="9"/>
                    </a:lnTo>
                    <a:lnTo>
                      <a:pt x="134" y="9"/>
                    </a:lnTo>
                    <a:lnTo>
                      <a:pt x="138" y="9"/>
                    </a:lnTo>
                    <a:lnTo>
                      <a:pt x="139" y="9"/>
                    </a:lnTo>
                    <a:lnTo>
                      <a:pt x="141" y="9"/>
                    </a:lnTo>
                    <a:lnTo>
                      <a:pt x="143" y="9"/>
                    </a:lnTo>
                    <a:lnTo>
                      <a:pt x="145" y="7"/>
                    </a:lnTo>
                    <a:lnTo>
                      <a:pt x="147" y="7"/>
                    </a:lnTo>
                    <a:lnTo>
                      <a:pt x="148" y="7"/>
                    </a:lnTo>
                    <a:lnTo>
                      <a:pt x="150" y="7"/>
                    </a:lnTo>
                    <a:lnTo>
                      <a:pt x="152" y="7"/>
                    </a:lnTo>
                    <a:lnTo>
                      <a:pt x="154" y="7"/>
                    </a:lnTo>
                    <a:lnTo>
                      <a:pt x="156" y="6"/>
                    </a:lnTo>
                    <a:lnTo>
                      <a:pt x="158" y="6"/>
                    </a:lnTo>
                    <a:lnTo>
                      <a:pt x="161" y="6"/>
                    </a:lnTo>
                    <a:lnTo>
                      <a:pt x="163" y="6"/>
                    </a:lnTo>
                    <a:lnTo>
                      <a:pt x="165" y="6"/>
                    </a:lnTo>
                    <a:lnTo>
                      <a:pt x="167" y="6"/>
                    </a:lnTo>
                    <a:lnTo>
                      <a:pt x="168" y="6"/>
                    </a:lnTo>
                    <a:lnTo>
                      <a:pt x="170" y="4"/>
                    </a:lnTo>
                    <a:lnTo>
                      <a:pt x="172" y="4"/>
                    </a:lnTo>
                    <a:lnTo>
                      <a:pt x="174" y="4"/>
                    </a:lnTo>
                    <a:lnTo>
                      <a:pt x="176" y="4"/>
                    </a:lnTo>
                    <a:lnTo>
                      <a:pt x="177" y="2"/>
                    </a:lnTo>
                    <a:lnTo>
                      <a:pt x="179" y="2"/>
                    </a:lnTo>
                    <a:lnTo>
                      <a:pt x="181" y="2"/>
                    </a:lnTo>
                    <a:lnTo>
                      <a:pt x="185" y="2"/>
                    </a:lnTo>
                    <a:lnTo>
                      <a:pt x="186" y="2"/>
                    </a:lnTo>
                    <a:lnTo>
                      <a:pt x="188" y="2"/>
                    </a:lnTo>
                    <a:lnTo>
                      <a:pt x="190" y="0"/>
                    </a:lnTo>
                    <a:lnTo>
                      <a:pt x="192" y="0"/>
                    </a:lnTo>
                    <a:lnTo>
                      <a:pt x="194" y="0"/>
                    </a:lnTo>
                    <a:lnTo>
                      <a:pt x="196" y="0"/>
                    </a:lnTo>
                    <a:lnTo>
                      <a:pt x="197" y="0"/>
                    </a:lnTo>
                    <a:lnTo>
                      <a:pt x="199" y="0"/>
                    </a:lnTo>
                    <a:lnTo>
                      <a:pt x="201" y="0"/>
                    </a:lnTo>
                    <a:lnTo>
                      <a:pt x="203" y="0"/>
                    </a:lnTo>
                    <a:lnTo>
                      <a:pt x="206" y="0"/>
                    </a:lnTo>
                    <a:lnTo>
                      <a:pt x="208" y="0"/>
                    </a:lnTo>
                    <a:lnTo>
                      <a:pt x="210" y="0"/>
                    </a:lnTo>
                    <a:lnTo>
                      <a:pt x="212" y="0"/>
                    </a:lnTo>
                    <a:lnTo>
                      <a:pt x="214" y="0"/>
                    </a:lnTo>
                    <a:lnTo>
                      <a:pt x="215" y="0"/>
                    </a:lnTo>
                    <a:lnTo>
                      <a:pt x="217" y="0"/>
                    </a:lnTo>
                    <a:lnTo>
                      <a:pt x="219" y="0"/>
                    </a:lnTo>
                    <a:lnTo>
                      <a:pt x="221" y="0"/>
                    </a:lnTo>
                    <a:lnTo>
                      <a:pt x="223" y="0"/>
                    </a:lnTo>
                    <a:lnTo>
                      <a:pt x="225" y="0"/>
                    </a:lnTo>
                    <a:lnTo>
                      <a:pt x="226" y="0"/>
                    </a:lnTo>
                    <a:lnTo>
                      <a:pt x="230" y="0"/>
                    </a:lnTo>
                    <a:lnTo>
                      <a:pt x="232" y="0"/>
                    </a:lnTo>
                    <a:lnTo>
                      <a:pt x="234" y="0"/>
                    </a:lnTo>
                    <a:lnTo>
                      <a:pt x="235" y="0"/>
                    </a:lnTo>
                    <a:lnTo>
                      <a:pt x="237" y="0"/>
                    </a:lnTo>
                    <a:lnTo>
                      <a:pt x="239" y="0"/>
                    </a:lnTo>
                    <a:lnTo>
                      <a:pt x="241" y="0"/>
                    </a:lnTo>
                    <a:lnTo>
                      <a:pt x="243" y="0"/>
                    </a:lnTo>
                    <a:lnTo>
                      <a:pt x="244" y="0"/>
                    </a:lnTo>
                    <a:lnTo>
                      <a:pt x="246" y="0"/>
                    </a:lnTo>
                    <a:lnTo>
                      <a:pt x="248" y="0"/>
                    </a:lnTo>
                  </a:path>
                </a:pathLst>
              </a:custGeom>
              <a:noFill/>
              <a:ln w="15875">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Freeform 224"/>
              <p:cNvSpPr>
                <a:spLocks/>
              </p:cNvSpPr>
              <p:nvPr/>
            </p:nvSpPr>
            <p:spPr bwMode="auto">
              <a:xfrm>
                <a:off x="3806825" y="4568825"/>
                <a:ext cx="396875" cy="25400"/>
              </a:xfrm>
              <a:custGeom>
                <a:avLst/>
                <a:gdLst>
                  <a:gd name="T0" fmla="*/ 5 w 250"/>
                  <a:gd name="T1" fmla="*/ 0 h 16"/>
                  <a:gd name="T2" fmla="*/ 11 w 250"/>
                  <a:gd name="T3" fmla="*/ 2 h 16"/>
                  <a:gd name="T4" fmla="*/ 16 w 250"/>
                  <a:gd name="T5" fmla="*/ 4 h 16"/>
                  <a:gd name="T6" fmla="*/ 22 w 250"/>
                  <a:gd name="T7" fmla="*/ 4 h 16"/>
                  <a:gd name="T8" fmla="*/ 29 w 250"/>
                  <a:gd name="T9" fmla="*/ 6 h 16"/>
                  <a:gd name="T10" fmla="*/ 34 w 250"/>
                  <a:gd name="T11" fmla="*/ 6 h 16"/>
                  <a:gd name="T12" fmla="*/ 40 w 250"/>
                  <a:gd name="T13" fmla="*/ 6 h 16"/>
                  <a:gd name="T14" fmla="*/ 45 w 250"/>
                  <a:gd name="T15" fmla="*/ 6 h 16"/>
                  <a:gd name="T16" fmla="*/ 53 w 250"/>
                  <a:gd name="T17" fmla="*/ 6 h 16"/>
                  <a:gd name="T18" fmla="*/ 58 w 250"/>
                  <a:gd name="T19" fmla="*/ 6 h 16"/>
                  <a:gd name="T20" fmla="*/ 63 w 250"/>
                  <a:gd name="T21" fmla="*/ 6 h 16"/>
                  <a:gd name="T22" fmla="*/ 69 w 250"/>
                  <a:gd name="T23" fmla="*/ 7 h 16"/>
                  <a:gd name="T24" fmla="*/ 76 w 250"/>
                  <a:gd name="T25" fmla="*/ 7 h 16"/>
                  <a:gd name="T26" fmla="*/ 82 w 250"/>
                  <a:gd name="T27" fmla="*/ 7 h 16"/>
                  <a:gd name="T28" fmla="*/ 87 w 250"/>
                  <a:gd name="T29" fmla="*/ 7 h 16"/>
                  <a:gd name="T30" fmla="*/ 92 w 250"/>
                  <a:gd name="T31" fmla="*/ 9 h 16"/>
                  <a:gd name="T32" fmla="*/ 100 w 250"/>
                  <a:gd name="T33" fmla="*/ 9 h 16"/>
                  <a:gd name="T34" fmla="*/ 105 w 250"/>
                  <a:gd name="T35" fmla="*/ 9 h 16"/>
                  <a:gd name="T36" fmla="*/ 111 w 250"/>
                  <a:gd name="T37" fmla="*/ 9 h 16"/>
                  <a:gd name="T38" fmla="*/ 116 w 250"/>
                  <a:gd name="T39" fmla="*/ 9 h 16"/>
                  <a:gd name="T40" fmla="*/ 123 w 250"/>
                  <a:gd name="T41" fmla="*/ 9 h 16"/>
                  <a:gd name="T42" fmla="*/ 129 w 250"/>
                  <a:gd name="T43" fmla="*/ 11 h 16"/>
                  <a:gd name="T44" fmla="*/ 134 w 250"/>
                  <a:gd name="T45" fmla="*/ 11 h 16"/>
                  <a:gd name="T46" fmla="*/ 139 w 250"/>
                  <a:gd name="T47" fmla="*/ 13 h 16"/>
                  <a:gd name="T48" fmla="*/ 147 w 250"/>
                  <a:gd name="T49" fmla="*/ 15 h 16"/>
                  <a:gd name="T50" fmla="*/ 152 w 250"/>
                  <a:gd name="T51" fmla="*/ 15 h 16"/>
                  <a:gd name="T52" fmla="*/ 158 w 250"/>
                  <a:gd name="T53" fmla="*/ 15 h 16"/>
                  <a:gd name="T54" fmla="*/ 163 w 250"/>
                  <a:gd name="T55" fmla="*/ 15 h 16"/>
                  <a:gd name="T56" fmla="*/ 170 w 250"/>
                  <a:gd name="T57" fmla="*/ 15 h 16"/>
                  <a:gd name="T58" fmla="*/ 176 w 250"/>
                  <a:gd name="T59" fmla="*/ 16 h 16"/>
                  <a:gd name="T60" fmla="*/ 181 w 250"/>
                  <a:gd name="T61" fmla="*/ 16 h 16"/>
                  <a:gd name="T62" fmla="*/ 187 w 250"/>
                  <a:gd name="T63" fmla="*/ 16 h 16"/>
                  <a:gd name="T64" fmla="*/ 194 w 250"/>
                  <a:gd name="T65" fmla="*/ 16 h 16"/>
                  <a:gd name="T66" fmla="*/ 199 w 250"/>
                  <a:gd name="T67" fmla="*/ 16 h 16"/>
                  <a:gd name="T68" fmla="*/ 205 w 250"/>
                  <a:gd name="T69" fmla="*/ 16 h 16"/>
                  <a:gd name="T70" fmla="*/ 210 w 250"/>
                  <a:gd name="T71" fmla="*/ 16 h 16"/>
                  <a:gd name="T72" fmla="*/ 217 w 250"/>
                  <a:gd name="T73" fmla="*/ 15 h 16"/>
                  <a:gd name="T74" fmla="*/ 223 w 250"/>
                  <a:gd name="T75" fmla="*/ 15 h 16"/>
                  <a:gd name="T76" fmla="*/ 228 w 250"/>
                  <a:gd name="T77" fmla="*/ 15 h 16"/>
                  <a:gd name="T78" fmla="*/ 234 w 250"/>
                  <a:gd name="T79" fmla="*/ 15 h 16"/>
                  <a:gd name="T80" fmla="*/ 241 w 250"/>
                  <a:gd name="T81" fmla="*/ 15 h 16"/>
                  <a:gd name="T82" fmla="*/ 246 w 250"/>
                  <a:gd name="T83"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0" h="16">
                    <a:moveTo>
                      <a:pt x="0" y="0"/>
                    </a:moveTo>
                    <a:lnTo>
                      <a:pt x="2" y="0"/>
                    </a:lnTo>
                    <a:lnTo>
                      <a:pt x="5" y="0"/>
                    </a:lnTo>
                    <a:lnTo>
                      <a:pt x="7" y="0"/>
                    </a:lnTo>
                    <a:lnTo>
                      <a:pt x="9" y="2"/>
                    </a:lnTo>
                    <a:lnTo>
                      <a:pt x="11" y="2"/>
                    </a:lnTo>
                    <a:lnTo>
                      <a:pt x="13" y="4"/>
                    </a:lnTo>
                    <a:lnTo>
                      <a:pt x="15" y="4"/>
                    </a:lnTo>
                    <a:lnTo>
                      <a:pt x="16" y="4"/>
                    </a:lnTo>
                    <a:lnTo>
                      <a:pt x="18" y="4"/>
                    </a:lnTo>
                    <a:lnTo>
                      <a:pt x="20" y="4"/>
                    </a:lnTo>
                    <a:lnTo>
                      <a:pt x="22" y="4"/>
                    </a:lnTo>
                    <a:lnTo>
                      <a:pt x="24" y="4"/>
                    </a:lnTo>
                    <a:lnTo>
                      <a:pt x="25" y="6"/>
                    </a:lnTo>
                    <a:lnTo>
                      <a:pt x="29" y="6"/>
                    </a:lnTo>
                    <a:lnTo>
                      <a:pt x="31" y="6"/>
                    </a:lnTo>
                    <a:lnTo>
                      <a:pt x="33" y="6"/>
                    </a:lnTo>
                    <a:lnTo>
                      <a:pt x="34" y="6"/>
                    </a:lnTo>
                    <a:lnTo>
                      <a:pt x="36" y="6"/>
                    </a:lnTo>
                    <a:lnTo>
                      <a:pt x="38" y="6"/>
                    </a:lnTo>
                    <a:lnTo>
                      <a:pt x="40" y="6"/>
                    </a:lnTo>
                    <a:lnTo>
                      <a:pt x="42" y="6"/>
                    </a:lnTo>
                    <a:lnTo>
                      <a:pt x="44" y="6"/>
                    </a:lnTo>
                    <a:lnTo>
                      <a:pt x="45" y="6"/>
                    </a:lnTo>
                    <a:lnTo>
                      <a:pt x="47" y="6"/>
                    </a:lnTo>
                    <a:lnTo>
                      <a:pt x="51" y="6"/>
                    </a:lnTo>
                    <a:lnTo>
                      <a:pt x="53" y="6"/>
                    </a:lnTo>
                    <a:lnTo>
                      <a:pt x="54" y="6"/>
                    </a:lnTo>
                    <a:lnTo>
                      <a:pt x="56" y="6"/>
                    </a:lnTo>
                    <a:lnTo>
                      <a:pt x="58" y="6"/>
                    </a:lnTo>
                    <a:lnTo>
                      <a:pt x="60" y="6"/>
                    </a:lnTo>
                    <a:lnTo>
                      <a:pt x="62" y="6"/>
                    </a:lnTo>
                    <a:lnTo>
                      <a:pt x="63" y="6"/>
                    </a:lnTo>
                    <a:lnTo>
                      <a:pt x="65" y="7"/>
                    </a:lnTo>
                    <a:lnTo>
                      <a:pt x="67" y="7"/>
                    </a:lnTo>
                    <a:lnTo>
                      <a:pt x="69" y="7"/>
                    </a:lnTo>
                    <a:lnTo>
                      <a:pt x="71" y="7"/>
                    </a:lnTo>
                    <a:lnTo>
                      <a:pt x="74" y="7"/>
                    </a:lnTo>
                    <a:lnTo>
                      <a:pt x="76" y="7"/>
                    </a:lnTo>
                    <a:lnTo>
                      <a:pt x="78" y="7"/>
                    </a:lnTo>
                    <a:lnTo>
                      <a:pt x="80" y="7"/>
                    </a:lnTo>
                    <a:lnTo>
                      <a:pt x="82" y="7"/>
                    </a:lnTo>
                    <a:lnTo>
                      <a:pt x="83" y="7"/>
                    </a:lnTo>
                    <a:lnTo>
                      <a:pt x="85" y="7"/>
                    </a:lnTo>
                    <a:lnTo>
                      <a:pt x="87" y="7"/>
                    </a:lnTo>
                    <a:lnTo>
                      <a:pt x="89" y="7"/>
                    </a:lnTo>
                    <a:lnTo>
                      <a:pt x="91" y="9"/>
                    </a:lnTo>
                    <a:lnTo>
                      <a:pt x="92" y="9"/>
                    </a:lnTo>
                    <a:lnTo>
                      <a:pt x="94" y="9"/>
                    </a:lnTo>
                    <a:lnTo>
                      <a:pt x="98" y="9"/>
                    </a:lnTo>
                    <a:lnTo>
                      <a:pt x="100" y="9"/>
                    </a:lnTo>
                    <a:lnTo>
                      <a:pt x="101" y="9"/>
                    </a:lnTo>
                    <a:lnTo>
                      <a:pt x="103" y="9"/>
                    </a:lnTo>
                    <a:lnTo>
                      <a:pt x="105" y="9"/>
                    </a:lnTo>
                    <a:lnTo>
                      <a:pt x="107" y="9"/>
                    </a:lnTo>
                    <a:lnTo>
                      <a:pt x="109" y="9"/>
                    </a:lnTo>
                    <a:lnTo>
                      <a:pt x="111" y="9"/>
                    </a:lnTo>
                    <a:lnTo>
                      <a:pt x="112" y="9"/>
                    </a:lnTo>
                    <a:lnTo>
                      <a:pt x="114" y="9"/>
                    </a:lnTo>
                    <a:lnTo>
                      <a:pt x="116" y="9"/>
                    </a:lnTo>
                    <a:lnTo>
                      <a:pt x="118" y="9"/>
                    </a:lnTo>
                    <a:lnTo>
                      <a:pt x="121" y="9"/>
                    </a:lnTo>
                    <a:lnTo>
                      <a:pt x="123" y="9"/>
                    </a:lnTo>
                    <a:lnTo>
                      <a:pt x="125" y="9"/>
                    </a:lnTo>
                    <a:lnTo>
                      <a:pt x="127" y="11"/>
                    </a:lnTo>
                    <a:lnTo>
                      <a:pt x="129" y="11"/>
                    </a:lnTo>
                    <a:lnTo>
                      <a:pt x="130" y="11"/>
                    </a:lnTo>
                    <a:lnTo>
                      <a:pt x="132" y="11"/>
                    </a:lnTo>
                    <a:lnTo>
                      <a:pt x="134" y="11"/>
                    </a:lnTo>
                    <a:lnTo>
                      <a:pt x="136" y="11"/>
                    </a:lnTo>
                    <a:lnTo>
                      <a:pt x="138" y="13"/>
                    </a:lnTo>
                    <a:lnTo>
                      <a:pt x="139" y="13"/>
                    </a:lnTo>
                    <a:lnTo>
                      <a:pt x="143" y="13"/>
                    </a:lnTo>
                    <a:lnTo>
                      <a:pt x="145" y="15"/>
                    </a:lnTo>
                    <a:lnTo>
                      <a:pt x="147" y="15"/>
                    </a:lnTo>
                    <a:lnTo>
                      <a:pt x="149" y="15"/>
                    </a:lnTo>
                    <a:lnTo>
                      <a:pt x="150" y="15"/>
                    </a:lnTo>
                    <a:lnTo>
                      <a:pt x="152" y="15"/>
                    </a:lnTo>
                    <a:lnTo>
                      <a:pt x="154" y="15"/>
                    </a:lnTo>
                    <a:lnTo>
                      <a:pt x="156" y="15"/>
                    </a:lnTo>
                    <a:lnTo>
                      <a:pt x="158" y="15"/>
                    </a:lnTo>
                    <a:lnTo>
                      <a:pt x="159" y="15"/>
                    </a:lnTo>
                    <a:lnTo>
                      <a:pt x="161" y="15"/>
                    </a:lnTo>
                    <a:lnTo>
                      <a:pt x="163" y="15"/>
                    </a:lnTo>
                    <a:lnTo>
                      <a:pt x="167" y="15"/>
                    </a:lnTo>
                    <a:lnTo>
                      <a:pt x="168" y="15"/>
                    </a:lnTo>
                    <a:lnTo>
                      <a:pt x="170" y="15"/>
                    </a:lnTo>
                    <a:lnTo>
                      <a:pt x="172" y="15"/>
                    </a:lnTo>
                    <a:lnTo>
                      <a:pt x="174" y="16"/>
                    </a:lnTo>
                    <a:lnTo>
                      <a:pt x="176" y="16"/>
                    </a:lnTo>
                    <a:lnTo>
                      <a:pt x="178" y="16"/>
                    </a:lnTo>
                    <a:lnTo>
                      <a:pt x="179" y="16"/>
                    </a:lnTo>
                    <a:lnTo>
                      <a:pt x="181" y="16"/>
                    </a:lnTo>
                    <a:lnTo>
                      <a:pt x="183" y="16"/>
                    </a:lnTo>
                    <a:lnTo>
                      <a:pt x="185" y="16"/>
                    </a:lnTo>
                    <a:lnTo>
                      <a:pt x="187" y="16"/>
                    </a:lnTo>
                    <a:lnTo>
                      <a:pt x="190" y="16"/>
                    </a:lnTo>
                    <a:lnTo>
                      <a:pt x="192" y="16"/>
                    </a:lnTo>
                    <a:lnTo>
                      <a:pt x="194" y="16"/>
                    </a:lnTo>
                    <a:lnTo>
                      <a:pt x="196" y="16"/>
                    </a:lnTo>
                    <a:lnTo>
                      <a:pt x="197" y="16"/>
                    </a:lnTo>
                    <a:lnTo>
                      <a:pt x="199" y="16"/>
                    </a:lnTo>
                    <a:lnTo>
                      <a:pt x="201" y="16"/>
                    </a:lnTo>
                    <a:lnTo>
                      <a:pt x="203" y="16"/>
                    </a:lnTo>
                    <a:lnTo>
                      <a:pt x="205" y="16"/>
                    </a:lnTo>
                    <a:lnTo>
                      <a:pt x="206" y="16"/>
                    </a:lnTo>
                    <a:lnTo>
                      <a:pt x="208" y="16"/>
                    </a:lnTo>
                    <a:lnTo>
                      <a:pt x="210" y="16"/>
                    </a:lnTo>
                    <a:lnTo>
                      <a:pt x="214" y="15"/>
                    </a:lnTo>
                    <a:lnTo>
                      <a:pt x="216" y="15"/>
                    </a:lnTo>
                    <a:lnTo>
                      <a:pt x="217" y="15"/>
                    </a:lnTo>
                    <a:lnTo>
                      <a:pt x="219" y="15"/>
                    </a:lnTo>
                    <a:lnTo>
                      <a:pt x="221" y="15"/>
                    </a:lnTo>
                    <a:lnTo>
                      <a:pt x="223" y="15"/>
                    </a:lnTo>
                    <a:lnTo>
                      <a:pt x="225" y="15"/>
                    </a:lnTo>
                    <a:lnTo>
                      <a:pt x="226" y="15"/>
                    </a:lnTo>
                    <a:lnTo>
                      <a:pt x="228" y="15"/>
                    </a:lnTo>
                    <a:lnTo>
                      <a:pt x="230" y="15"/>
                    </a:lnTo>
                    <a:lnTo>
                      <a:pt x="232" y="15"/>
                    </a:lnTo>
                    <a:lnTo>
                      <a:pt x="234" y="15"/>
                    </a:lnTo>
                    <a:lnTo>
                      <a:pt x="237" y="15"/>
                    </a:lnTo>
                    <a:lnTo>
                      <a:pt x="239" y="15"/>
                    </a:lnTo>
                    <a:lnTo>
                      <a:pt x="241" y="15"/>
                    </a:lnTo>
                    <a:lnTo>
                      <a:pt x="243" y="15"/>
                    </a:lnTo>
                    <a:lnTo>
                      <a:pt x="245" y="15"/>
                    </a:lnTo>
                    <a:lnTo>
                      <a:pt x="246" y="13"/>
                    </a:lnTo>
                    <a:lnTo>
                      <a:pt x="248" y="13"/>
                    </a:lnTo>
                    <a:lnTo>
                      <a:pt x="250" y="13"/>
                    </a:lnTo>
                  </a:path>
                </a:pathLst>
              </a:custGeom>
              <a:noFill/>
              <a:ln w="15875">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Freeform 225"/>
              <p:cNvSpPr>
                <a:spLocks/>
              </p:cNvSpPr>
              <p:nvPr/>
            </p:nvSpPr>
            <p:spPr bwMode="auto">
              <a:xfrm>
                <a:off x="4203700" y="4583113"/>
                <a:ext cx="396875" cy="236538"/>
              </a:xfrm>
              <a:custGeom>
                <a:avLst/>
                <a:gdLst>
                  <a:gd name="T0" fmla="*/ 4 w 250"/>
                  <a:gd name="T1" fmla="*/ 2 h 149"/>
                  <a:gd name="T2" fmla="*/ 11 w 250"/>
                  <a:gd name="T3" fmla="*/ 2 h 149"/>
                  <a:gd name="T4" fmla="*/ 16 w 250"/>
                  <a:gd name="T5" fmla="*/ 0 h 149"/>
                  <a:gd name="T6" fmla="*/ 22 w 250"/>
                  <a:gd name="T7" fmla="*/ 0 h 149"/>
                  <a:gd name="T8" fmla="*/ 27 w 250"/>
                  <a:gd name="T9" fmla="*/ 0 h 149"/>
                  <a:gd name="T10" fmla="*/ 34 w 250"/>
                  <a:gd name="T11" fmla="*/ 0 h 149"/>
                  <a:gd name="T12" fmla="*/ 40 w 250"/>
                  <a:gd name="T13" fmla="*/ 0 h 149"/>
                  <a:gd name="T14" fmla="*/ 45 w 250"/>
                  <a:gd name="T15" fmla="*/ 0 h 149"/>
                  <a:gd name="T16" fmla="*/ 51 w 250"/>
                  <a:gd name="T17" fmla="*/ 4 h 149"/>
                  <a:gd name="T18" fmla="*/ 58 w 250"/>
                  <a:gd name="T19" fmla="*/ 4 h 149"/>
                  <a:gd name="T20" fmla="*/ 63 w 250"/>
                  <a:gd name="T21" fmla="*/ 7 h 149"/>
                  <a:gd name="T22" fmla="*/ 69 w 250"/>
                  <a:gd name="T23" fmla="*/ 9 h 149"/>
                  <a:gd name="T24" fmla="*/ 74 w 250"/>
                  <a:gd name="T25" fmla="*/ 9 h 149"/>
                  <a:gd name="T26" fmla="*/ 81 w 250"/>
                  <a:gd name="T27" fmla="*/ 9 h 149"/>
                  <a:gd name="T28" fmla="*/ 87 w 250"/>
                  <a:gd name="T29" fmla="*/ 7 h 149"/>
                  <a:gd name="T30" fmla="*/ 92 w 250"/>
                  <a:gd name="T31" fmla="*/ 7 h 149"/>
                  <a:gd name="T32" fmla="*/ 98 w 250"/>
                  <a:gd name="T33" fmla="*/ 7 h 149"/>
                  <a:gd name="T34" fmla="*/ 105 w 250"/>
                  <a:gd name="T35" fmla="*/ 7 h 149"/>
                  <a:gd name="T36" fmla="*/ 110 w 250"/>
                  <a:gd name="T37" fmla="*/ 7 h 149"/>
                  <a:gd name="T38" fmla="*/ 116 w 250"/>
                  <a:gd name="T39" fmla="*/ 7 h 149"/>
                  <a:gd name="T40" fmla="*/ 121 w 250"/>
                  <a:gd name="T41" fmla="*/ 16 h 149"/>
                  <a:gd name="T42" fmla="*/ 128 w 250"/>
                  <a:gd name="T43" fmla="*/ 22 h 149"/>
                  <a:gd name="T44" fmla="*/ 134 w 250"/>
                  <a:gd name="T45" fmla="*/ 27 h 149"/>
                  <a:gd name="T46" fmla="*/ 139 w 250"/>
                  <a:gd name="T47" fmla="*/ 31 h 149"/>
                  <a:gd name="T48" fmla="*/ 145 w 250"/>
                  <a:gd name="T49" fmla="*/ 33 h 149"/>
                  <a:gd name="T50" fmla="*/ 152 w 250"/>
                  <a:gd name="T51" fmla="*/ 36 h 149"/>
                  <a:gd name="T52" fmla="*/ 157 w 250"/>
                  <a:gd name="T53" fmla="*/ 42 h 149"/>
                  <a:gd name="T54" fmla="*/ 163 w 250"/>
                  <a:gd name="T55" fmla="*/ 44 h 149"/>
                  <a:gd name="T56" fmla="*/ 168 w 250"/>
                  <a:gd name="T57" fmla="*/ 45 h 149"/>
                  <a:gd name="T58" fmla="*/ 176 w 250"/>
                  <a:gd name="T59" fmla="*/ 47 h 149"/>
                  <a:gd name="T60" fmla="*/ 181 w 250"/>
                  <a:gd name="T61" fmla="*/ 54 h 149"/>
                  <a:gd name="T62" fmla="*/ 186 w 250"/>
                  <a:gd name="T63" fmla="*/ 58 h 149"/>
                  <a:gd name="T64" fmla="*/ 194 w 250"/>
                  <a:gd name="T65" fmla="*/ 63 h 149"/>
                  <a:gd name="T66" fmla="*/ 199 w 250"/>
                  <a:gd name="T67" fmla="*/ 73 h 149"/>
                  <a:gd name="T68" fmla="*/ 205 w 250"/>
                  <a:gd name="T69" fmla="*/ 83 h 149"/>
                  <a:gd name="T70" fmla="*/ 210 w 250"/>
                  <a:gd name="T71" fmla="*/ 89 h 149"/>
                  <a:gd name="T72" fmla="*/ 217 w 250"/>
                  <a:gd name="T73" fmla="*/ 98 h 149"/>
                  <a:gd name="T74" fmla="*/ 223 w 250"/>
                  <a:gd name="T75" fmla="*/ 107 h 149"/>
                  <a:gd name="T76" fmla="*/ 228 w 250"/>
                  <a:gd name="T77" fmla="*/ 111 h 149"/>
                  <a:gd name="T78" fmla="*/ 234 w 250"/>
                  <a:gd name="T79" fmla="*/ 114 h 149"/>
                  <a:gd name="T80" fmla="*/ 241 w 250"/>
                  <a:gd name="T81" fmla="*/ 127 h 149"/>
                  <a:gd name="T82" fmla="*/ 246 w 250"/>
                  <a:gd name="T83" fmla="*/ 13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0" h="149">
                    <a:moveTo>
                      <a:pt x="0" y="4"/>
                    </a:moveTo>
                    <a:lnTo>
                      <a:pt x="2" y="4"/>
                    </a:lnTo>
                    <a:lnTo>
                      <a:pt x="4" y="2"/>
                    </a:lnTo>
                    <a:lnTo>
                      <a:pt x="5" y="2"/>
                    </a:lnTo>
                    <a:lnTo>
                      <a:pt x="9" y="2"/>
                    </a:lnTo>
                    <a:lnTo>
                      <a:pt x="11" y="2"/>
                    </a:lnTo>
                    <a:lnTo>
                      <a:pt x="13" y="2"/>
                    </a:lnTo>
                    <a:lnTo>
                      <a:pt x="14" y="2"/>
                    </a:lnTo>
                    <a:lnTo>
                      <a:pt x="16" y="0"/>
                    </a:lnTo>
                    <a:lnTo>
                      <a:pt x="18" y="0"/>
                    </a:lnTo>
                    <a:lnTo>
                      <a:pt x="20" y="0"/>
                    </a:lnTo>
                    <a:lnTo>
                      <a:pt x="22" y="0"/>
                    </a:lnTo>
                    <a:lnTo>
                      <a:pt x="23" y="0"/>
                    </a:lnTo>
                    <a:lnTo>
                      <a:pt x="25" y="0"/>
                    </a:lnTo>
                    <a:lnTo>
                      <a:pt x="27" y="0"/>
                    </a:lnTo>
                    <a:lnTo>
                      <a:pt x="29" y="0"/>
                    </a:lnTo>
                    <a:lnTo>
                      <a:pt x="33" y="0"/>
                    </a:lnTo>
                    <a:lnTo>
                      <a:pt x="34" y="0"/>
                    </a:lnTo>
                    <a:lnTo>
                      <a:pt x="36" y="0"/>
                    </a:lnTo>
                    <a:lnTo>
                      <a:pt x="38" y="0"/>
                    </a:lnTo>
                    <a:lnTo>
                      <a:pt x="40" y="0"/>
                    </a:lnTo>
                    <a:lnTo>
                      <a:pt x="42" y="0"/>
                    </a:lnTo>
                    <a:lnTo>
                      <a:pt x="43" y="0"/>
                    </a:lnTo>
                    <a:lnTo>
                      <a:pt x="45" y="0"/>
                    </a:lnTo>
                    <a:lnTo>
                      <a:pt x="47" y="0"/>
                    </a:lnTo>
                    <a:lnTo>
                      <a:pt x="49" y="4"/>
                    </a:lnTo>
                    <a:lnTo>
                      <a:pt x="51" y="4"/>
                    </a:lnTo>
                    <a:lnTo>
                      <a:pt x="52" y="4"/>
                    </a:lnTo>
                    <a:lnTo>
                      <a:pt x="56" y="4"/>
                    </a:lnTo>
                    <a:lnTo>
                      <a:pt x="58" y="4"/>
                    </a:lnTo>
                    <a:lnTo>
                      <a:pt x="60" y="4"/>
                    </a:lnTo>
                    <a:lnTo>
                      <a:pt x="61" y="6"/>
                    </a:lnTo>
                    <a:lnTo>
                      <a:pt x="63" y="7"/>
                    </a:lnTo>
                    <a:lnTo>
                      <a:pt x="65" y="7"/>
                    </a:lnTo>
                    <a:lnTo>
                      <a:pt x="67" y="7"/>
                    </a:lnTo>
                    <a:lnTo>
                      <a:pt x="69" y="9"/>
                    </a:lnTo>
                    <a:lnTo>
                      <a:pt x="71" y="9"/>
                    </a:lnTo>
                    <a:lnTo>
                      <a:pt x="72" y="9"/>
                    </a:lnTo>
                    <a:lnTo>
                      <a:pt x="74" y="9"/>
                    </a:lnTo>
                    <a:lnTo>
                      <a:pt x="76" y="9"/>
                    </a:lnTo>
                    <a:lnTo>
                      <a:pt x="80" y="9"/>
                    </a:lnTo>
                    <a:lnTo>
                      <a:pt x="81" y="9"/>
                    </a:lnTo>
                    <a:lnTo>
                      <a:pt x="83" y="7"/>
                    </a:lnTo>
                    <a:lnTo>
                      <a:pt x="85" y="7"/>
                    </a:lnTo>
                    <a:lnTo>
                      <a:pt x="87" y="7"/>
                    </a:lnTo>
                    <a:lnTo>
                      <a:pt x="89" y="7"/>
                    </a:lnTo>
                    <a:lnTo>
                      <a:pt x="90" y="7"/>
                    </a:lnTo>
                    <a:lnTo>
                      <a:pt x="92" y="7"/>
                    </a:lnTo>
                    <a:lnTo>
                      <a:pt x="94" y="7"/>
                    </a:lnTo>
                    <a:lnTo>
                      <a:pt x="96" y="7"/>
                    </a:lnTo>
                    <a:lnTo>
                      <a:pt x="98" y="7"/>
                    </a:lnTo>
                    <a:lnTo>
                      <a:pt x="101" y="7"/>
                    </a:lnTo>
                    <a:lnTo>
                      <a:pt x="103" y="7"/>
                    </a:lnTo>
                    <a:lnTo>
                      <a:pt x="105" y="7"/>
                    </a:lnTo>
                    <a:lnTo>
                      <a:pt x="107" y="7"/>
                    </a:lnTo>
                    <a:lnTo>
                      <a:pt x="109" y="7"/>
                    </a:lnTo>
                    <a:lnTo>
                      <a:pt x="110" y="7"/>
                    </a:lnTo>
                    <a:lnTo>
                      <a:pt x="112" y="6"/>
                    </a:lnTo>
                    <a:lnTo>
                      <a:pt x="114" y="7"/>
                    </a:lnTo>
                    <a:lnTo>
                      <a:pt x="116" y="7"/>
                    </a:lnTo>
                    <a:lnTo>
                      <a:pt x="118" y="11"/>
                    </a:lnTo>
                    <a:lnTo>
                      <a:pt x="119" y="13"/>
                    </a:lnTo>
                    <a:lnTo>
                      <a:pt x="121" y="16"/>
                    </a:lnTo>
                    <a:lnTo>
                      <a:pt x="125" y="18"/>
                    </a:lnTo>
                    <a:lnTo>
                      <a:pt x="127" y="20"/>
                    </a:lnTo>
                    <a:lnTo>
                      <a:pt x="128" y="22"/>
                    </a:lnTo>
                    <a:lnTo>
                      <a:pt x="130" y="24"/>
                    </a:lnTo>
                    <a:lnTo>
                      <a:pt x="132" y="27"/>
                    </a:lnTo>
                    <a:lnTo>
                      <a:pt x="134" y="27"/>
                    </a:lnTo>
                    <a:lnTo>
                      <a:pt x="136" y="29"/>
                    </a:lnTo>
                    <a:lnTo>
                      <a:pt x="138" y="29"/>
                    </a:lnTo>
                    <a:lnTo>
                      <a:pt x="139" y="31"/>
                    </a:lnTo>
                    <a:lnTo>
                      <a:pt x="141" y="31"/>
                    </a:lnTo>
                    <a:lnTo>
                      <a:pt x="143" y="33"/>
                    </a:lnTo>
                    <a:lnTo>
                      <a:pt x="145" y="33"/>
                    </a:lnTo>
                    <a:lnTo>
                      <a:pt x="148" y="35"/>
                    </a:lnTo>
                    <a:lnTo>
                      <a:pt x="150" y="36"/>
                    </a:lnTo>
                    <a:lnTo>
                      <a:pt x="152" y="36"/>
                    </a:lnTo>
                    <a:lnTo>
                      <a:pt x="154" y="38"/>
                    </a:lnTo>
                    <a:lnTo>
                      <a:pt x="156" y="40"/>
                    </a:lnTo>
                    <a:lnTo>
                      <a:pt x="157" y="42"/>
                    </a:lnTo>
                    <a:lnTo>
                      <a:pt x="159" y="42"/>
                    </a:lnTo>
                    <a:lnTo>
                      <a:pt x="161" y="42"/>
                    </a:lnTo>
                    <a:lnTo>
                      <a:pt x="163" y="44"/>
                    </a:lnTo>
                    <a:lnTo>
                      <a:pt x="165" y="44"/>
                    </a:lnTo>
                    <a:lnTo>
                      <a:pt x="167" y="45"/>
                    </a:lnTo>
                    <a:lnTo>
                      <a:pt x="168" y="45"/>
                    </a:lnTo>
                    <a:lnTo>
                      <a:pt x="172" y="45"/>
                    </a:lnTo>
                    <a:lnTo>
                      <a:pt x="174" y="45"/>
                    </a:lnTo>
                    <a:lnTo>
                      <a:pt x="176" y="47"/>
                    </a:lnTo>
                    <a:lnTo>
                      <a:pt x="177" y="49"/>
                    </a:lnTo>
                    <a:lnTo>
                      <a:pt x="179" y="53"/>
                    </a:lnTo>
                    <a:lnTo>
                      <a:pt x="181" y="54"/>
                    </a:lnTo>
                    <a:lnTo>
                      <a:pt x="183" y="54"/>
                    </a:lnTo>
                    <a:lnTo>
                      <a:pt x="185" y="56"/>
                    </a:lnTo>
                    <a:lnTo>
                      <a:pt x="186" y="58"/>
                    </a:lnTo>
                    <a:lnTo>
                      <a:pt x="188" y="62"/>
                    </a:lnTo>
                    <a:lnTo>
                      <a:pt x="190" y="63"/>
                    </a:lnTo>
                    <a:lnTo>
                      <a:pt x="194" y="63"/>
                    </a:lnTo>
                    <a:lnTo>
                      <a:pt x="195" y="67"/>
                    </a:lnTo>
                    <a:lnTo>
                      <a:pt x="197" y="69"/>
                    </a:lnTo>
                    <a:lnTo>
                      <a:pt x="199" y="73"/>
                    </a:lnTo>
                    <a:lnTo>
                      <a:pt x="201" y="78"/>
                    </a:lnTo>
                    <a:lnTo>
                      <a:pt x="203" y="80"/>
                    </a:lnTo>
                    <a:lnTo>
                      <a:pt x="205" y="83"/>
                    </a:lnTo>
                    <a:lnTo>
                      <a:pt x="206" y="85"/>
                    </a:lnTo>
                    <a:lnTo>
                      <a:pt x="208" y="87"/>
                    </a:lnTo>
                    <a:lnTo>
                      <a:pt x="210" y="89"/>
                    </a:lnTo>
                    <a:lnTo>
                      <a:pt x="212" y="92"/>
                    </a:lnTo>
                    <a:lnTo>
                      <a:pt x="214" y="94"/>
                    </a:lnTo>
                    <a:lnTo>
                      <a:pt x="217" y="98"/>
                    </a:lnTo>
                    <a:lnTo>
                      <a:pt x="219" y="98"/>
                    </a:lnTo>
                    <a:lnTo>
                      <a:pt x="221" y="105"/>
                    </a:lnTo>
                    <a:lnTo>
                      <a:pt x="223" y="107"/>
                    </a:lnTo>
                    <a:lnTo>
                      <a:pt x="224" y="109"/>
                    </a:lnTo>
                    <a:lnTo>
                      <a:pt x="226" y="109"/>
                    </a:lnTo>
                    <a:lnTo>
                      <a:pt x="228" y="111"/>
                    </a:lnTo>
                    <a:lnTo>
                      <a:pt x="230" y="111"/>
                    </a:lnTo>
                    <a:lnTo>
                      <a:pt x="232" y="112"/>
                    </a:lnTo>
                    <a:lnTo>
                      <a:pt x="234" y="114"/>
                    </a:lnTo>
                    <a:lnTo>
                      <a:pt x="235" y="118"/>
                    </a:lnTo>
                    <a:lnTo>
                      <a:pt x="237" y="118"/>
                    </a:lnTo>
                    <a:lnTo>
                      <a:pt x="241" y="127"/>
                    </a:lnTo>
                    <a:lnTo>
                      <a:pt x="243" y="132"/>
                    </a:lnTo>
                    <a:lnTo>
                      <a:pt x="244" y="134"/>
                    </a:lnTo>
                    <a:lnTo>
                      <a:pt x="246" y="136"/>
                    </a:lnTo>
                    <a:lnTo>
                      <a:pt x="248" y="143"/>
                    </a:lnTo>
                    <a:lnTo>
                      <a:pt x="250" y="149"/>
                    </a:lnTo>
                  </a:path>
                </a:pathLst>
              </a:custGeom>
              <a:noFill/>
              <a:ln w="15875">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226"/>
              <p:cNvSpPr>
                <a:spLocks/>
              </p:cNvSpPr>
              <p:nvPr/>
            </p:nvSpPr>
            <p:spPr bwMode="auto">
              <a:xfrm>
                <a:off x="4600575" y="4819650"/>
                <a:ext cx="57150" cy="19050"/>
              </a:xfrm>
              <a:custGeom>
                <a:avLst/>
                <a:gdLst>
                  <a:gd name="T0" fmla="*/ 0 w 36"/>
                  <a:gd name="T1" fmla="*/ 0 h 12"/>
                  <a:gd name="T2" fmla="*/ 2 w 36"/>
                  <a:gd name="T3" fmla="*/ 1 h 12"/>
                  <a:gd name="T4" fmla="*/ 3 w 36"/>
                  <a:gd name="T5" fmla="*/ 3 h 12"/>
                  <a:gd name="T6" fmla="*/ 5 w 36"/>
                  <a:gd name="T7" fmla="*/ 5 h 12"/>
                  <a:gd name="T8" fmla="*/ 7 w 36"/>
                  <a:gd name="T9" fmla="*/ 7 h 12"/>
                  <a:gd name="T10" fmla="*/ 9 w 36"/>
                  <a:gd name="T11" fmla="*/ 7 h 12"/>
                  <a:gd name="T12" fmla="*/ 11 w 36"/>
                  <a:gd name="T13" fmla="*/ 9 h 12"/>
                  <a:gd name="T14" fmla="*/ 14 w 36"/>
                  <a:gd name="T15" fmla="*/ 9 h 12"/>
                  <a:gd name="T16" fmla="*/ 16 w 36"/>
                  <a:gd name="T17" fmla="*/ 10 h 12"/>
                  <a:gd name="T18" fmla="*/ 18 w 36"/>
                  <a:gd name="T19" fmla="*/ 10 h 12"/>
                  <a:gd name="T20" fmla="*/ 20 w 36"/>
                  <a:gd name="T21" fmla="*/ 10 h 12"/>
                  <a:gd name="T22" fmla="*/ 22 w 36"/>
                  <a:gd name="T23" fmla="*/ 10 h 12"/>
                  <a:gd name="T24" fmla="*/ 23 w 36"/>
                  <a:gd name="T25" fmla="*/ 10 h 12"/>
                  <a:gd name="T26" fmla="*/ 25 w 36"/>
                  <a:gd name="T27" fmla="*/ 10 h 12"/>
                  <a:gd name="T28" fmla="*/ 27 w 36"/>
                  <a:gd name="T29" fmla="*/ 12 h 12"/>
                  <a:gd name="T30" fmla="*/ 29 w 36"/>
                  <a:gd name="T31" fmla="*/ 12 h 12"/>
                  <a:gd name="T32" fmla="*/ 31 w 36"/>
                  <a:gd name="T33" fmla="*/ 12 h 12"/>
                  <a:gd name="T34" fmla="*/ 32 w 36"/>
                  <a:gd name="T35" fmla="*/ 12 h 12"/>
                  <a:gd name="T36" fmla="*/ 36 w 36"/>
                  <a:gd name="T3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12">
                    <a:moveTo>
                      <a:pt x="0" y="0"/>
                    </a:moveTo>
                    <a:lnTo>
                      <a:pt x="2" y="1"/>
                    </a:lnTo>
                    <a:lnTo>
                      <a:pt x="3" y="3"/>
                    </a:lnTo>
                    <a:lnTo>
                      <a:pt x="5" y="5"/>
                    </a:lnTo>
                    <a:lnTo>
                      <a:pt x="7" y="7"/>
                    </a:lnTo>
                    <a:lnTo>
                      <a:pt x="9" y="7"/>
                    </a:lnTo>
                    <a:lnTo>
                      <a:pt x="11" y="9"/>
                    </a:lnTo>
                    <a:lnTo>
                      <a:pt x="14" y="9"/>
                    </a:lnTo>
                    <a:lnTo>
                      <a:pt x="16" y="10"/>
                    </a:lnTo>
                    <a:lnTo>
                      <a:pt x="18" y="10"/>
                    </a:lnTo>
                    <a:lnTo>
                      <a:pt x="20" y="10"/>
                    </a:lnTo>
                    <a:lnTo>
                      <a:pt x="22" y="10"/>
                    </a:lnTo>
                    <a:lnTo>
                      <a:pt x="23" y="10"/>
                    </a:lnTo>
                    <a:lnTo>
                      <a:pt x="25" y="10"/>
                    </a:lnTo>
                    <a:lnTo>
                      <a:pt x="27" y="12"/>
                    </a:lnTo>
                    <a:lnTo>
                      <a:pt x="29" y="12"/>
                    </a:lnTo>
                    <a:lnTo>
                      <a:pt x="31" y="12"/>
                    </a:lnTo>
                    <a:lnTo>
                      <a:pt x="32" y="12"/>
                    </a:lnTo>
                    <a:lnTo>
                      <a:pt x="36" y="12"/>
                    </a:lnTo>
                  </a:path>
                </a:pathLst>
              </a:custGeom>
              <a:noFill/>
              <a:ln w="15875">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 name="Rectangle 229"/>
            <p:cNvSpPr>
              <a:spLocks noChangeArrowheads="1"/>
            </p:cNvSpPr>
            <p:nvPr/>
          </p:nvSpPr>
          <p:spPr bwMode="auto">
            <a:xfrm>
              <a:off x="2114405" y="2828739"/>
              <a:ext cx="50223" cy="11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Line 206"/>
            <p:cNvSpPr>
              <a:spLocks noChangeShapeType="1"/>
            </p:cNvSpPr>
            <p:nvPr/>
          </p:nvSpPr>
          <p:spPr bwMode="auto">
            <a:xfrm>
              <a:off x="2000007" y="2749860"/>
              <a:ext cx="1953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99"/>
            <p:cNvSpPr>
              <a:spLocks noChangeArrowheads="1"/>
            </p:cNvSpPr>
            <p:nvPr/>
          </p:nvSpPr>
          <p:spPr bwMode="auto">
            <a:xfrm>
              <a:off x="3629467" y="2164774"/>
              <a:ext cx="669641" cy="2659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dirty="0" smtClean="0">
                  <a:solidFill>
                    <a:srgbClr val="00FF00"/>
                  </a:solidFill>
                  <a:latin typeface="Helvetica" charset="0"/>
                  <a:cs typeface="Arial" pitchFamily="34" charset="0"/>
                </a:rPr>
                <a:t>DTW</a:t>
              </a:r>
              <a:endParaRPr kumimoji="0" lang="en-US" sz="800" b="0" i="0" u="none" strike="noStrike" cap="none" normalizeH="0" baseline="0" dirty="0" smtClean="0">
                <a:ln>
                  <a:noFill/>
                </a:ln>
                <a:solidFill>
                  <a:srgbClr val="00FF00"/>
                </a:solidFill>
                <a:effectLst/>
                <a:latin typeface="Arial" pitchFamily="34" charset="0"/>
                <a:cs typeface="Arial" pitchFamily="34" charset="0"/>
              </a:endParaRPr>
            </a:p>
          </p:txBody>
        </p:sp>
        <p:sp>
          <p:nvSpPr>
            <p:cNvPr id="30" name="Rectangle 99"/>
            <p:cNvSpPr>
              <a:spLocks noChangeArrowheads="1"/>
            </p:cNvSpPr>
            <p:nvPr/>
          </p:nvSpPr>
          <p:spPr bwMode="auto">
            <a:xfrm>
              <a:off x="3622932" y="1676400"/>
              <a:ext cx="810104" cy="2659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dirty="0" smtClean="0">
                  <a:solidFill>
                    <a:srgbClr val="0000FF"/>
                  </a:solidFill>
                  <a:latin typeface="Helvetica" charset="0"/>
                  <a:cs typeface="Arial" pitchFamily="34" charset="0"/>
                </a:rPr>
                <a:t>DTW-D</a:t>
              </a:r>
              <a:endParaRPr kumimoji="0" lang="en-US" sz="800" b="0" i="0" u="none" strike="noStrike" cap="none" normalizeH="0" baseline="0" dirty="0" smtClean="0">
                <a:ln>
                  <a:noFill/>
                </a:ln>
                <a:solidFill>
                  <a:srgbClr val="0000FF"/>
                </a:solidFill>
                <a:effectLst/>
                <a:latin typeface="Arial" pitchFamily="34" charset="0"/>
                <a:cs typeface="Arial" pitchFamily="34" charset="0"/>
              </a:endParaRPr>
            </a:p>
          </p:txBody>
        </p:sp>
        <p:sp>
          <p:nvSpPr>
            <p:cNvPr id="31" name="Rectangle 83"/>
            <p:cNvSpPr>
              <a:spLocks noChangeArrowheads="1"/>
            </p:cNvSpPr>
            <p:nvPr/>
          </p:nvSpPr>
          <p:spPr bwMode="auto">
            <a:xfrm>
              <a:off x="2371052" y="3141574"/>
              <a:ext cx="2008923" cy="16273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Helvetica" charset="0"/>
                  <a:cs typeface="Arial" pitchFamily="34" charset="0"/>
                </a:rPr>
                <a:t>Number of </a:t>
              </a:r>
              <a:r>
                <a:rPr lang="en-US" sz="900" dirty="0" smtClean="0">
                  <a:solidFill>
                    <a:srgbClr val="000000"/>
                  </a:solidFill>
                  <a:latin typeface="Helvetica" charset="0"/>
                  <a:cs typeface="Arial" pitchFamily="34" charset="0"/>
                </a:rPr>
                <a:t>labeled objects in </a:t>
              </a:r>
              <a:r>
                <a:rPr lang="en-US" sz="900" i="1" dirty="0" smtClean="0">
                  <a:solidFill>
                    <a:srgbClr val="000000"/>
                  </a:solidFill>
                  <a:latin typeface="Helvetica" charset="0"/>
                  <a:cs typeface="Arial" pitchFamily="34" charset="0"/>
                </a:rPr>
                <a:t>P</a:t>
              </a:r>
              <a:endParaRPr kumimoji="0" lang="en-US" sz="900" b="0" i="1" u="none" strike="noStrike" cap="none" normalizeH="0" baseline="0" dirty="0" smtClean="0">
                <a:ln>
                  <a:noFill/>
                </a:ln>
                <a:solidFill>
                  <a:schemeClr val="tx1"/>
                </a:solidFill>
                <a:effectLst/>
                <a:latin typeface="Arial" pitchFamily="34" charset="0"/>
                <a:cs typeface="Arial" pitchFamily="34" charset="0"/>
              </a:endParaRPr>
            </a:p>
          </p:txBody>
        </p:sp>
        <p:sp>
          <p:nvSpPr>
            <p:cNvPr id="32" name="Rectangle 84"/>
            <p:cNvSpPr>
              <a:spLocks noChangeArrowheads="1"/>
            </p:cNvSpPr>
            <p:nvPr/>
          </p:nvSpPr>
          <p:spPr bwMode="auto">
            <a:xfrm rot="16200000">
              <a:off x="1179468" y="2097134"/>
              <a:ext cx="987723" cy="14625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kumimoji="0" lang="en-US" sz="900" b="0" i="0" u="none" strike="noStrike" cap="none" normalizeH="0" baseline="0" dirty="0" smtClean="0">
                  <a:ln>
                    <a:noFill/>
                  </a:ln>
                  <a:solidFill>
                    <a:schemeClr val="tx1"/>
                  </a:solidFill>
                  <a:effectLst/>
                  <a:latin typeface="Arial" pitchFamily="34" charset="0"/>
                  <a:cs typeface="Arial" pitchFamily="34" charset="0"/>
                </a:rPr>
                <a:t>Accuracy</a:t>
              </a:r>
            </a:p>
          </p:txBody>
        </p:sp>
        <p:sp>
          <p:nvSpPr>
            <p:cNvPr id="33" name="Rectangle 99"/>
            <p:cNvSpPr>
              <a:spLocks noChangeArrowheads="1"/>
            </p:cNvSpPr>
            <p:nvPr/>
          </p:nvSpPr>
          <p:spPr bwMode="auto">
            <a:xfrm>
              <a:off x="6569352" y="1757797"/>
              <a:ext cx="810104" cy="2659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dirty="0" smtClean="0">
                  <a:solidFill>
                    <a:srgbClr val="0000FF"/>
                  </a:solidFill>
                  <a:latin typeface="Helvetica" charset="0"/>
                  <a:cs typeface="Arial" pitchFamily="34" charset="0"/>
                </a:rPr>
                <a:t>DTW-D</a:t>
              </a:r>
              <a:endParaRPr kumimoji="0" lang="en-US" sz="800" b="0" i="0" u="none" strike="noStrike" cap="none" normalizeH="0" baseline="0" dirty="0" smtClean="0">
                <a:ln>
                  <a:noFill/>
                </a:ln>
                <a:solidFill>
                  <a:srgbClr val="0000FF"/>
                </a:solidFill>
                <a:effectLst/>
                <a:latin typeface="Arial" pitchFamily="34" charset="0"/>
                <a:cs typeface="Arial" pitchFamily="34" charset="0"/>
              </a:endParaRPr>
            </a:p>
          </p:txBody>
        </p:sp>
        <p:sp>
          <p:nvSpPr>
            <p:cNvPr id="34" name="Rectangle 99"/>
            <p:cNvSpPr>
              <a:spLocks noChangeArrowheads="1"/>
            </p:cNvSpPr>
            <p:nvPr/>
          </p:nvSpPr>
          <p:spPr bwMode="auto">
            <a:xfrm>
              <a:off x="6581296" y="2549973"/>
              <a:ext cx="535713" cy="2659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FF0000"/>
                  </a:solidFill>
                  <a:effectLst/>
                  <a:latin typeface="Helvetica" charset="0"/>
                  <a:cs typeface="Arial" pitchFamily="34" charset="0"/>
                </a:rPr>
                <a:t>ED</a:t>
              </a:r>
              <a:endParaRPr kumimoji="0" lang="en-US" sz="800" b="0" i="0" u="none" strike="noStrike" cap="none" normalizeH="0" baseline="0" dirty="0" smtClean="0">
                <a:ln>
                  <a:noFill/>
                </a:ln>
                <a:solidFill>
                  <a:srgbClr val="FF0000"/>
                </a:solidFill>
                <a:effectLst/>
                <a:latin typeface="Arial" pitchFamily="34" charset="0"/>
                <a:cs typeface="Arial" pitchFamily="34" charset="0"/>
              </a:endParaRPr>
            </a:p>
          </p:txBody>
        </p:sp>
        <p:grpSp>
          <p:nvGrpSpPr>
            <p:cNvPr id="35" name="Group 34"/>
            <p:cNvGrpSpPr/>
            <p:nvPr/>
          </p:nvGrpSpPr>
          <p:grpSpPr>
            <a:xfrm>
              <a:off x="4566964" y="1823315"/>
              <a:ext cx="2653490" cy="1297927"/>
              <a:chOff x="4800600" y="4487604"/>
              <a:chExt cx="1509734" cy="600791"/>
            </a:xfrm>
          </p:grpSpPr>
          <p:sp>
            <p:nvSpPr>
              <p:cNvPr id="103" name="Line 250"/>
              <p:cNvSpPr>
                <a:spLocks noChangeShapeType="1"/>
              </p:cNvSpPr>
              <p:nvPr/>
            </p:nvSpPr>
            <p:spPr bwMode="auto">
              <a:xfrm>
                <a:off x="5010150" y="4987925"/>
                <a:ext cx="12477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252"/>
              <p:cNvSpPr>
                <a:spLocks noChangeShapeType="1"/>
              </p:cNvSpPr>
              <p:nvPr/>
            </p:nvSpPr>
            <p:spPr bwMode="auto">
              <a:xfrm flipV="1">
                <a:off x="4940300" y="4538662"/>
                <a:ext cx="0" cy="393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255"/>
              <p:cNvSpPr>
                <a:spLocks noChangeShapeType="1"/>
              </p:cNvSpPr>
              <p:nvPr/>
            </p:nvSpPr>
            <p:spPr bwMode="auto">
              <a:xfrm flipV="1">
                <a:off x="4940300" y="4918074"/>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256"/>
              <p:cNvSpPr>
                <a:spLocks noChangeShapeType="1"/>
              </p:cNvSpPr>
              <p:nvPr/>
            </p:nvSpPr>
            <p:spPr bwMode="auto">
              <a:xfrm>
                <a:off x="4940300" y="4538662"/>
                <a:ext cx="0" cy="111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Rectangle 257"/>
              <p:cNvSpPr>
                <a:spLocks noChangeArrowheads="1"/>
              </p:cNvSpPr>
              <p:nvPr/>
            </p:nvSpPr>
            <p:spPr bwMode="auto">
              <a:xfrm>
                <a:off x="4967619" y="5013067"/>
                <a:ext cx="38526" cy="7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charset="0"/>
                    <a:cs typeface="Arial" pitchFamily="34" charset="0"/>
                  </a:rPr>
                  <a:t>0</a:t>
                </a:r>
                <a:endParaRPr kumimoji="0" lang="en-US" sz="900" b="0" i="0" u="none" strike="noStrike" cap="none" normalizeH="0" baseline="0" smtClean="0">
                  <a:ln>
                    <a:noFill/>
                  </a:ln>
                  <a:solidFill>
                    <a:schemeClr val="tx1"/>
                  </a:solidFill>
                  <a:effectLst/>
                  <a:latin typeface="Arial" pitchFamily="34" charset="0"/>
                  <a:cs typeface="Arial" pitchFamily="34" charset="0"/>
                </a:endParaRPr>
              </a:p>
            </p:txBody>
          </p:sp>
          <p:sp>
            <p:nvSpPr>
              <p:cNvPr id="108" name="Line 261"/>
              <p:cNvSpPr>
                <a:spLocks noChangeShapeType="1"/>
              </p:cNvSpPr>
              <p:nvPr/>
            </p:nvSpPr>
            <p:spPr bwMode="auto">
              <a:xfrm flipV="1">
                <a:off x="5321300" y="4973637"/>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Rectangle 263"/>
              <p:cNvSpPr>
                <a:spLocks noChangeArrowheads="1"/>
              </p:cNvSpPr>
              <p:nvPr/>
            </p:nvSpPr>
            <p:spPr bwMode="auto">
              <a:xfrm>
                <a:off x="5258131" y="5013067"/>
                <a:ext cx="115578" cy="7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charset="0"/>
                    <a:cs typeface="Arial" pitchFamily="34" charset="0"/>
                  </a:rPr>
                  <a:t>100</a:t>
                </a:r>
                <a:endParaRPr kumimoji="0" lang="en-US" sz="900" b="0" i="0" u="none" strike="noStrike" cap="none" normalizeH="0" baseline="0" smtClean="0">
                  <a:ln>
                    <a:noFill/>
                  </a:ln>
                  <a:solidFill>
                    <a:schemeClr val="tx1"/>
                  </a:solidFill>
                  <a:effectLst/>
                  <a:latin typeface="Arial" pitchFamily="34" charset="0"/>
                  <a:cs typeface="Arial" pitchFamily="34" charset="0"/>
                </a:endParaRPr>
              </a:p>
            </p:txBody>
          </p:sp>
          <p:sp>
            <p:nvSpPr>
              <p:cNvPr id="110" name="Line 267"/>
              <p:cNvSpPr>
                <a:spLocks noChangeShapeType="1"/>
              </p:cNvSpPr>
              <p:nvPr/>
            </p:nvSpPr>
            <p:spPr bwMode="auto">
              <a:xfrm flipV="1">
                <a:off x="5634038" y="4973637"/>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Rectangle 269"/>
              <p:cNvSpPr>
                <a:spLocks noChangeArrowheads="1"/>
              </p:cNvSpPr>
              <p:nvPr/>
            </p:nvSpPr>
            <p:spPr bwMode="auto">
              <a:xfrm>
                <a:off x="5570869" y="5013067"/>
                <a:ext cx="115578" cy="7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Helvetica" charset="0"/>
                    <a:cs typeface="Arial" pitchFamily="34" charset="0"/>
                  </a:rPr>
                  <a:t>200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 name="Line 273"/>
              <p:cNvSpPr>
                <a:spLocks noChangeShapeType="1"/>
              </p:cNvSpPr>
              <p:nvPr/>
            </p:nvSpPr>
            <p:spPr bwMode="auto">
              <a:xfrm flipV="1">
                <a:off x="5945188" y="4973637"/>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Rectangle 275"/>
              <p:cNvSpPr>
                <a:spLocks noChangeArrowheads="1"/>
              </p:cNvSpPr>
              <p:nvPr/>
            </p:nvSpPr>
            <p:spPr bwMode="auto">
              <a:xfrm>
                <a:off x="5882019" y="5013067"/>
                <a:ext cx="115578" cy="7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charset="0"/>
                    <a:cs typeface="Arial" pitchFamily="34" charset="0"/>
                  </a:rPr>
                  <a:t>300</a:t>
                </a:r>
                <a:endParaRPr kumimoji="0" lang="en-US" sz="900" b="0" i="0" u="none" strike="noStrike" cap="none" normalizeH="0" baseline="0" smtClean="0">
                  <a:ln>
                    <a:noFill/>
                  </a:ln>
                  <a:solidFill>
                    <a:schemeClr val="tx1"/>
                  </a:solidFill>
                  <a:effectLst/>
                  <a:latin typeface="Arial" pitchFamily="34" charset="0"/>
                  <a:cs typeface="Arial" pitchFamily="34" charset="0"/>
                </a:endParaRPr>
              </a:p>
            </p:txBody>
          </p:sp>
          <p:sp>
            <p:nvSpPr>
              <p:cNvPr id="114" name="Line 279"/>
              <p:cNvSpPr>
                <a:spLocks noChangeShapeType="1"/>
              </p:cNvSpPr>
              <p:nvPr/>
            </p:nvSpPr>
            <p:spPr bwMode="auto">
              <a:xfrm flipV="1">
                <a:off x="6257925" y="4973637"/>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Rectangle 281"/>
              <p:cNvSpPr>
                <a:spLocks noChangeArrowheads="1"/>
              </p:cNvSpPr>
              <p:nvPr/>
            </p:nvSpPr>
            <p:spPr bwMode="auto">
              <a:xfrm>
                <a:off x="6194756" y="5013067"/>
                <a:ext cx="115578" cy="7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charset="0"/>
                    <a:cs typeface="Arial" pitchFamily="34" charset="0"/>
                  </a:rPr>
                  <a:t>400</a:t>
                </a:r>
                <a:endParaRPr kumimoji="0" lang="en-US" sz="900" b="0" i="0" u="none" strike="noStrike" cap="none" normalizeH="0" baseline="0" smtClean="0">
                  <a:ln>
                    <a:noFill/>
                  </a:ln>
                  <a:solidFill>
                    <a:schemeClr val="tx1"/>
                  </a:solidFill>
                  <a:effectLst/>
                  <a:latin typeface="Arial" pitchFamily="34" charset="0"/>
                  <a:cs typeface="Arial" pitchFamily="34" charset="0"/>
                </a:endParaRPr>
              </a:p>
            </p:txBody>
          </p:sp>
          <p:sp>
            <p:nvSpPr>
              <p:cNvPr id="116" name="Line 282"/>
              <p:cNvSpPr>
                <a:spLocks noChangeShapeType="1"/>
              </p:cNvSpPr>
              <p:nvPr/>
            </p:nvSpPr>
            <p:spPr bwMode="auto">
              <a:xfrm>
                <a:off x="4940300" y="4932362"/>
                <a:ext cx="111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283"/>
              <p:cNvSpPr>
                <a:spLocks noChangeShapeType="1"/>
              </p:cNvSpPr>
              <p:nvPr/>
            </p:nvSpPr>
            <p:spPr bwMode="auto">
              <a:xfrm flipH="1">
                <a:off x="6243638" y="4987925"/>
                <a:ext cx="142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Rectangle 284"/>
              <p:cNvSpPr>
                <a:spLocks noChangeArrowheads="1"/>
              </p:cNvSpPr>
              <p:nvPr/>
            </p:nvSpPr>
            <p:spPr bwMode="auto">
              <a:xfrm>
                <a:off x="4832350" y="4881304"/>
                <a:ext cx="38526" cy="7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charset="0"/>
                    <a:cs typeface="Arial" pitchFamily="34" charset="0"/>
                  </a:rPr>
                  <a:t>0</a:t>
                </a:r>
                <a:endParaRPr kumimoji="0" lang="en-US" sz="900" b="0" i="0" u="none" strike="noStrike" cap="none" normalizeH="0" baseline="0" smtClean="0">
                  <a:ln>
                    <a:noFill/>
                  </a:ln>
                  <a:solidFill>
                    <a:schemeClr val="tx1"/>
                  </a:solidFill>
                  <a:effectLst/>
                  <a:latin typeface="Arial" pitchFamily="34" charset="0"/>
                  <a:cs typeface="Arial" pitchFamily="34" charset="0"/>
                </a:endParaRPr>
              </a:p>
            </p:txBody>
          </p:sp>
          <p:sp>
            <p:nvSpPr>
              <p:cNvPr id="119" name="Line 285"/>
              <p:cNvSpPr>
                <a:spLocks noChangeShapeType="1"/>
              </p:cNvSpPr>
              <p:nvPr/>
            </p:nvSpPr>
            <p:spPr bwMode="auto">
              <a:xfrm>
                <a:off x="4940300" y="4733924"/>
                <a:ext cx="111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Rectangle 287"/>
              <p:cNvSpPr>
                <a:spLocks noChangeArrowheads="1"/>
              </p:cNvSpPr>
              <p:nvPr/>
            </p:nvSpPr>
            <p:spPr bwMode="auto">
              <a:xfrm>
                <a:off x="4800600" y="4682866"/>
                <a:ext cx="96315" cy="7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charset="0"/>
                    <a:cs typeface="Arial" pitchFamily="34" charset="0"/>
                  </a:rPr>
                  <a:t>0.5</a:t>
                </a:r>
                <a:endParaRPr kumimoji="0" lang="en-US" sz="900" b="0" i="0" u="none" strike="noStrike" cap="none" normalizeH="0" baseline="0" smtClean="0">
                  <a:ln>
                    <a:noFill/>
                  </a:ln>
                  <a:solidFill>
                    <a:schemeClr val="tx1"/>
                  </a:solidFill>
                  <a:effectLst/>
                  <a:latin typeface="Arial" pitchFamily="34" charset="0"/>
                  <a:cs typeface="Arial" pitchFamily="34" charset="0"/>
                </a:endParaRPr>
              </a:p>
            </p:txBody>
          </p:sp>
          <p:sp>
            <p:nvSpPr>
              <p:cNvPr id="121" name="Line 288"/>
              <p:cNvSpPr>
                <a:spLocks noChangeShapeType="1"/>
              </p:cNvSpPr>
              <p:nvPr/>
            </p:nvSpPr>
            <p:spPr bwMode="auto">
              <a:xfrm>
                <a:off x="4940300" y="4538662"/>
                <a:ext cx="111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Rectangle 290"/>
              <p:cNvSpPr>
                <a:spLocks noChangeArrowheads="1"/>
              </p:cNvSpPr>
              <p:nvPr/>
            </p:nvSpPr>
            <p:spPr bwMode="auto">
              <a:xfrm>
                <a:off x="4832350" y="4487604"/>
                <a:ext cx="38526" cy="7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Helvetica" charset="0"/>
                    <a:cs typeface="Arial" pitchFamily="34" charset="0"/>
                  </a:rPr>
                  <a:t>1</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23" name="Group 122"/>
              <p:cNvGrpSpPr/>
              <p:nvPr/>
            </p:nvGrpSpPr>
            <p:grpSpPr>
              <a:xfrm>
                <a:off x="5013325" y="4722812"/>
                <a:ext cx="1244600" cy="201612"/>
                <a:chOff x="3413125" y="5540375"/>
                <a:chExt cx="1244600" cy="201612"/>
              </a:xfrm>
            </p:grpSpPr>
            <p:sp>
              <p:nvSpPr>
                <p:cNvPr id="132" name="Freeform 299"/>
                <p:cNvSpPr>
                  <a:spLocks/>
                </p:cNvSpPr>
                <p:nvPr/>
              </p:nvSpPr>
              <p:spPr bwMode="auto">
                <a:xfrm>
                  <a:off x="3413125" y="5543550"/>
                  <a:ext cx="393700" cy="50800"/>
                </a:xfrm>
                <a:custGeom>
                  <a:avLst/>
                  <a:gdLst>
                    <a:gd name="T0" fmla="*/ 4 w 248"/>
                    <a:gd name="T1" fmla="*/ 32 h 32"/>
                    <a:gd name="T2" fmla="*/ 9 w 248"/>
                    <a:gd name="T3" fmla="*/ 32 h 32"/>
                    <a:gd name="T4" fmla="*/ 14 w 248"/>
                    <a:gd name="T5" fmla="*/ 31 h 32"/>
                    <a:gd name="T6" fmla="*/ 22 w 248"/>
                    <a:gd name="T7" fmla="*/ 29 h 32"/>
                    <a:gd name="T8" fmla="*/ 27 w 248"/>
                    <a:gd name="T9" fmla="*/ 27 h 32"/>
                    <a:gd name="T10" fmla="*/ 33 w 248"/>
                    <a:gd name="T11" fmla="*/ 23 h 32"/>
                    <a:gd name="T12" fmla="*/ 38 w 248"/>
                    <a:gd name="T13" fmla="*/ 23 h 32"/>
                    <a:gd name="T14" fmla="*/ 45 w 248"/>
                    <a:gd name="T15" fmla="*/ 22 h 32"/>
                    <a:gd name="T16" fmla="*/ 51 w 248"/>
                    <a:gd name="T17" fmla="*/ 20 h 32"/>
                    <a:gd name="T18" fmla="*/ 56 w 248"/>
                    <a:gd name="T19" fmla="*/ 18 h 32"/>
                    <a:gd name="T20" fmla="*/ 62 w 248"/>
                    <a:gd name="T21" fmla="*/ 20 h 32"/>
                    <a:gd name="T22" fmla="*/ 69 w 248"/>
                    <a:gd name="T23" fmla="*/ 20 h 32"/>
                    <a:gd name="T24" fmla="*/ 74 w 248"/>
                    <a:gd name="T25" fmla="*/ 22 h 32"/>
                    <a:gd name="T26" fmla="*/ 80 w 248"/>
                    <a:gd name="T27" fmla="*/ 25 h 32"/>
                    <a:gd name="T28" fmla="*/ 85 w 248"/>
                    <a:gd name="T29" fmla="*/ 29 h 32"/>
                    <a:gd name="T30" fmla="*/ 92 w 248"/>
                    <a:gd name="T31" fmla="*/ 29 h 32"/>
                    <a:gd name="T32" fmla="*/ 98 w 248"/>
                    <a:gd name="T33" fmla="*/ 31 h 32"/>
                    <a:gd name="T34" fmla="*/ 103 w 248"/>
                    <a:gd name="T35" fmla="*/ 29 h 32"/>
                    <a:gd name="T36" fmla="*/ 109 w 248"/>
                    <a:gd name="T37" fmla="*/ 27 h 32"/>
                    <a:gd name="T38" fmla="*/ 116 w 248"/>
                    <a:gd name="T39" fmla="*/ 27 h 32"/>
                    <a:gd name="T40" fmla="*/ 121 w 248"/>
                    <a:gd name="T41" fmla="*/ 23 h 32"/>
                    <a:gd name="T42" fmla="*/ 127 w 248"/>
                    <a:gd name="T43" fmla="*/ 20 h 32"/>
                    <a:gd name="T44" fmla="*/ 132 w 248"/>
                    <a:gd name="T45" fmla="*/ 18 h 32"/>
                    <a:gd name="T46" fmla="*/ 139 w 248"/>
                    <a:gd name="T47" fmla="*/ 16 h 32"/>
                    <a:gd name="T48" fmla="*/ 145 w 248"/>
                    <a:gd name="T49" fmla="*/ 13 h 32"/>
                    <a:gd name="T50" fmla="*/ 150 w 248"/>
                    <a:gd name="T51" fmla="*/ 11 h 32"/>
                    <a:gd name="T52" fmla="*/ 156 w 248"/>
                    <a:gd name="T53" fmla="*/ 7 h 32"/>
                    <a:gd name="T54" fmla="*/ 163 w 248"/>
                    <a:gd name="T55" fmla="*/ 5 h 32"/>
                    <a:gd name="T56" fmla="*/ 168 w 248"/>
                    <a:gd name="T57" fmla="*/ 3 h 32"/>
                    <a:gd name="T58" fmla="*/ 174 w 248"/>
                    <a:gd name="T59" fmla="*/ 2 h 32"/>
                    <a:gd name="T60" fmla="*/ 179 w 248"/>
                    <a:gd name="T61" fmla="*/ 2 h 32"/>
                    <a:gd name="T62" fmla="*/ 186 w 248"/>
                    <a:gd name="T63" fmla="*/ 0 h 32"/>
                    <a:gd name="T64" fmla="*/ 192 w 248"/>
                    <a:gd name="T65" fmla="*/ 3 h 32"/>
                    <a:gd name="T66" fmla="*/ 197 w 248"/>
                    <a:gd name="T67" fmla="*/ 3 h 32"/>
                    <a:gd name="T68" fmla="*/ 203 w 248"/>
                    <a:gd name="T69" fmla="*/ 5 h 32"/>
                    <a:gd name="T70" fmla="*/ 210 w 248"/>
                    <a:gd name="T71" fmla="*/ 3 h 32"/>
                    <a:gd name="T72" fmla="*/ 215 w 248"/>
                    <a:gd name="T73" fmla="*/ 2 h 32"/>
                    <a:gd name="T74" fmla="*/ 221 w 248"/>
                    <a:gd name="T75" fmla="*/ 3 h 32"/>
                    <a:gd name="T76" fmla="*/ 226 w 248"/>
                    <a:gd name="T77" fmla="*/ 3 h 32"/>
                    <a:gd name="T78" fmla="*/ 234 w 248"/>
                    <a:gd name="T79" fmla="*/ 3 h 32"/>
                    <a:gd name="T80" fmla="*/ 239 w 248"/>
                    <a:gd name="T81" fmla="*/ 2 h 32"/>
                    <a:gd name="T82" fmla="*/ 244 w 248"/>
                    <a:gd name="T83"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8" h="32">
                      <a:moveTo>
                        <a:pt x="0" y="31"/>
                      </a:moveTo>
                      <a:lnTo>
                        <a:pt x="2" y="32"/>
                      </a:lnTo>
                      <a:lnTo>
                        <a:pt x="4" y="32"/>
                      </a:lnTo>
                      <a:lnTo>
                        <a:pt x="5" y="32"/>
                      </a:lnTo>
                      <a:lnTo>
                        <a:pt x="7" y="32"/>
                      </a:lnTo>
                      <a:lnTo>
                        <a:pt x="9" y="32"/>
                      </a:lnTo>
                      <a:lnTo>
                        <a:pt x="11" y="32"/>
                      </a:lnTo>
                      <a:lnTo>
                        <a:pt x="13" y="31"/>
                      </a:lnTo>
                      <a:lnTo>
                        <a:pt x="14" y="31"/>
                      </a:lnTo>
                      <a:lnTo>
                        <a:pt x="16" y="31"/>
                      </a:lnTo>
                      <a:lnTo>
                        <a:pt x="18" y="29"/>
                      </a:lnTo>
                      <a:lnTo>
                        <a:pt x="22" y="29"/>
                      </a:lnTo>
                      <a:lnTo>
                        <a:pt x="24" y="29"/>
                      </a:lnTo>
                      <a:lnTo>
                        <a:pt x="25" y="29"/>
                      </a:lnTo>
                      <a:lnTo>
                        <a:pt x="27" y="27"/>
                      </a:lnTo>
                      <a:lnTo>
                        <a:pt x="29" y="25"/>
                      </a:lnTo>
                      <a:lnTo>
                        <a:pt x="31" y="25"/>
                      </a:lnTo>
                      <a:lnTo>
                        <a:pt x="33" y="23"/>
                      </a:lnTo>
                      <a:lnTo>
                        <a:pt x="34" y="23"/>
                      </a:lnTo>
                      <a:lnTo>
                        <a:pt x="36" y="23"/>
                      </a:lnTo>
                      <a:lnTo>
                        <a:pt x="38" y="23"/>
                      </a:lnTo>
                      <a:lnTo>
                        <a:pt x="40" y="22"/>
                      </a:lnTo>
                      <a:lnTo>
                        <a:pt x="42" y="22"/>
                      </a:lnTo>
                      <a:lnTo>
                        <a:pt x="45" y="22"/>
                      </a:lnTo>
                      <a:lnTo>
                        <a:pt x="47" y="22"/>
                      </a:lnTo>
                      <a:lnTo>
                        <a:pt x="49" y="20"/>
                      </a:lnTo>
                      <a:lnTo>
                        <a:pt x="51" y="20"/>
                      </a:lnTo>
                      <a:lnTo>
                        <a:pt x="53" y="18"/>
                      </a:lnTo>
                      <a:lnTo>
                        <a:pt x="54" y="18"/>
                      </a:lnTo>
                      <a:lnTo>
                        <a:pt x="56" y="18"/>
                      </a:lnTo>
                      <a:lnTo>
                        <a:pt x="58" y="20"/>
                      </a:lnTo>
                      <a:lnTo>
                        <a:pt x="60" y="18"/>
                      </a:lnTo>
                      <a:lnTo>
                        <a:pt x="62" y="20"/>
                      </a:lnTo>
                      <a:lnTo>
                        <a:pt x="63" y="20"/>
                      </a:lnTo>
                      <a:lnTo>
                        <a:pt x="65" y="20"/>
                      </a:lnTo>
                      <a:lnTo>
                        <a:pt x="69" y="20"/>
                      </a:lnTo>
                      <a:lnTo>
                        <a:pt x="71" y="20"/>
                      </a:lnTo>
                      <a:lnTo>
                        <a:pt x="72" y="22"/>
                      </a:lnTo>
                      <a:lnTo>
                        <a:pt x="74" y="22"/>
                      </a:lnTo>
                      <a:lnTo>
                        <a:pt x="76" y="23"/>
                      </a:lnTo>
                      <a:lnTo>
                        <a:pt x="78" y="25"/>
                      </a:lnTo>
                      <a:lnTo>
                        <a:pt x="80" y="25"/>
                      </a:lnTo>
                      <a:lnTo>
                        <a:pt x="81" y="27"/>
                      </a:lnTo>
                      <a:lnTo>
                        <a:pt x="83" y="27"/>
                      </a:lnTo>
                      <a:lnTo>
                        <a:pt x="85" y="29"/>
                      </a:lnTo>
                      <a:lnTo>
                        <a:pt x="87" y="29"/>
                      </a:lnTo>
                      <a:lnTo>
                        <a:pt x="89" y="29"/>
                      </a:lnTo>
                      <a:lnTo>
                        <a:pt x="92" y="29"/>
                      </a:lnTo>
                      <a:lnTo>
                        <a:pt x="94" y="29"/>
                      </a:lnTo>
                      <a:lnTo>
                        <a:pt x="96" y="31"/>
                      </a:lnTo>
                      <a:lnTo>
                        <a:pt x="98" y="31"/>
                      </a:lnTo>
                      <a:lnTo>
                        <a:pt x="100" y="31"/>
                      </a:lnTo>
                      <a:lnTo>
                        <a:pt x="101" y="31"/>
                      </a:lnTo>
                      <a:lnTo>
                        <a:pt x="103" y="29"/>
                      </a:lnTo>
                      <a:lnTo>
                        <a:pt x="105" y="29"/>
                      </a:lnTo>
                      <a:lnTo>
                        <a:pt x="107" y="29"/>
                      </a:lnTo>
                      <a:lnTo>
                        <a:pt x="109" y="27"/>
                      </a:lnTo>
                      <a:lnTo>
                        <a:pt x="110" y="27"/>
                      </a:lnTo>
                      <a:lnTo>
                        <a:pt x="114" y="27"/>
                      </a:lnTo>
                      <a:lnTo>
                        <a:pt x="116" y="27"/>
                      </a:lnTo>
                      <a:lnTo>
                        <a:pt x="118" y="25"/>
                      </a:lnTo>
                      <a:lnTo>
                        <a:pt x="119" y="23"/>
                      </a:lnTo>
                      <a:lnTo>
                        <a:pt x="121" y="23"/>
                      </a:lnTo>
                      <a:lnTo>
                        <a:pt x="123" y="23"/>
                      </a:lnTo>
                      <a:lnTo>
                        <a:pt x="125" y="22"/>
                      </a:lnTo>
                      <a:lnTo>
                        <a:pt x="127" y="20"/>
                      </a:lnTo>
                      <a:lnTo>
                        <a:pt x="129" y="20"/>
                      </a:lnTo>
                      <a:lnTo>
                        <a:pt x="130" y="18"/>
                      </a:lnTo>
                      <a:lnTo>
                        <a:pt x="132" y="18"/>
                      </a:lnTo>
                      <a:lnTo>
                        <a:pt x="134" y="16"/>
                      </a:lnTo>
                      <a:lnTo>
                        <a:pt x="138" y="16"/>
                      </a:lnTo>
                      <a:lnTo>
                        <a:pt x="139" y="16"/>
                      </a:lnTo>
                      <a:lnTo>
                        <a:pt x="141" y="14"/>
                      </a:lnTo>
                      <a:lnTo>
                        <a:pt x="143" y="14"/>
                      </a:lnTo>
                      <a:lnTo>
                        <a:pt x="145" y="13"/>
                      </a:lnTo>
                      <a:lnTo>
                        <a:pt x="147" y="13"/>
                      </a:lnTo>
                      <a:lnTo>
                        <a:pt x="148" y="11"/>
                      </a:lnTo>
                      <a:lnTo>
                        <a:pt x="150" y="11"/>
                      </a:lnTo>
                      <a:lnTo>
                        <a:pt x="152" y="9"/>
                      </a:lnTo>
                      <a:lnTo>
                        <a:pt x="154" y="9"/>
                      </a:lnTo>
                      <a:lnTo>
                        <a:pt x="156" y="7"/>
                      </a:lnTo>
                      <a:lnTo>
                        <a:pt x="158" y="7"/>
                      </a:lnTo>
                      <a:lnTo>
                        <a:pt x="161" y="5"/>
                      </a:lnTo>
                      <a:lnTo>
                        <a:pt x="163" y="5"/>
                      </a:lnTo>
                      <a:lnTo>
                        <a:pt x="165" y="5"/>
                      </a:lnTo>
                      <a:lnTo>
                        <a:pt x="167" y="3"/>
                      </a:lnTo>
                      <a:lnTo>
                        <a:pt x="168" y="3"/>
                      </a:lnTo>
                      <a:lnTo>
                        <a:pt x="170" y="3"/>
                      </a:lnTo>
                      <a:lnTo>
                        <a:pt x="172" y="3"/>
                      </a:lnTo>
                      <a:lnTo>
                        <a:pt x="174" y="2"/>
                      </a:lnTo>
                      <a:lnTo>
                        <a:pt x="176" y="2"/>
                      </a:lnTo>
                      <a:lnTo>
                        <a:pt x="177" y="2"/>
                      </a:lnTo>
                      <a:lnTo>
                        <a:pt x="179" y="2"/>
                      </a:lnTo>
                      <a:lnTo>
                        <a:pt x="181" y="2"/>
                      </a:lnTo>
                      <a:lnTo>
                        <a:pt x="185" y="2"/>
                      </a:lnTo>
                      <a:lnTo>
                        <a:pt x="186" y="0"/>
                      </a:lnTo>
                      <a:lnTo>
                        <a:pt x="188" y="0"/>
                      </a:lnTo>
                      <a:lnTo>
                        <a:pt x="190" y="3"/>
                      </a:lnTo>
                      <a:lnTo>
                        <a:pt x="192" y="3"/>
                      </a:lnTo>
                      <a:lnTo>
                        <a:pt x="194" y="5"/>
                      </a:lnTo>
                      <a:lnTo>
                        <a:pt x="196" y="3"/>
                      </a:lnTo>
                      <a:lnTo>
                        <a:pt x="197" y="3"/>
                      </a:lnTo>
                      <a:lnTo>
                        <a:pt x="199" y="5"/>
                      </a:lnTo>
                      <a:lnTo>
                        <a:pt x="201" y="5"/>
                      </a:lnTo>
                      <a:lnTo>
                        <a:pt x="203" y="5"/>
                      </a:lnTo>
                      <a:lnTo>
                        <a:pt x="206" y="5"/>
                      </a:lnTo>
                      <a:lnTo>
                        <a:pt x="208" y="5"/>
                      </a:lnTo>
                      <a:lnTo>
                        <a:pt x="210" y="3"/>
                      </a:lnTo>
                      <a:lnTo>
                        <a:pt x="212" y="3"/>
                      </a:lnTo>
                      <a:lnTo>
                        <a:pt x="214" y="3"/>
                      </a:lnTo>
                      <a:lnTo>
                        <a:pt x="215" y="2"/>
                      </a:lnTo>
                      <a:lnTo>
                        <a:pt x="217" y="2"/>
                      </a:lnTo>
                      <a:lnTo>
                        <a:pt x="219" y="3"/>
                      </a:lnTo>
                      <a:lnTo>
                        <a:pt x="221" y="3"/>
                      </a:lnTo>
                      <a:lnTo>
                        <a:pt x="223" y="3"/>
                      </a:lnTo>
                      <a:lnTo>
                        <a:pt x="225" y="2"/>
                      </a:lnTo>
                      <a:lnTo>
                        <a:pt x="226" y="3"/>
                      </a:lnTo>
                      <a:lnTo>
                        <a:pt x="230" y="3"/>
                      </a:lnTo>
                      <a:lnTo>
                        <a:pt x="232" y="3"/>
                      </a:lnTo>
                      <a:lnTo>
                        <a:pt x="234" y="3"/>
                      </a:lnTo>
                      <a:lnTo>
                        <a:pt x="235" y="3"/>
                      </a:lnTo>
                      <a:lnTo>
                        <a:pt x="237" y="3"/>
                      </a:lnTo>
                      <a:lnTo>
                        <a:pt x="239" y="2"/>
                      </a:lnTo>
                      <a:lnTo>
                        <a:pt x="241" y="2"/>
                      </a:lnTo>
                      <a:lnTo>
                        <a:pt x="243" y="2"/>
                      </a:lnTo>
                      <a:lnTo>
                        <a:pt x="244" y="2"/>
                      </a:lnTo>
                      <a:lnTo>
                        <a:pt x="246" y="2"/>
                      </a:lnTo>
                      <a:lnTo>
                        <a:pt x="248" y="0"/>
                      </a:lnTo>
                    </a:path>
                  </a:pathLst>
                </a:custGeom>
                <a:noFill/>
                <a:ln w="190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Freeform 300"/>
                <p:cNvSpPr>
                  <a:spLocks/>
                </p:cNvSpPr>
                <p:nvPr/>
              </p:nvSpPr>
              <p:spPr bwMode="auto">
                <a:xfrm>
                  <a:off x="3806825" y="5540375"/>
                  <a:ext cx="396875" cy="187325"/>
                </a:xfrm>
                <a:custGeom>
                  <a:avLst/>
                  <a:gdLst>
                    <a:gd name="T0" fmla="*/ 5 w 250"/>
                    <a:gd name="T1" fmla="*/ 2 h 118"/>
                    <a:gd name="T2" fmla="*/ 11 w 250"/>
                    <a:gd name="T3" fmla="*/ 2 h 118"/>
                    <a:gd name="T4" fmla="*/ 16 w 250"/>
                    <a:gd name="T5" fmla="*/ 2 h 118"/>
                    <a:gd name="T6" fmla="*/ 22 w 250"/>
                    <a:gd name="T7" fmla="*/ 4 h 118"/>
                    <a:gd name="T8" fmla="*/ 29 w 250"/>
                    <a:gd name="T9" fmla="*/ 5 h 118"/>
                    <a:gd name="T10" fmla="*/ 34 w 250"/>
                    <a:gd name="T11" fmla="*/ 16 h 118"/>
                    <a:gd name="T12" fmla="*/ 40 w 250"/>
                    <a:gd name="T13" fmla="*/ 25 h 118"/>
                    <a:gd name="T14" fmla="*/ 45 w 250"/>
                    <a:gd name="T15" fmla="*/ 34 h 118"/>
                    <a:gd name="T16" fmla="*/ 53 w 250"/>
                    <a:gd name="T17" fmla="*/ 53 h 118"/>
                    <a:gd name="T18" fmla="*/ 58 w 250"/>
                    <a:gd name="T19" fmla="*/ 60 h 118"/>
                    <a:gd name="T20" fmla="*/ 63 w 250"/>
                    <a:gd name="T21" fmla="*/ 67 h 118"/>
                    <a:gd name="T22" fmla="*/ 69 w 250"/>
                    <a:gd name="T23" fmla="*/ 69 h 118"/>
                    <a:gd name="T24" fmla="*/ 76 w 250"/>
                    <a:gd name="T25" fmla="*/ 72 h 118"/>
                    <a:gd name="T26" fmla="*/ 82 w 250"/>
                    <a:gd name="T27" fmla="*/ 74 h 118"/>
                    <a:gd name="T28" fmla="*/ 87 w 250"/>
                    <a:gd name="T29" fmla="*/ 76 h 118"/>
                    <a:gd name="T30" fmla="*/ 92 w 250"/>
                    <a:gd name="T31" fmla="*/ 76 h 118"/>
                    <a:gd name="T32" fmla="*/ 100 w 250"/>
                    <a:gd name="T33" fmla="*/ 76 h 118"/>
                    <a:gd name="T34" fmla="*/ 105 w 250"/>
                    <a:gd name="T35" fmla="*/ 78 h 118"/>
                    <a:gd name="T36" fmla="*/ 111 w 250"/>
                    <a:gd name="T37" fmla="*/ 78 h 118"/>
                    <a:gd name="T38" fmla="*/ 116 w 250"/>
                    <a:gd name="T39" fmla="*/ 78 h 118"/>
                    <a:gd name="T40" fmla="*/ 123 w 250"/>
                    <a:gd name="T41" fmla="*/ 80 h 118"/>
                    <a:gd name="T42" fmla="*/ 129 w 250"/>
                    <a:gd name="T43" fmla="*/ 81 h 118"/>
                    <a:gd name="T44" fmla="*/ 134 w 250"/>
                    <a:gd name="T45" fmla="*/ 85 h 118"/>
                    <a:gd name="T46" fmla="*/ 139 w 250"/>
                    <a:gd name="T47" fmla="*/ 91 h 118"/>
                    <a:gd name="T48" fmla="*/ 147 w 250"/>
                    <a:gd name="T49" fmla="*/ 98 h 118"/>
                    <a:gd name="T50" fmla="*/ 152 w 250"/>
                    <a:gd name="T51" fmla="*/ 105 h 118"/>
                    <a:gd name="T52" fmla="*/ 158 w 250"/>
                    <a:gd name="T53" fmla="*/ 109 h 118"/>
                    <a:gd name="T54" fmla="*/ 163 w 250"/>
                    <a:gd name="T55" fmla="*/ 110 h 118"/>
                    <a:gd name="T56" fmla="*/ 170 w 250"/>
                    <a:gd name="T57" fmla="*/ 114 h 118"/>
                    <a:gd name="T58" fmla="*/ 176 w 250"/>
                    <a:gd name="T59" fmla="*/ 116 h 118"/>
                    <a:gd name="T60" fmla="*/ 181 w 250"/>
                    <a:gd name="T61" fmla="*/ 116 h 118"/>
                    <a:gd name="T62" fmla="*/ 187 w 250"/>
                    <a:gd name="T63" fmla="*/ 118 h 118"/>
                    <a:gd name="T64" fmla="*/ 194 w 250"/>
                    <a:gd name="T65" fmla="*/ 118 h 118"/>
                    <a:gd name="T66" fmla="*/ 199 w 250"/>
                    <a:gd name="T67" fmla="*/ 118 h 118"/>
                    <a:gd name="T68" fmla="*/ 205 w 250"/>
                    <a:gd name="T69" fmla="*/ 118 h 118"/>
                    <a:gd name="T70" fmla="*/ 210 w 250"/>
                    <a:gd name="T71" fmla="*/ 118 h 118"/>
                    <a:gd name="T72" fmla="*/ 217 w 250"/>
                    <a:gd name="T73" fmla="*/ 118 h 118"/>
                    <a:gd name="T74" fmla="*/ 223 w 250"/>
                    <a:gd name="T75" fmla="*/ 118 h 118"/>
                    <a:gd name="T76" fmla="*/ 228 w 250"/>
                    <a:gd name="T77" fmla="*/ 118 h 118"/>
                    <a:gd name="T78" fmla="*/ 234 w 250"/>
                    <a:gd name="T79" fmla="*/ 118 h 118"/>
                    <a:gd name="T80" fmla="*/ 241 w 250"/>
                    <a:gd name="T81" fmla="*/ 118 h 118"/>
                    <a:gd name="T82" fmla="*/ 246 w 250"/>
                    <a:gd name="T8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0" h="118">
                      <a:moveTo>
                        <a:pt x="0" y="2"/>
                      </a:moveTo>
                      <a:lnTo>
                        <a:pt x="2" y="2"/>
                      </a:lnTo>
                      <a:lnTo>
                        <a:pt x="5" y="2"/>
                      </a:lnTo>
                      <a:lnTo>
                        <a:pt x="7" y="2"/>
                      </a:lnTo>
                      <a:lnTo>
                        <a:pt x="9" y="0"/>
                      </a:lnTo>
                      <a:lnTo>
                        <a:pt x="11" y="2"/>
                      </a:lnTo>
                      <a:lnTo>
                        <a:pt x="13" y="2"/>
                      </a:lnTo>
                      <a:lnTo>
                        <a:pt x="15" y="2"/>
                      </a:lnTo>
                      <a:lnTo>
                        <a:pt x="16" y="2"/>
                      </a:lnTo>
                      <a:lnTo>
                        <a:pt x="18" y="2"/>
                      </a:lnTo>
                      <a:lnTo>
                        <a:pt x="20" y="2"/>
                      </a:lnTo>
                      <a:lnTo>
                        <a:pt x="22" y="4"/>
                      </a:lnTo>
                      <a:lnTo>
                        <a:pt x="24" y="5"/>
                      </a:lnTo>
                      <a:lnTo>
                        <a:pt x="25" y="5"/>
                      </a:lnTo>
                      <a:lnTo>
                        <a:pt x="29" y="5"/>
                      </a:lnTo>
                      <a:lnTo>
                        <a:pt x="31" y="9"/>
                      </a:lnTo>
                      <a:lnTo>
                        <a:pt x="33" y="15"/>
                      </a:lnTo>
                      <a:lnTo>
                        <a:pt x="34" y="16"/>
                      </a:lnTo>
                      <a:lnTo>
                        <a:pt x="36" y="20"/>
                      </a:lnTo>
                      <a:lnTo>
                        <a:pt x="38" y="22"/>
                      </a:lnTo>
                      <a:lnTo>
                        <a:pt x="40" y="25"/>
                      </a:lnTo>
                      <a:lnTo>
                        <a:pt x="42" y="29"/>
                      </a:lnTo>
                      <a:lnTo>
                        <a:pt x="44" y="31"/>
                      </a:lnTo>
                      <a:lnTo>
                        <a:pt x="45" y="34"/>
                      </a:lnTo>
                      <a:lnTo>
                        <a:pt x="47" y="43"/>
                      </a:lnTo>
                      <a:lnTo>
                        <a:pt x="51" y="47"/>
                      </a:lnTo>
                      <a:lnTo>
                        <a:pt x="53" y="53"/>
                      </a:lnTo>
                      <a:lnTo>
                        <a:pt x="54" y="54"/>
                      </a:lnTo>
                      <a:lnTo>
                        <a:pt x="56" y="58"/>
                      </a:lnTo>
                      <a:lnTo>
                        <a:pt x="58" y="60"/>
                      </a:lnTo>
                      <a:lnTo>
                        <a:pt x="60" y="63"/>
                      </a:lnTo>
                      <a:lnTo>
                        <a:pt x="62" y="65"/>
                      </a:lnTo>
                      <a:lnTo>
                        <a:pt x="63" y="67"/>
                      </a:lnTo>
                      <a:lnTo>
                        <a:pt x="65" y="67"/>
                      </a:lnTo>
                      <a:lnTo>
                        <a:pt x="67" y="69"/>
                      </a:lnTo>
                      <a:lnTo>
                        <a:pt x="69" y="69"/>
                      </a:lnTo>
                      <a:lnTo>
                        <a:pt x="71" y="71"/>
                      </a:lnTo>
                      <a:lnTo>
                        <a:pt x="74" y="71"/>
                      </a:lnTo>
                      <a:lnTo>
                        <a:pt x="76" y="72"/>
                      </a:lnTo>
                      <a:lnTo>
                        <a:pt x="78" y="72"/>
                      </a:lnTo>
                      <a:lnTo>
                        <a:pt x="80" y="74"/>
                      </a:lnTo>
                      <a:lnTo>
                        <a:pt x="82" y="74"/>
                      </a:lnTo>
                      <a:lnTo>
                        <a:pt x="83" y="74"/>
                      </a:lnTo>
                      <a:lnTo>
                        <a:pt x="85" y="74"/>
                      </a:lnTo>
                      <a:lnTo>
                        <a:pt x="87" y="76"/>
                      </a:lnTo>
                      <a:lnTo>
                        <a:pt x="89" y="76"/>
                      </a:lnTo>
                      <a:lnTo>
                        <a:pt x="91" y="76"/>
                      </a:lnTo>
                      <a:lnTo>
                        <a:pt x="92" y="76"/>
                      </a:lnTo>
                      <a:lnTo>
                        <a:pt x="94" y="76"/>
                      </a:lnTo>
                      <a:lnTo>
                        <a:pt x="98" y="76"/>
                      </a:lnTo>
                      <a:lnTo>
                        <a:pt x="100" y="76"/>
                      </a:lnTo>
                      <a:lnTo>
                        <a:pt x="101" y="78"/>
                      </a:lnTo>
                      <a:lnTo>
                        <a:pt x="103" y="78"/>
                      </a:lnTo>
                      <a:lnTo>
                        <a:pt x="105" y="78"/>
                      </a:lnTo>
                      <a:lnTo>
                        <a:pt x="107" y="78"/>
                      </a:lnTo>
                      <a:lnTo>
                        <a:pt x="109" y="78"/>
                      </a:lnTo>
                      <a:lnTo>
                        <a:pt x="111" y="78"/>
                      </a:lnTo>
                      <a:lnTo>
                        <a:pt x="112" y="78"/>
                      </a:lnTo>
                      <a:lnTo>
                        <a:pt x="114" y="78"/>
                      </a:lnTo>
                      <a:lnTo>
                        <a:pt x="116" y="78"/>
                      </a:lnTo>
                      <a:lnTo>
                        <a:pt x="118" y="78"/>
                      </a:lnTo>
                      <a:lnTo>
                        <a:pt x="121" y="80"/>
                      </a:lnTo>
                      <a:lnTo>
                        <a:pt x="123" y="80"/>
                      </a:lnTo>
                      <a:lnTo>
                        <a:pt x="125" y="80"/>
                      </a:lnTo>
                      <a:lnTo>
                        <a:pt x="127" y="80"/>
                      </a:lnTo>
                      <a:lnTo>
                        <a:pt x="129" y="81"/>
                      </a:lnTo>
                      <a:lnTo>
                        <a:pt x="130" y="83"/>
                      </a:lnTo>
                      <a:lnTo>
                        <a:pt x="132" y="85"/>
                      </a:lnTo>
                      <a:lnTo>
                        <a:pt x="134" y="85"/>
                      </a:lnTo>
                      <a:lnTo>
                        <a:pt x="136" y="87"/>
                      </a:lnTo>
                      <a:lnTo>
                        <a:pt x="138" y="89"/>
                      </a:lnTo>
                      <a:lnTo>
                        <a:pt x="139" y="91"/>
                      </a:lnTo>
                      <a:lnTo>
                        <a:pt x="143" y="91"/>
                      </a:lnTo>
                      <a:lnTo>
                        <a:pt x="145" y="92"/>
                      </a:lnTo>
                      <a:lnTo>
                        <a:pt x="147" y="98"/>
                      </a:lnTo>
                      <a:lnTo>
                        <a:pt x="149" y="100"/>
                      </a:lnTo>
                      <a:lnTo>
                        <a:pt x="150" y="103"/>
                      </a:lnTo>
                      <a:lnTo>
                        <a:pt x="152" y="105"/>
                      </a:lnTo>
                      <a:lnTo>
                        <a:pt x="154" y="107"/>
                      </a:lnTo>
                      <a:lnTo>
                        <a:pt x="156" y="107"/>
                      </a:lnTo>
                      <a:lnTo>
                        <a:pt x="158" y="109"/>
                      </a:lnTo>
                      <a:lnTo>
                        <a:pt x="159" y="109"/>
                      </a:lnTo>
                      <a:lnTo>
                        <a:pt x="161" y="110"/>
                      </a:lnTo>
                      <a:lnTo>
                        <a:pt x="163" y="110"/>
                      </a:lnTo>
                      <a:lnTo>
                        <a:pt x="167" y="112"/>
                      </a:lnTo>
                      <a:lnTo>
                        <a:pt x="168" y="112"/>
                      </a:lnTo>
                      <a:lnTo>
                        <a:pt x="170" y="114"/>
                      </a:lnTo>
                      <a:lnTo>
                        <a:pt x="172" y="114"/>
                      </a:lnTo>
                      <a:lnTo>
                        <a:pt x="174" y="116"/>
                      </a:lnTo>
                      <a:lnTo>
                        <a:pt x="176" y="116"/>
                      </a:lnTo>
                      <a:lnTo>
                        <a:pt x="178" y="116"/>
                      </a:lnTo>
                      <a:lnTo>
                        <a:pt x="179" y="116"/>
                      </a:lnTo>
                      <a:lnTo>
                        <a:pt x="181" y="116"/>
                      </a:lnTo>
                      <a:lnTo>
                        <a:pt x="183" y="116"/>
                      </a:lnTo>
                      <a:lnTo>
                        <a:pt x="185" y="116"/>
                      </a:lnTo>
                      <a:lnTo>
                        <a:pt x="187" y="118"/>
                      </a:lnTo>
                      <a:lnTo>
                        <a:pt x="190" y="118"/>
                      </a:lnTo>
                      <a:lnTo>
                        <a:pt x="192" y="118"/>
                      </a:lnTo>
                      <a:lnTo>
                        <a:pt x="194" y="118"/>
                      </a:lnTo>
                      <a:lnTo>
                        <a:pt x="196" y="118"/>
                      </a:lnTo>
                      <a:lnTo>
                        <a:pt x="197" y="118"/>
                      </a:lnTo>
                      <a:lnTo>
                        <a:pt x="199" y="118"/>
                      </a:lnTo>
                      <a:lnTo>
                        <a:pt x="201" y="118"/>
                      </a:lnTo>
                      <a:lnTo>
                        <a:pt x="203" y="118"/>
                      </a:lnTo>
                      <a:lnTo>
                        <a:pt x="205" y="118"/>
                      </a:lnTo>
                      <a:lnTo>
                        <a:pt x="206" y="118"/>
                      </a:lnTo>
                      <a:lnTo>
                        <a:pt x="208" y="118"/>
                      </a:lnTo>
                      <a:lnTo>
                        <a:pt x="210" y="118"/>
                      </a:lnTo>
                      <a:lnTo>
                        <a:pt x="214" y="118"/>
                      </a:lnTo>
                      <a:lnTo>
                        <a:pt x="216" y="118"/>
                      </a:lnTo>
                      <a:lnTo>
                        <a:pt x="217" y="118"/>
                      </a:lnTo>
                      <a:lnTo>
                        <a:pt x="219" y="118"/>
                      </a:lnTo>
                      <a:lnTo>
                        <a:pt x="221" y="118"/>
                      </a:lnTo>
                      <a:lnTo>
                        <a:pt x="223" y="118"/>
                      </a:lnTo>
                      <a:lnTo>
                        <a:pt x="225" y="118"/>
                      </a:lnTo>
                      <a:lnTo>
                        <a:pt x="226" y="118"/>
                      </a:lnTo>
                      <a:lnTo>
                        <a:pt x="228" y="118"/>
                      </a:lnTo>
                      <a:lnTo>
                        <a:pt x="230" y="118"/>
                      </a:lnTo>
                      <a:lnTo>
                        <a:pt x="232" y="118"/>
                      </a:lnTo>
                      <a:lnTo>
                        <a:pt x="234" y="118"/>
                      </a:lnTo>
                      <a:lnTo>
                        <a:pt x="237" y="118"/>
                      </a:lnTo>
                      <a:lnTo>
                        <a:pt x="239" y="118"/>
                      </a:lnTo>
                      <a:lnTo>
                        <a:pt x="241" y="118"/>
                      </a:lnTo>
                      <a:lnTo>
                        <a:pt x="243" y="118"/>
                      </a:lnTo>
                      <a:lnTo>
                        <a:pt x="245" y="118"/>
                      </a:lnTo>
                      <a:lnTo>
                        <a:pt x="246" y="118"/>
                      </a:lnTo>
                      <a:lnTo>
                        <a:pt x="248" y="118"/>
                      </a:lnTo>
                      <a:lnTo>
                        <a:pt x="250" y="118"/>
                      </a:lnTo>
                    </a:path>
                  </a:pathLst>
                </a:custGeom>
                <a:noFill/>
                <a:ln w="190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Freeform 301"/>
                <p:cNvSpPr>
                  <a:spLocks/>
                </p:cNvSpPr>
                <p:nvPr/>
              </p:nvSpPr>
              <p:spPr bwMode="auto">
                <a:xfrm>
                  <a:off x="4203700" y="5727700"/>
                  <a:ext cx="396875" cy="11113"/>
                </a:xfrm>
                <a:custGeom>
                  <a:avLst/>
                  <a:gdLst>
                    <a:gd name="T0" fmla="*/ 4 w 250"/>
                    <a:gd name="T1" fmla="*/ 0 h 7"/>
                    <a:gd name="T2" fmla="*/ 11 w 250"/>
                    <a:gd name="T3" fmla="*/ 0 h 7"/>
                    <a:gd name="T4" fmla="*/ 16 w 250"/>
                    <a:gd name="T5" fmla="*/ 0 h 7"/>
                    <a:gd name="T6" fmla="*/ 22 w 250"/>
                    <a:gd name="T7" fmla="*/ 0 h 7"/>
                    <a:gd name="T8" fmla="*/ 27 w 250"/>
                    <a:gd name="T9" fmla="*/ 0 h 7"/>
                    <a:gd name="T10" fmla="*/ 34 w 250"/>
                    <a:gd name="T11" fmla="*/ 0 h 7"/>
                    <a:gd name="T12" fmla="*/ 40 w 250"/>
                    <a:gd name="T13" fmla="*/ 0 h 7"/>
                    <a:gd name="T14" fmla="*/ 45 w 250"/>
                    <a:gd name="T15" fmla="*/ 0 h 7"/>
                    <a:gd name="T16" fmla="*/ 51 w 250"/>
                    <a:gd name="T17" fmla="*/ 0 h 7"/>
                    <a:gd name="T18" fmla="*/ 58 w 250"/>
                    <a:gd name="T19" fmla="*/ 0 h 7"/>
                    <a:gd name="T20" fmla="*/ 63 w 250"/>
                    <a:gd name="T21" fmla="*/ 1 h 7"/>
                    <a:gd name="T22" fmla="*/ 69 w 250"/>
                    <a:gd name="T23" fmla="*/ 1 h 7"/>
                    <a:gd name="T24" fmla="*/ 74 w 250"/>
                    <a:gd name="T25" fmla="*/ 1 h 7"/>
                    <a:gd name="T26" fmla="*/ 81 w 250"/>
                    <a:gd name="T27" fmla="*/ 1 h 7"/>
                    <a:gd name="T28" fmla="*/ 87 w 250"/>
                    <a:gd name="T29" fmla="*/ 1 h 7"/>
                    <a:gd name="T30" fmla="*/ 92 w 250"/>
                    <a:gd name="T31" fmla="*/ 1 h 7"/>
                    <a:gd name="T32" fmla="*/ 98 w 250"/>
                    <a:gd name="T33" fmla="*/ 1 h 7"/>
                    <a:gd name="T34" fmla="*/ 105 w 250"/>
                    <a:gd name="T35" fmla="*/ 1 h 7"/>
                    <a:gd name="T36" fmla="*/ 110 w 250"/>
                    <a:gd name="T37" fmla="*/ 3 h 7"/>
                    <a:gd name="T38" fmla="*/ 116 w 250"/>
                    <a:gd name="T39" fmla="*/ 3 h 7"/>
                    <a:gd name="T40" fmla="*/ 121 w 250"/>
                    <a:gd name="T41" fmla="*/ 3 h 7"/>
                    <a:gd name="T42" fmla="*/ 128 w 250"/>
                    <a:gd name="T43" fmla="*/ 3 h 7"/>
                    <a:gd name="T44" fmla="*/ 134 w 250"/>
                    <a:gd name="T45" fmla="*/ 3 h 7"/>
                    <a:gd name="T46" fmla="*/ 139 w 250"/>
                    <a:gd name="T47" fmla="*/ 5 h 7"/>
                    <a:gd name="T48" fmla="*/ 145 w 250"/>
                    <a:gd name="T49" fmla="*/ 5 h 7"/>
                    <a:gd name="T50" fmla="*/ 152 w 250"/>
                    <a:gd name="T51" fmla="*/ 5 h 7"/>
                    <a:gd name="T52" fmla="*/ 157 w 250"/>
                    <a:gd name="T53" fmla="*/ 5 h 7"/>
                    <a:gd name="T54" fmla="*/ 163 w 250"/>
                    <a:gd name="T55" fmla="*/ 5 h 7"/>
                    <a:gd name="T56" fmla="*/ 168 w 250"/>
                    <a:gd name="T57" fmla="*/ 5 h 7"/>
                    <a:gd name="T58" fmla="*/ 176 w 250"/>
                    <a:gd name="T59" fmla="*/ 5 h 7"/>
                    <a:gd name="T60" fmla="*/ 181 w 250"/>
                    <a:gd name="T61" fmla="*/ 5 h 7"/>
                    <a:gd name="T62" fmla="*/ 186 w 250"/>
                    <a:gd name="T63" fmla="*/ 5 h 7"/>
                    <a:gd name="T64" fmla="*/ 194 w 250"/>
                    <a:gd name="T65" fmla="*/ 5 h 7"/>
                    <a:gd name="T66" fmla="*/ 199 w 250"/>
                    <a:gd name="T67" fmla="*/ 5 h 7"/>
                    <a:gd name="T68" fmla="*/ 205 w 250"/>
                    <a:gd name="T69" fmla="*/ 7 h 7"/>
                    <a:gd name="T70" fmla="*/ 210 w 250"/>
                    <a:gd name="T71" fmla="*/ 7 h 7"/>
                    <a:gd name="T72" fmla="*/ 217 w 250"/>
                    <a:gd name="T73" fmla="*/ 7 h 7"/>
                    <a:gd name="T74" fmla="*/ 223 w 250"/>
                    <a:gd name="T75" fmla="*/ 7 h 7"/>
                    <a:gd name="T76" fmla="*/ 228 w 250"/>
                    <a:gd name="T77" fmla="*/ 7 h 7"/>
                    <a:gd name="T78" fmla="*/ 234 w 250"/>
                    <a:gd name="T79" fmla="*/ 7 h 7"/>
                    <a:gd name="T80" fmla="*/ 241 w 250"/>
                    <a:gd name="T81" fmla="*/ 7 h 7"/>
                    <a:gd name="T82" fmla="*/ 246 w 250"/>
                    <a:gd name="T8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0" h="7">
                      <a:moveTo>
                        <a:pt x="0" y="0"/>
                      </a:moveTo>
                      <a:lnTo>
                        <a:pt x="2" y="0"/>
                      </a:lnTo>
                      <a:lnTo>
                        <a:pt x="4" y="0"/>
                      </a:lnTo>
                      <a:lnTo>
                        <a:pt x="5" y="0"/>
                      </a:lnTo>
                      <a:lnTo>
                        <a:pt x="9" y="0"/>
                      </a:lnTo>
                      <a:lnTo>
                        <a:pt x="11" y="0"/>
                      </a:lnTo>
                      <a:lnTo>
                        <a:pt x="13" y="0"/>
                      </a:lnTo>
                      <a:lnTo>
                        <a:pt x="14" y="0"/>
                      </a:lnTo>
                      <a:lnTo>
                        <a:pt x="16" y="0"/>
                      </a:lnTo>
                      <a:lnTo>
                        <a:pt x="18" y="0"/>
                      </a:lnTo>
                      <a:lnTo>
                        <a:pt x="20" y="0"/>
                      </a:lnTo>
                      <a:lnTo>
                        <a:pt x="22" y="0"/>
                      </a:lnTo>
                      <a:lnTo>
                        <a:pt x="23" y="0"/>
                      </a:lnTo>
                      <a:lnTo>
                        <a:pt x="25" y="0"/>
                      </a:lnTo>
                      <a:lnTo>
                        <a:pt x="27" y="0"/>
                      </a:lnTo>
                      <a:lnTo>
                        <a:pt x="29" y="0"/>
                      </a:lnTo>
                      <a:lnTo>
                        <a:pt x="33" y="0"/>
                      </a:lnTo>
                      <a:lnTo>
                        <a:pt x="34" y="0"/>
                      </a:lnTo>
                      <a:lnTo>
                        <a:pt x="36" y="0"/>
                      </a:lnTo>
                      <a:lnTo>
                        <a:pt x="38" y="0"/>
                      </a:lnTo>
                      <a:lnTo>
                        <a:pt x="40" y="0"/>
                      </a:lnTo>
                      <a:lnTo>
                        <a:pt x="42" y="0"/>
                      </a:lnTo>
                      <a:lnTo>
                        <a:pt x="43" y="0"/>
                      </a:lnTo>
                      <a:lnTo>
                        <a:pt x="45" y="0"/>
                      </a:lnTo>
                      <a:lnTo>
                        <a:pt x="47" y="0"/>
                      </a:lnTo>
                      <a:lnTo>
                        <a:pt x="49" y="0"/>
                      </a:lnTo>
                      <a:lnTo>
                        <a:pt x="51" y="0"/>
                      </a:lnTo>
                      <a:lnTo>
                        <a:pt x="52" y="0"/>
                      </a:lnTo>
                      <a:lnTo>
                        <a:pt x="56" y="0"/>
                      </a:lnTo>
                      <a:lnTo>
                        <a:pt x="58" y="0"/>
                      </a:lnTo>
                      <a:lnTo>
                        <a:pt x="60" y="0"/>
                      </a:lnTo>
                      <a:lnTo>
                        <a:pt x="61" y="1"/>
                      </a:lnTo>
                      <a:lnTo>
                        <a:pt x="63" y="1"/>
                      </a:lnTo>
                      <a:lnTo>
                        <a:pt x="65" y="1"/>
                      </a:lnTo>
                      <a:lnTo>
                        <a:pt x="67" y="1"/>
                      </a:lnTo>
                      <a:lnTo>
                        <a:pt x="69" y="1"/>
                      </a:lnTo>
                      <a:lnTo>
                        <a:pt x="71" y="1"/>
                      </a:lnTo>
                      <a:lnTo>
                        <a:pt x="72" y="1"/>
                      </a:lnTo>
                      <a:lnTo>
                        <a:pt x="74" y="1"/>
                      </a:lnTo>
                      <a:lnTo>
                        <a:pt x="76" y="1"/>
                      </a:lnTo>
                      <a:lnTo>
                        <a:pt x="80" y="1"/>
                      </a:lnTo>
                      <a:lnTo>
                        <a:pt x="81" y="1"/>
                      </a:lnTo>
                      <a:lnTo>
                        <a:pt x="83" y="1"/>
                      </a:lnTo>
                      <a:lnTo>
                        <a:pt x="85" y="1"/>
                      </a:lnTo>
                      <a:lnTo>
                        <a:pt x="87" y="1"/>
                      </a:lnTo>
                      <a:lnTo>
                        <a:pt x="89" y="1"/>
                      </a:lnTo>
                      <a:lnTo>
                        <a:pt x="90" y="1"/>
                      </a:lnTo>
                      <a:lnTo>
                        <a:pt x="92" y="1"/>
                      </a:lnTo>
                      <a:lnTo>
                        <a:pt x="94" y="1"/>
                      </a:lnTo>
                      <a:lnTo>
                        <a:pt x="96" y="1"/>
                      </a:lnTo>
                      <a:lnTo>
                        <a:pt x="98" y="1"/>
                      </a:lnTo>
                      <a:lnTo>
                        <a:pt x="101" y="1"/>
                      </a:lnTo>
                      <a:lnTo>
                        <a:pt x="103" y="1"/>
                      </a:lnTo>
                      <a:lnTo>
                        <a:pt x="105" y="1"/>
                      </a:lnTo>
                      <a:lnTo>
                        <a:pt x="107" y="3"/>
                      </a:lnTo>
                      <a:lnTo>
                        <a:pt x="109" y="3"/>
                      </a:lnTo>
                      <a:lnTo>
                        <a:pt x="110" y="3"/>
                      </a:lnTo>
                      <a:lnTo>
                        <a:pt x="112" y="3"/>
                      </a:lnTo>
                      <a:lnTo>
                        <a:pt x="114" y="3"/>
                      </a:lnTo>
                      <a:lnTo>
                        <a:pt x="116" y="3"/>
                      </a:lnTo>
                      <a:lnTo>
                        <a:pt x="118" y="3"/>
                      </a:lnTo>
                      <a:lnTo>
                        <a:pt x="119" y="3"/>
                      </a:lnTo>
                      <a:lnTo>
                        <a:pt x="121" y="3"/>
                      </a:lnTo>
                      <a:lnTo>
                        <a:pt x="125" y="3"/>
                      </a:lnTo>
                      <a:lnTo>
                        <a:pt x="127" y="3"/>
                      </a:lnTo>
                      <a:lnTo>
                        <a:pt x="128" y="3"/>
                      </a:lnTo>
                      <a:lnTo>
                        <a:pt x="130" y="3"/>
                      </a:lnTo>
                      <a:lnTo>
                        <a:pt x="132" y="3"/>
                      </a:lnTo>
                      <a:lnTo>
                        <a:pt x="134" y="3"/>
                      </a:lnTo>
                      <a:lnTo>
                        <a:pt x="136" y="5"/>
                      </a:lnTo>
                      <a:lnTo>
                        <a:pt x="138" y="5"/>
                      </a:lnTo>
                      <a:lnTo>
                        <a:pt x="139" y="5"/>
                      </a:lnTo>
                      <a:lnTo>
                        <a:pt x="141" y="5"/>
                      </a:lnTo>
                      <a:lnTo>
                        <a:pt x="143" y="5"/>
                      </a:lnTo>
                      <a:lnTo>
                        <a:pt x="145" y="5"/>
                      </a:lnTo>
                      <a:lnTo>
                        <a:pt x="148" y="5"/>
                      </a:lnTo>
                      <a:lnTo>
                        <a:pt x="150" y="5"/>
                      </a:lnTo>
                      <a:lnTo>
                        <a:pt x="152" y="5"/>
                      </a:lnTo>
                      <a:lnTo>
                        <a:pt x="154" y="5"/>
                      </a:lnTo>
                      <a:lnTo>
                        <a:pt x="156" y="5"/>
                      </a:lnTo>
                      <a:lnTo>
                        <a:pt x="157" y="5"/>
                      </a:lnTo>
                      <a:lnTo>
                        <a:pt x="159" y="5"/>
                      </a:lnTo>
                      <a:lnTo>
                        <a:pt x="161" y="5"/>
                      </a:lnTo>
                      <a:lnTo>
                        <a:pt x="163" y="5"/>
                      </a:lnTo>
                      <a:lnTo>
                        <a:pt x="165" y="5"/>
                      </a:lnTo>
                      <a:lnTo>
                        <a:pt x="167" y="5"/>
                      </a:lnTo>
                      <a:lnTo>
                        <a:pt x="168" y="5"/>
                      </a:lnTo>
                      <a:lnTo>
                        <a:pt x="172" y="5"/>
                      </a:lnTo>
                      <a:lnTo>
                        <a:pt x="174" y="5"/>
                      </a:lnTo>
                      <a:lnTo>
                        <a:pt x="176" y="5"/>
                      </a:lnTo>
                      <a:lnTo>
                        <a:pt x="177" y="5"/>
                      </a:lnTo>
                      <a:lnTo>
                        <a:pt x="179" y="5"/>
                      </a:lnTo>
                      <a:lnTo>
                        <a:pt x="181" y="5"/>
                      </a:lnTo>
                      <a:lnTo>
                        <a:pt x="183" y="5"/>
                      </a:lnTo>
                      <a:lnTo>
                        <a:pt x="185" y="5"/>
                      </a:lnTo>
                      <a:lnTo>
                        <a:pt x="186" y="5"/>
                      </a:lnTo>
                      <a:lnTo>
                        <a:pt x="188" y="5"/>
                      </a:lnTo>
                      <a:lnTo>
                        <a:pt x="190" y="5"/>
                      </a:lnTo>
                      <a:lnTo>
                        <a:pt x="194" y="5"/>
                      </a:lnTo>
                      <a:lnTo>
                        <a:pt x="195" y="5"/>
                      </a:lnTo>
                      <a:lnTo>
                        <a:pt x="197" y="5"/>
                      </a:lnTo>
                      <a:lnTo>
                        <a:pt x="199" y="5"/>
                      </a:lnTo>
                      <a:lnTo>
                        <a:pt x="201" y="5"/>
                      </a:lnTo>
                      <a:lnTo>
                        <a:pt x="203" y="5"/>
                      </a:lnTo>
                      <a:lnTo>
                        <a:pt x="205" y="7"/>
                      </a:lnTo>
                      <a:lnTo>
                        <a:pt x="206" y="7"/>
                      </a:lnTo>
                      <a:lnTo>
                        <a:pt x="208" y="7"/>
                      </a:lnTo>
                      <a:lnTo>
                        <a:pt x="210" y="7"/>
                      </a:lnTo>
                      <a:lnTo>
                        <a:pt x="212" y="7"/>
                      </a:lnTo>
                      <a:lnTo>
                        <a:pt x="214" y="7"/>
                      </a:lnTo>
                      <a:lnTo>
                        <a:pt x="217" y="7"/>
                      </a:lnTo>
                      <a:lnTo>
                        <a:pt x="219" y="7"/>
                      </a:lnTo>
                      <a:lnTo>
                        <a:pt x="221" y="7"/>
                      </a:lnTo>
                      <a:lnTo>
                        <a:pt x="223" y="7"/>
                      </a:lnTo>
                      <a:lnTo>
                        <a:pt x="224" y="7"/>
                      </a:lnTo>
                      <a:lnTo>
                        <a:pt x="226" y="7"/>
                      </a:lnTo>
                      <a:lnTo>
                        <a:pt x="228" y="7"/>
                      </a:lnTo>
                      <a:lnTo>
                        <a:pt x="230" y="7"/>
                      </a:lnTo>
                      <a:lnTo>
                        <a:pt x="232" y="7"/>
                      </a:lnTo>
                      <a:lnTo>
                        <a:pt x="234" y="7"/>
                      </a:lnTo>
                      <a:lnTo>
                        <a:pt x="235" y="7"/>
                      </a:lnTo>
                      <a:lnTo>
                        <a:pt x="237" y="7"/>
                      </a:lnTo>
                      <a:lnTo>
                        <a:pt x="241" y="7"/>
                      </a:lnTo>
                      <a:lnTo>
                        <a:pt x="243" y="7"/>
                      </a:lnTo>
                      <a:lnTo>
                        <a:pt x="244" y="7"/>
                      </a:lnTo>
                      <a:lnTo>
                        <a:pt x="246" y="7"/>
                      </a:lnTo>
                      <a:lnTo>
                        <a:pt x="248" y="7"/>
                      </a:lnTo>
                      <a:lnTo>
                        <a:pt x="250" y="7"/>
                      </a:lnTo>
                    </a:path>
                  </a:pathLst>
                </a:custGeom>
                <a:noFill/>
                <a:ln w="190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302"/>
                <p:cNvSpPr>
                  <a:spLocks/>
                </p:cNvSpPr>
                <p:nvPr/>
              </p:nvSpPr>
              <p:spPr bwMode="auto">
                <a:xfrm>
                  <a:off x="4600575" y="5738812"/>
                  <a:ext cx="57150" cy="3175"/>
                </a:xfrm>
                <a:custGeom>
                  <a:avLst/>
                  <a:gdLst>
                    <a:gd name="T0" fmla="*/ 0 w 36"/>
                    <a:gd name="T1" fmla="*/ 0 h 2"/>
                    <a:gd name="T2" fmla="*/ 2 w 36"/>
                    <a:gd name="T3" fmla="*/ 0 h 2"/>
                    <a:gd name="T4" fmla="*/ 3 w 36"/>
                    <a:gd name="T5" fmla="*/ 0 h 2"/>
                    <a:gd name="T6" fmla="*/ 5 w 36"/>
                    <a:gd name="T7" fmla="*/ 0 h 2"/>
                    <a:gd name="T8" fmla="*/ 7 w 36"/>
                    <a:gd name="T9" fmla="*/ 0 h 2"/>
                    <a:gd name="T10" fmla="*/ 9 w 36"/>
                    <a:gd name="T11" fmla="*/ 0 h 2"/>
                    <a:gd name="T12" fmla="*/ 11 w 36"/>
                    <a:gd name="T13" fmla="*/ 0 h 2"/>
                    <a:gd name="T14" fmla="*/ 14 w 36"/>
                    <a:gd name="T15" fmla="*/ 0 h 2"/>
                    <a:gd name="T16" fmla="*/ 16 w 36"/>
                    <a:gd name="T17" fmla="*/ 2 h 2"/>
                    <a:gd name="T18" fmla="*/ 18 w 36"/>
                    <a:gd name="T19" fmla="*/ 2 h 2"/>
                    <a:gd name="T20" fmla="*/ 20 w 36"/>
                    <a:gd name="T21" fmla="*/ 2 h 2"/>
                    <a:gd name="T22" fmla="*/ 22 w 36"/>
                    <a:gd name="T23" fmla="*/ 2 h 2"/>
                    <a:gd name="T24" fmla="*/ 23 w 36"/>
                    <a:gd name="T25" fmla="*/ 2 h 2"/>
                    <a:gd name="T26" fmla="*/ 25 w 36"/>
                    <a:gd name="T27" fmla="*/ 2 h 2"/>
                    <a:gd name="T28" fmla="*/ 27 w 36"/>
                    <a:gd name="T29" fmla="*/ 2 h 2"/>
                    <a:gd name="T30" fmla="*/ 29 w 36"/>
                    <a:gd name="T31" fmla="*/ 2 h 2"/>
                    <a:gd name="T32" fmla="*/ 31 w 36"/>
                    <a:gd name="T33" fmla="*/ 2 h 2"/>
                    <a:gd name="T34" fmla="*/ 32 w 36"/>
                    <a:gd name="T35" fmla="*/ 2 h 2"/>
                    <a:gd name="T36" fmla="*/ 36 w 36"/>
                    <a:gd name="T3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2">
                      <a:moveTo>
                        <a:pt x="0" y="0"/>
                      </a:moveTo>
                      <a:lnTo>
                        <a:pt x="2" y="0"/>
                      </a:lnTo>
                      <a:lnTo>
                        <a:pt x="3" y="0"/>
                      </a:lnTo>
                      <a:lnTo>
                        <a:pt x="5" y="0"/>
                      </a:lnTo>
                      <a:lnTo>
                        <a:pt x="7" y="0"/>
                      </a:lnTo>
                      <a:lnTo>
                        <a:pt x="9" y="0"/>
                      </a:lnTo>
                      <a:lnTo>
                        <a:pt x="11" y="0"/>
                      </a:lnTo>
                      <a:lnTo>
                        <a:pt x="14" y="0"/>
                      </a:lnTo>
                      <a:lnTo>
                        <a:pt x="16" y="2"/>
                      </a:lnTo>
                      <a:lnTo>
                        <a:pt x="18" y="2"/>
                      </a:lnTo>
                      <a:lnTo>
                        <a:pt x="20" y="2"/>
                      </a:lnTo>
                      <a:lnTo>
                        <a:pt x="22" y="2"/>
                      </a:lnTo>
                      <a:lnTo>
                        <a:pt x="23" y="2"/>
                      </a:lnTo>
                      <a:lnTo>
                        <a:pt x="25" y="2"/>
                      </a:lnTo>
                      <a:lnTo>
                        <a:pt x="27" y="2"/>
                      </a:lnTo>
                      <a:lnTo>
                        <a:pt x="29" y="2"/>
                      </a:lnTo>
                      <a:lnTo>
                        <a:pt x="31" y="2"/>
                      </a:lnTo>
                      <a:lnTo>
                        <a:pt x="32" y="2"/>
                      </a:lnTo>
                      <a:lnTo>
                        <a:pt x="36" y="2"/>
                      </a:lnTo>
                    </a:path>
                  </a:pathLst>
                </a:custGeom>
                <a:noFill/>
                <a:ln w="190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24" name="Rectangle 304"/>
              <p:cNvSpPr>
                <a:spLocks noChangeArrowheads="1"/>
              </p:cNvSpPr>
              <p:nvPr/>
            </p:nvSpPr>
            <p:spPr bwMode="auto">
              <a:xfrm>
                <a:off x="5005388" y="4911724"/>
                <a:ext cx="28575"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 name="Rectangle 305"/>
              <p:cNvSpPr>
                <a:spLocks noChangeArrowheads="1"/>
              </p:cNvSpPr>
              <p:nvPr/>
            </p:nvSpPr>
            <p:spPr bwMode="auto">
              <a:xfrm>
                <a:off x="6254750" y="4516437"/>
                <a:ext cx="28575"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 name="Line 261"/>
              <p:cNvSpPr>
                <a:spLocks noChangeShapeType="1"/>
              </p:cNvSpPr>
              <p:nvPr/>
            </p:nvSpPr>
            <p:spPr bwMode="auto">
              <a:xfrm flipV="1">
                <a:off x="5010150" y="4973637"/>
                <a:ext cx="0" cy="142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7" name="Group 126"/>
              <p:cNvGrpSpPr/>
              <p:nvPr/>
            </p:nvGrpSpPr>
            <p:grpSpPr>
              <a:xfrm>
                <a:off x="5013325" y="4556124"/>
                <a:ext cx="1244600" cy="219076"/>
                <a:chOff x="5103812" y="5381624"/>
                <a:chExt cx="1244600" cy="219076"/>
              </a:xfrm>
            </p:grpSpPr>
            <p:sp>
              <p:nvSpPr>
                <p:cNvPr id="128" name="Freeform 775"/>
                <p:cNvSpPr>
                  <a:spLocks/>
                </p:cNvSpPr>
                <p:nvPr/>
              </p:nvSpPr>
              <p:spPr bwMode="auto">
                <a:xfrm>
                  <a:off x="5103812" y="5402262"/>
                  <a:ext cx="393700" cy="198438"/>
                </a:xfrm>
                <a:custGeom>
                  <a:avLst/>
                  <a:gdLst>
                    <a:gd name="T0" fmla="*/ 4 w 248"/>
                    <a:gd name="T1" fmla="*/ 81 h 125"/>
                    <a:gd name="T2" fmla="*/ 9 w 248"/>
                    <a:gd name="T3" fmla="*/ 59 h 125"/>
                    <a:gd name="T4" fmla="*/ 14 w 248"/>
                    <a:gd name="T5" fmla="*/ 50 h 125"/>
                    <a:gd name="T6" fmla="*/ 22 w 248"/>
                    <a:gd name="T7" fmla="*/ 45 h 125"/>
                    <a:gd name="T8" fmla="*/ 27 w 248"/>
                    <a:gd name="T9" fmla="*/ 38 h 125"/>
                    <a:gd name="T10" fmla="*/ 33 w 248"/>
                    <a:gd name="T11" fmla="*/ 32 h 125"/>
                    <a:gd name="T12" fmla="*/ 38 w 248"/>
                    <a:gd name="T13" fmla="*/ 29 h 125"/>
                    <a:gd name="T14" fmla="*/ 45 w 248"/>
                    <a:gd name="T15" fmla="*/ 25 h 125"/>
                    <a:gd name="T16" fmla="*/ 51 w 248"/>
                    <a:gd name="T17" fmla="*/ 21 h 125"/>
                    <a:gd name="T18" fmla="*/ 56 w 248"/>
                    <a:gd name="T19" fmla="*/ 20 h 125"/>
                    <a:gd name="T20" fmla="*/ 62 w 248"/>
                    <a:gd name="T21" fmla="*/ 18 h 125"/>
                    <a:gd name="T22" fmla="*/ 69 w 248"/>
                    <a:gd name="T23" fmla="*/ 18 h 125"/>
                    <a:gd name="T24" fmla="*/ 74 w 248"/>
                    <a:gd name="T25" fmla="*/ 16 h 125"/>
                    <a:gd name="T26" fmla="*/ 80 w 248"/>
                    <a:gd name="T27" fmla="*/ 16 h 125"/>
                    <a:gd name="T28" fmla="*/ 85 w 248"/>
                    <a:gd name="T29" fmla="*/ 16 h 125"/>
                    <a:gd name="T30" fmla="*/ 92 w 248"/>
                    <a:gd name="T31" fmla="*/ 14 h 125"/>
                    <a:gd name="T32" fmla="*/ 98 w 248"/>
                    <a:gd name="T33" fmla="*/ 14 h 125"/>
                    <a:gd name="T34" fmla="*/ 103 w 248"/>
                    <a:gd name="T35" fmla="*/ 12 h 125"/>
                    <a:gd name="T36" fmla="*/ 109 w 248"/>
                    <a:gd name="T37" fmla="*/ 12 h 125"/>
                    <a:gd name="T38" fmla="*/ 116 w 248"/>
                    <a:gd name="T39" fmla="*/ 12 h 125"/>
                    <a:gd name="T40" fmla="*/ 121 w 248"/>
                    <a:gd name="T41" fmla="*/ 12 h 125"/>
                    <a:gd name="T42" fmla="*/ 127 w 248"/>
                    <a:gd name="T43" fmla="*/ 11 h 125"/>
                    <a:gd name="T44" fmla="*/ 132 w 248"/>
                    <a:gd name="T45" fmla="*/ 11 h 125"/>
                    <a:gd name="T46" fmla="*/ 139 w 248"/>
                    <a:gd name="T47" fmla="*/ 9 h 125"/>
                    <a:gd name="T48" fmla="*/ 145 w 248"/>
                    <a:gd name="T49" fmla="*/ 9 h 125"/>
                    <a:gd name="T50" fmla="*/ 150 w 248"/>
                    <a:gd name="T51" fmla="*/ 9 h 125"/>
                    <a:gd name="T52" fmla="*/ 156 w 248"/>
                    <a:gd name="T53" fmla="*/ 9 h 125"/>
                    <a:gd name="T54" fmla="*/ 163 w 248"/>
                    <a:gd name="T55" fmla="*/ 9 h 125"/>
                    <a:gd name="T56" fmla="*/ 168 w 248"/>
                    <a:gd name="T57" fmla="*/ 9 h 125"/>
                    <a:gd name="T58" fmla="*/ 174 w 248"/>
                    <a:gd name="T59" fmla="*/ 7 h 125"/>
                    <a:gd name="T60" fmla="*/ 179 w 248"/>
                    <a:gd name="T61" fmla="*/ 7 h 125"/>
                    <a:gd name="T62" fmla="*/ 186 w 248"/>
                    <a:gd name="T63" fmla="*/ 7 h 125"/>
                    <a:gd name="T64" fmla="*/ 192 w 248"/>
                    <a:gd name="T65" fmla="*/ 5 h 125"/>
                    <a:gd name="T66" fmla="*/ 197 w 248"/>
                    <a:gd name="T67" fmla="*/ 5 h 125"/>
                    <a:gd name="T68" fmla="*/ 203 w 248"/>
                    <a:gd name="T69" fmla="*/ 5 h 125"/>
                    <a:gd name="T70" fmla="*/ 210 w 248"/>
                    <a:gd name="T71" fmla="*/ 5 h 125"/>
                    <a:gd name="T72" fmla="*/ 215 w 248"/>
                    <a:gd name="T73" fmla="*/ 3 h 125"/>
                    <a:gd name="T74" fmla="*/ 221 w 248"/>
                    <a:gd name="T75" fmla="*/ 3 h 125"/>
                    <a:gd name="T76" fmla="*/ 226 w 248"/>
                    <a:gd name="T77" fmla="*/ 3 h 125"/>
                    <a:gd name="T78" fmla="*/ 234 w 248"/>
                    <a:gd name="T79" fmla="*/ 2 h 125"/>
                    <a:gd name="T80" fmla="*/ 239 w 248"/>
                    <a:gd name="T81" fmla="*/ 2 h 125"/>
                    <a:gd name="T82" fmla="*/ 244 w 248"/>
                    <a:gd name="T83"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8" h="125">
                      <a:moveTo>
                        <a:pt x="0" y="125"/>
                      </a:moveTo>
                      <a:lnTo>
                        <a:pt x="2" y="94"/>
                      </a:lnTo>
                      <a:lnTo>
                        <a:pt x="4" y="81"/>
                      </a:lnTo>
                      <a:lnTo>
                        <a:pt x="5" y="72"/>
                      </a:lnTo>
                      <a:lnTo>
                        <a:pt x="7" y="65"/>
                      </a:lnTo>
                      <a:lnTo>
                        <a:pt x="9" y="59"/>
                      </a:lnTo>
                      <a:lnTo>
                        <a:pt x="11" y="58"/>
                      </a:lnTo>
                      <a:lnTo>
                        <a:pt x="13" y="54"/>
                      </a:lnTo>
                      <a:lnTo>
                        <a:pt x="14" y="50"/>
                      </a:lnTo>
                      <a:lnTo>
                        <a:pt x="16" y="49"/>
                      </a:lnTo>
                      <a:lnTo>
                        <a:pt x="18" y="47"/>
                      </a:lnTo>
                      <a:lnTo>
                        <a:pt x="22" y="45"/>
                      </a:lnTo>
                      <a:lnTo>
                        <a:pt x="24" y="43"/>
                      </a:lnTo>
                      <a:lnTo>
                        <a:pt x="25" y="41"/>
                      </a:lnTo>
                      <a:lnTo>
                        <a:pt x="27" y="38"/>
                      </a:lnTo>
                      <a:lnTo>
                        <a:pt x="29" y="36"/>
                      </a:lnTo>
                      <a:lnTo>
                        <a:pt x="31" y="34"/>
                      </a:lnTo>
                      <a:lnTo>
                        <a:pt x="33" y="32"/>
                      </a:lnTo>
                      <a:lnTo>
                        <a:pt x="34" y="31"/>
                      </a:lnTo>
                      <a:lnTo>
                        <a:pt x="36" y="29"/>
                      </a:lnTo>
                      <a:lnTo>
                        <a:pt x="38" y="29"/>
                      </a:lnTo>
                      <a:lnTo>
                        <a:pt x="40" y="27"/>
                      </a:lnTo>
                      <a:lnTo>
                        <a:pt x="42" y="27"/>
                      </a:lnTo>
                      <a:lnTo>
                        <a:pt x="45" y="25"/>
                      </a:lnTo>
                      <a:lnTo>
                        <a:pt x="47" y="23"/>
                      </a:lnTo>
                      <a:lnTo>
                        <a:pt x="49" y="21"/>
                      </a:lnTo>
                      <a:lnTo>
                        <a:pt x="51" y="21"/>
                      </a:lnTo>
                      <a:lnTo>
                        <a:pt x="53" y="21"/>
                      </a:lnTo>
                      <a:lnTo>
                        <a:pt x="54" y="20"/>
                      </a:lnTo>
                      <a:lnTo>
                        <a:pt x="56" y="20"/>
                      </a:lnTo>
                      <a:lnTo>
                        <a:pt x="58" y="20"/>
                      </a:lnTo>
                      <a:lnTo>
                        <a:pt x="60" y="20"/>
                      </a:lnTo>
                      <a:lnTo>
                        <a:pt x="62" y="18"/>
                      </a:lnTo>
                      <a:lnTo>
                        <a:pt x="63" y="18"/>
                      </a:lnTo>
                      <a:lnTo>
                        <a:pt x="65" y="18"/>
                      </a:lnTo>
                      <a:lnTo>
                        <a:pt x="69" y="18"/>
                      </a:lnTo>
                      <a:lnTo>
                        <a:pt x="71" y="18"/>
                      </a:lnTo>
                      <a:lnTo>
                        <a:pt x="72" y="16"/>
                      </a:lnTo>
                      <a:lnTo>
                        <a:pt x="74" y="16"/>
                      </a:lnTo>
                      <a:lnTo>
                        <a:pt x="76" y="16"/>
                      </a:lnTo>
                      <a:lnTo>
                        <a:pt x="78" y="16"/>
                      </a:lnTo>
                      <a:lnTo>
                        <a:pt x="80" y="16"/>
                      </a:lnTo>
                      <a:lnTo>
                        <a:pt x="81" y="16"/>
                      </a:lnTo>
                      <a:lnTo>
                        <a:pt x="83" y="16"/>
                      </a:lnTo>
                      <a:lnTo>
                        <a:pt x="85" y="16"/>
                      </a:lnTo>
                      <a:lnTo>
                        <a:pt x="87" y="16"/>
                      </a:lnTo>
                      <a:lnTo>
                        <a:pt x="89" y="16"/>
                      </a:lnTo>
                      <a:lnTo>
                        <a:pt x="92" y="14"/>
                      </a:lnTo>
                      <a:lnTo>
                        <a:pt x="94" y="14"/>
                      </a:lnTo>
                      <a:lnTo>
                        <a:pt x="96" y="14"/>
                      </a:lnTo>
                      <a:lnTo>
                        <a:pt x="98" y="14"/>
                      </a:lnTo>
                      <a:lnTo>
                        <a:pt x="100" y="14"/>
                      </a:lnTo>
                      <a:lnTo>
                        <a:pt x="101" y="14"/>
                      </a:lnTo>
                      <a:lnTo>
                        <a:pt x="103" y="12"/>
                      </a:lnTo>
                      <a:lnTo>
                        <a:pt x="105" y="12"/>
                      </a:lnTo>
                      <a:lnTo>
                        <a:pt x="107" y="12"/>
                      </a:lnTo>
                      <a:lnTo>
                        <a:pt x="109" y="12"/>
                      </a:lnTo>
                      <a:lnTo>
                        <a:pt x="110" y="12"/>
                      </a:lnTo>
                      <a:lnTo>
                        <a:pt x="114" y="12"/>
                      </a:lnTo>
                      <a:lnTo>
                        <a:pt x="116" y="12"/>
                      </a:lnTo>
                      <a:lnTo>
                        <a:pt x="118" y="12"/>
                      </a:lnTo>
                      <a:lnTo>
                        <a:pt x="119" y="12"/>
                      </a:lnTo>
                      <a:lnTo>
                        <a:pt x="121" y="12"/>
                      </a:lnTo>
                      <a:lnTo>
                        <a:pt x="123" y="11"/>
                      </a:lnTo>
                      <a:lnTo>
                        <a:pt x="125" y="11"/>
                      </a:lnTo>
                      <a:lnTo>
                        <a:pt x="127" y="11"/>
                      </a:lnTo>
                      <a:lnTo>
                        <a:pt x="129" y="11"/>
                      </a:lnTo>
                      <a:lnTo>
                        <a:pt x="130" y="11"/>
                      </a:lnTo>
                      <a:lnTo>
                        <a:pt x="132" y="11"/>
                      </a:lnTo>
                      <a:lnTo>
                        <a:pt x="134" y="9"/>
                      </a:lnTo>
                      <a:lnTo>
                        <a:pt x="138" y="9"/>
                      </a:lnTo>
                      <a:lnTo>
                        <a:pt x="139" y="9"/>
                      </a:lnTo>
                      <a:lnTo>
                        <a:pt x="141" y="9"/>
                      </a:lnTo>
                      <a:lnTo>
                        <a:pt x="143" y="9"/>
                      </a:lnTo>
                      <a:lnTo>
                        <a:pt x="145" y="9"/>
                      </a:lnTo>
                      <a:lnTo>
                        <a:pt x="147" y="9"/>
                      </a:lnTo>
                      <a:lnTo>
                        <a:pt x="148" y="9"/>
                      </a:lnTo>
                      <a:lnTo>
                        <a:pt x="150" y="9"/>
                      </a:lnTo>
                      <a:lnTo>
                        <a:pt x="152" y="9"/>
                      </a:lnTo>
                      <a:lnTo>
                        <a:pt x="154" y="9"/>
                      </a:lnTo>
                      <a:lnTo>
                        <a:pt x="156" y="9"/>
                      </a:lnTo>
                      <a:lnTo>
                        <a:pt x="158" y="9"/>
                      </a:lnTo>
                      <a:lnTo>
                        <a:pt x="161" y="9"/>
                      </a:lnTo>
                      <a:lnTo>
                        <a:pt x="163" y="9"/>
                      </a:lnTo>
                      <a:lnTo>
                        <a:pt x="165" y="9"/>
                      </a:lnTo>
                      <a:lnTo>
                        <a:pt x="167" y="9"/>
                      </a:lnTo>
                      <a:lnTo>
                        <a:pt x="168" y="9"/>
                      </a:lnTo>
                      <a:lnTo>
                        <a:pt x="170" y="7"/>
                      </a:lnTo>
                      <a:lnTo>
                        <a:pt x="172" y="7"/>
                      </a:lnTo>
                      <a:lnTo>
                        <a:pt x="174" y="7"/>
                      </a:lnTo>
                      <a:lnTo>
                        <a:pt x="176" y="7"/>
                      </a:lnTo>
                      <a:lnTo>
                        <a:pt x="177" y="7"/>
                      </a:lnTo>
                      <a:lnTo>
                        <a:pt x="179" y="7"/>
                      </a:lnTo>
                      <a:lnTo>
                        <a:pt x="181" y="7"/>
                      </a:lnTo>
                      <a:lnTo>
                        <a:pt x="185" y="7"/>
                      </a:lnTo>
                      <a:lnTo>
                        <a:pt x="186" y="7"/>
                      </a:lnTo>
                      <a:lnTo>
                        <a:pt x="188" y="7"/>
                      </a:lnTo>
                      <a:lnTo>
                        <a:pt x="190" y="7"/>
                      </a:lnTo>
                      <a:lnTo>
                        <a:pt x="192" y="5"/>
                      </a:lnTo>
                      <a:lnTo>
                        <a:pt x="194" y="5"/>
                      </a:lnTo>
                      <a:lnTo>
                        <a:pt x="196" y="5"/>
                      </a:lnTo>
                      <a:lnTo>
                        <a:pt x="197" y="5"/>
                      </a:lnTo>
                      <a:lnTo>
                        <a:pt x="199" y="5"/>
                      </a:lnTo>
                      <a:lnTo>
                        <a:pt x="201" y="5"/>
                      </a:lnTo>
                      <a:lnTo>
                        <a:pt x="203" y="5"/>
                      </a:lnTo>
                      <a:lnTo>
                        <a:pt x="206" y="5"/>
                      </a:lnTo>
                      <a:lnTo>
                        <a:pt x="208" y="5"/>
                      </a:lnTo>
                      <a:lnTo>
                        <a:pt x="210" y="5"/>
                      </a:lnTo>
                      <a:lnTo>
                        <a:pt x="212" y="3"/>
                      </a:lnTo>
                      <a:lnTo>
                        <a:pt x="214" y="3"/>
                      </a:lnTo>
                      <a:lnTo>
                        <a:pt x="215" y="3"/>
                      </a:lnTo>
                      <a:lnTo>
                        <a:pt x="217" y="3"/>
                      </a:lnTo>
                      <a:lnTo>
                        <a:pt x="219" y="3"/>
                      </a:lnTo>
                      <a:lnTo>
                        <a:pt x="221" y="3"/>
                      </a:lnTo>
                      <a:lnTo>
                        <a:pt x="223" y="3"/>
                      </a:lnTo>
                      <a:lnTo>
                        <a:pt x="225" y="3"/>
                      </a:lnTo>
                      <a:lnTo>
                        <a:pt x="226" y="3"/>
                      </a:lnTo>
                      <a:lnTo>
                        <a:pt x="230" y="3"/>
                      </a:lnTo>
                      <a:lnTo>
                        <a:pt x="232" y="2"/>
                      </a:lnTo>
                      <a:lnTo>
                        <a:pt x="234" y="2"/>
                      </a:lnTo>
                      <a:lnTo>
                        <a:pt x="235" y="2"/>
                      </a:lnTo>
                      <a:lnTo>
                        <a:pt x="237" y="2"/>
                      </a:lnTo>
                      <a:lnTo>
                        <a:pt x="239" y="2"/>
                      </a:lnTo>
                      <a:lnTo>
                        <a:pt x="241" y="2"/>
                      </a:lnTo>
                      <a:lnTo>
                        <a:pt x="243" y="2"/>
                      </a:lnTo>
                      <a:lnTo>
                        <a:pt x="244" y="2"/>
                      </a:lnTo>
                      <a:lnTo>
                        <a:pt x="246" y="2"/>
                      </a:lnTo>
                      <a:lnTo>
                        <a:pt x="248"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776"/>
                <p:cNvSpPr>
                  <a:spLocks/>
                </p:cNvSpPr>
                <p:nvPr/>
              </p:nvSpPr>
              <p:spPr bwMode="auto">
                <a:xfrm>
                  <a:off x="5497512" y="5387974"/>
                  <a:ext cx="396875" cy="14288"/>
                </a:xfrm>
                <a:custGeom>
                  <a:avLst/>
                  <a:gdLst>
                    <a:gd name="T0" fmla="*/ 5 w 250"/>
                    <a:gd name="T1" fmla="*/ 9 h 9"/>
                    <a:gd name="T2" fmla="*/ 11 w 250"/>
                    <a:gd name="T3" fmla="*/ 9 h 9"/>
                    <a:gd name="T4" fmla="*/ 16 w 250"/>
                    <a:gd name="T5" fmla="*/ 9 h 9"/>
                    <a:gd name="T6" fmla="*/ 22 w 250"/>
                    <a:gd name="T7" fmla="*/ 7 h 9"/>
                    <a:gd name="T8" fmla="*/ 29 w 250"/>
                    <a:gd name="T9" fmla="*/ 7 h 9"/>
                    <a:gd name="T10" fmla="*/ 34 w 250"/>
                    <a:gd name="T11" fmla="*/ 5 h 9"/>
                    <a:gd name="T12" fmla="*/ 40 w 250"/>
                    <a:gd name="T13" fmla="*/ 5 h 9"/>
                    <a:gd name="T14" fmla="*/ 45 w 250"/>
                    <a:gd name="T15" fmla="*/ 5 h 9"/>
                    <a:gd name="T16" fmla="*/ 53 w 250"/>
                    <a:gd name="T17" fmla="*/ 5 h 9"/>
                    <a:gd name="T18" fmla="*/ 58 w 250"/>
                    <a:gd name="T19" fmla="*/ 3 h 9"/>
                    <a:gd name="T20" fmla="*/ 63 w 250"/>
                    <a:gd name="T21" fmla="*/ 3 h 9"/>
                    <a:gd name="T22" fmla="*/ 69 w 250"/>
                    <a:gd name="T23" fmla="*/ 3 h 9"/>
                    <a:gd name="T24" fmla="*/ 76 w 250"/>
                    <a:gd name="T25" fmla="*/ 3 h 9"/>
                    <a:gd name="T26" fmla="*/ 82 w 250"/>
                    <a:gd name="T27" fmla="*/ 3 h 9"/>
                    <a:gd name="T28" fmla="*/ 87 w 250"/>
                    <a:gd name="T29" fmla="*/ 3 h 9"/>
                    <a:gd name="T30" fmla="*/ 92 w 250"/>
                    <a:gd name="T31" fmla="*/ 3 h 9"/>
                    <a:gd name="T32" fmla="*/ 100 w 250"/>
                    <a:gd name="T33" fmla="*/ 3 h 9"/>
                    <a:gd name="T34" fmla="*/ 105 w 250"/>
                    <a:gd name="T35" fmla="*/ 3 h 9"/>
                    <a:gd name="T36" fmla="*/ 111 w 250"/>
                    <a:gd name="T37" fmla="*/ 2 h 9"/>
                    <a:gd name="T38" fmla="*/ 116 w 250"/>
                    <a:gd name="T39" fmla="*/ 2 h 9"/>
                    <a:gd name="T40" fmla="*/ 123 w 250"/>
                    <a:gd name="T41" fmla="*/ 2 h 9"/>
                    <a:gd name="T42" fmla="*/ 129 w 250"/>
                    <a:gd name="T43" fmla="*/ 2 h 9"/>
                    <a:gd name="T44" fmla="*/ 134 w 250"/>
                    <a:gd name="T45" fmla="*/ 2 h 9"/>
                    <a:gd name="T46" fmla="*/ 139 w 250"/>
                    <a:gd name="T47" fmla="*/ 2 h 9"/>
                    <a:gd name="T48" fmla="*/ 147 w 250"/>
                    <a:gd name="T49" fmla="*/ 2 h 9"/>
                    <a:gd name="T50" fmla="*/ 152 w 250"/>
                    <a:gd name="T51" fmla="*/ 2 h 9"/>
                    <a:gd name="T52" fmla="*/ 158 w 250"/>
                    <a:gd name="T53" fmla="*/ 2 h 9"/>
                    <a:gd name="T54" fmla="*/ 163 w 250"/>
                    <a:gd name="T55" fmla="*/ 2 h 9"/>
                    <a:gd name="T56" fmla="*/ 170 w 250"/>
                    <a:gd name="T57" fmla="*/ 2 h 9"/>
                    <a:gd name="T58" fmla="*/ 176 w 250"/>
                    <a:gd name="T59" fmla="*/ 0 h 9"/>
                    <a:gd name="T60" fmla="*/ 181 w 250"/>
                    <a:gd name="T61" fmla="*/ 0 h 9"/>
                    <a:gd name="T62" fmla="*/ 187 w 250"/>
                    <a:gd name="T63" fmla="*/ 0 h 9"/>
                    <a:gd name="T64" fmla="*/ 194 w 250"/>
                    <a:gd name="T65" fmla="*/ 0 h 9"/>
                    <a:gd name="T66" fmla="*/ 199 w 250"/>
                    <a:gd name="T67" fmla="*/ 0 h 9"/>
                    <a:gd name="T68" fmla="*/ 205 w 250"/>
                    <a:gd name="T69" fmla="*/ 2 h 9"/>
                    <a:gd name="T70" fmla="*/ 210 w 250"/>
                    <a:gd name="T71" fmla="*/ 2 h 9"/>
                    <a:gd name="T72" fmla="*/ 217 w 250"/>
                    <a:gd name="T73" fmla="*/ 2 h 9"/>
                    <a:gd name="T74" fmla="*/ 223 w 250"/>
                    <a:gd name="T75" fmla="*/ 2 h 9"/>
                    <a:gd name="T76" fmla="*/ 228 w 250"/>
                    <a:gd name="T77" fmla="*/ 2 h 9"/>
                    <a:gd name="T78" fmla="*/ 234 w 250"/>
                    <a:gd name="T79" fmla="*/ 0 h 9"/>
                    <a:gd name="T80" fmla="*/ 241 w 250"/>
                    <a:gd name="T81" fmla="*/ 0 h 9"/>
                    <a:gd name="T82" fmla="*/ 246 w 250"/>
                    <a:gd name="T8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0" h="9">
                      <a:moveTo>
                        <a:pt x="0" y="9"/>
                      </a:moveTo>
                      <a:lnTo>
                        <a:pt x="2" y="9"/>
                      </a:lnTo>
                      <a:lnTo>
                        <a:pt x="5" y="9"/>
                      </a:lnTo>
                      <a:lnTo>
                        <a:pt x="7" y="9"/>
                      </a:lnTo>
                      <a:lnTo>
                        <a:pt x="9" y="9"/>
                      </a:lnTo>
                      <a:lnTo>
                        <a:pt x="11" y="9"/>
                      </a:lnTo>
                      <a:lnTo>
                        <a:pt x="13" y="9"/>
                      </a:lnTo>
                      <a:lnTo>
                        <a:pt x="15" y="9"/>
                      </a:lnTo>
                      <a:lnTo>
                        <a:pt x="16" y="9"/>
                      </a:lnTo>
                      <a:lnTo>
                        <a:pt x="18" y="7"/>
                      </a:lnTo>
                      <a:lnTo>
                        <a:pt x="20" y="7"/>
                      </a:lnTo>
                      <a:lnTo>
                        <a:pt x="22" y="7"/>
                      </a:lnTo>
                      <a:lnTo>
                        <a:pt x="24" y="7"/>
                      </a:lnTo>
                      <a:lnTo>
                        <a:pt x="25" y="7"/>
                      </a:lnTo>
                      <a:lnTo>
                        <a:pt x="29" y="7"/>
                      </a:lnTo>
                      <a:lnTo>
                        <a:pt x="31" y="7"/>
                      </a:lnTo>
                      <a:lnTo>
                        <a:pt x="33" y="5"/>
                      </a:lnTo>
                      <a:lnTo>
                        <a:pt x="34" y="5"/>
                      </a:lnTo>
                      <a:lnTo>
                        <a:pt x="36" y="5"/>
                      </a:lnTo>
                      <a:lnTo>
                        <a:pt x="38" y="5"/>
                      </a:lnTo>
                      <a:lnTo>
                        <a:pt x="40" y="5"/>
                      </a:lnTo>
                      <a:lnTo>
                        <a:pt x="42" y="5"/>
                      </a:lnTo>
                      <a:lnTo>
                        <a:pt x="44" y="5"/>
                      </a:lnTo>
                      <a:lnTo>
                        <a:pt x="45" y="5"/>
                      </a:lnTo>
                      <a:lnTo>
                        <a:pt x="47" y="5"/>
                      </a:lnTo>
                      <a:lnTo>
                        <a:pt x="51" y="5"/>
                      </a:lnTo>
                      <a:lnTo>
                        <a:pt x="53" y="5"/>
                      </a:lnTo>
                      <a:lnTo>
                        <a:pt x="54" y="5"/>
                      </a:lnTo>
                      <a:lnTo>
                        <a:pt x="56" y="3"/>
                      </a:lnTo>
                      <a:lnTo>
                        <a:pt x="58" y="3"/>
                      </a:lnTo>
                      <a:lnTo>
                        <a:pt x="60" y="3"/>
                      </a:lnTo>
                      <a:lnTo>
                        <a:pt x="62" y="3"/>
                      </a:lnTo>
                      <a:lnTo>
                        <a:pt x="63" y="3"/>
                      </a:lnTo>
                      <a:lnTo>
                        <a:pt x="65" y="3"/>
                      </a:lnTo>
                      <a:lnTo>
                        <a:pt x="67" y="3"/>
                      </a:lnTo>
                      <a:lnTo>
                        <a:pt x="69" y="3"/>
                      </a:lnTo>
                      <a:lnTo>
                        <a:pt x="71" y="3"/>
                      </a:lnTo>
                      <a:lnTo>
                        <a:pt x="74" y="3"/>
                      </a:lnTo>
                      <a:lnTo>
                        <a:pt x="76" y="3"/>
                      </a:lnTo>
                      <a:lnTo>
                        <a:pt x="78" y="3"/>
                      </a:lnTo>
                      <a:lnTo>
                        <a:pt x="80" y="3"/>
                      </a:lnTo>
                      <a:lnTo>
                        <a:pt x="82" y="3"/>
                      </a:lnTo>
                      <a:lnTo>
                        <a:pt x="83" y="3"/>
                      </a:lnTo>
                      <a:lnTo>
                        <a:pt x="85" y="3"/>
                      </a:lnTo>
                      <a:lnTo>
                        <a:pt x="87" y="3"/>
                      </a:lnTo>
                      <a:lnTo>
                        <a:pt x="89" y="3"/>
                      </a:lnTo>
                      <a:lnTo>
                        <a:pt x="91" y="3"/>
                      </a:lnTo>
                      <a:lnTo>
                        <a:pt x="92" y="3"/>
                      </a:lnTo>
                      <a:lnTo>
                        <a:pt x="94" y="3"/>
                      </a:lnTo>
                      <a:lnTo>
                        <a:pt x="98" y="3"/>
                      </a:lnTo>
                      <a:lnTo>
                        <a:pt x="100" y="3"/>
                      </a:lnTo>
                      <a:lnTo>
                        <a:pt x="101" y="3"/>
                      </a:lnTo>
                      <a:lnTo>
                        <a:pt x="103" y="3"/>
                      </a:lnTo>
                      <a:lnTo>
                        <a:pt x="105" y="3"/>
                      </a:lnTo>
                      <a:lnTo>
                        <a:pt x="107" y="3"/>
                      </a:lnTo>
                      <a:lnTo>
                        <a:pt x="109" y="2"/>
                      </a:lnTo>
                      <a:lnTo>
                        <a:pt x="111" y="2"/>
                      </a:lnTo>
                      <a:lnTo>
                        <a:pt x="112" y="2"/>
                      </a:lnTo>
                      <a:lnTo>
                        <a:pt x="114" y="2"/>
                      </a:lnTo>
                      <a:lnTo>
                        <a:pt x="116" y="2"/>
                      </a:lnTo>
                      <a:lnTo>
                        <a:pt x="118" y="2"/>
                      </a:lnTo>
                      <a:lnTo>
                        <a:pt x="121" y="2"/>
                      </a:lnTo>
                      <a:lnTo>
                        <a:pt x="123" y="2"/>
                      </a:lnTo>
                      <a:lnTo>
                        <a:pt x="125" y="2"/>
                      </a:lnTo>
                      <a:lnTo>
                        <a:pt x="127" y="2"/>
                      </a:lnTo>
                      <a:lnTo>
                        <a:pt x="129" y="2"/>
                      </a:lnTo>
                      <a:lnTo>
                        <a:pt x="130" y="2"/>
                      </a:lnTo>
                      <a:lnTo>
                        <a:pt x="132" y="2"/>
                      </a:lnTo>
                      <a:lnTo>
                        <a:pt x="134" y="2"/>
                      </a:lnTo>
                      <a:lnTo>
                        <a:pt x="136" y="2"/>
                      </a:lnTo>
                      <a:lnTo>
                        <a:pt x="138" y="2"/>
                      </a:lnTo>
                      <a:lnTo>
                        <a:pt x="139" y="2"/>
                      </a:lnTo>
                      <a:lnTo>
                        <a:pt x="143" y="2"/>
                      </a:lnTo>
                      <a:lnTo>
                        <a:pt x="145" y="2"/>
                      </a:lnTo>
                      <a:lnTo>
                        <a:pt x="147" y="2"/>
                      </a:lnTo>
                      <a:lnTo>
                        <a:pt x="149" y="2"/>
                      </a:lnTo>
                      <a:lnTo>
                        <a:pt x="150" y="2"/>
                      </a:lnTo>
                      <a:lnTo>
                        <a:pt x="152" y="2"/>
                      </a:lnTo>
                      <a:lnTo>
                        <a:pt x="154" y="2"/>
                      </a:lnTo>
                      <a:lnTo>
                        <a:pt x="156" y="2"/>
                      </a:lnTo>
                      <a:lnTo>
                        <a:pt x="158" y="2"/>
                      </a:lnTo>
                      <a:lnTo>
                        <a:pt x="159" y="2"/>
                      </a:lnTo>
                      <a:lnTo>
                        <a:pt x="161" y="2"/>
                      </a:lnTo>
                      <a:lnTo>
                        <a:pt x="163" y="2"/>
                      </a:lnTo>
                      <a:lnTo>
                        <a:pt x="167" y="2"/>
                      </a:lnTo>
                      <a:lnTo>
                        <a:pt x="168" y="2"/>
                      </a:lnTo>
                      <a:lnTo>
                        <a:pt x="170" y="2"/>
                      </a:lnTo>
                      <a:lnTo>
                        <a:pt x="172" y="2"/>
                      </a:lnTo>
                      <a:lnTo>
                        <a:pt x="174" y="0"/>
                      </a:lnTo>
                      <a:lnTo>
                        <a:pt x="176" y="0"/>
                      </a:lnTo>
                      <a:lnTo>
                        <a:pt x="178" y="0"/>
                      </a:lnTo>
                      <a:lnTo>
                        <a:pt x="179" y="0"/>
                      </a:lnTo>
                      <a:lnTo>
                        <a:pt x="181" y="0"/>
                      </a:lnTo>
                      <a:lnTo>
                        <a:pt x="183" y="0"/>
                      </a:lnTo>
                      <a:lnTo>
                        <a:pt x="185" y="0"/>
                      </a:lnTo>
                      <a:lnTo>
                        <a:pt x="187" y="0"/>
                      </a:lnTo>
                      <a:lnTo>
                        <a:pt x="190" y="0"/>
                      </a:lnTo>
                      <a:lnTo>
                        <a:pt x="192" y="0"/>
                      </a:lnTo>
                      <a:lnTo>
                        <a:pt x="194" y="0"/>
                      </a:lnTo>
                      <a:lnTo>
                        <a:pt x="196" y="0"/>
                      </a:lnTo>
                      <a:lnTo>
                        <a:pt x="197" y="0"/>
                      </a:lnTo>
                      <a:lnTo>
                        <a:pt x="199" y="0"/>
                      </a:lnTo>
                      <a:lnTo>
                        <a:pt x="201" y="0"/>
                      </a:lnTo>
                      <a:lnTo>
                        <a:pt x="203" y="2"/>
                      </a:lnTo>
                      <a:lnTo>
                        <a:pt x="205" y="2"/>
                      </a:lnTo>
                      <a:lnTo>
                        <a:pt x="206" y="2"/>
                      </a:lnTo>
                      <a:lnTo>
                        <a:pt x="208" y="2"/>
                      </a:lnTo>
                      <a:lnTo>
                        <a:pt x="210" y="2"/>
                      </a:lnTo>
                      <a:lnTo>
                        <a:pt x="214" y="2"/>
                      </a:lnTo>
                      <a:lnTo>
                        <a:pt x="216" y="2"/>
                      </a:lnTo>
                      <a:lnTo>
                        <a:pt x="217" y="2"/>
                      </a:lnTo>
                      <a:lnTo>
                        <a:pt x="219" y="2"/>
                      </a:lnTo>
                      <a:lnTo>
                        <a:pt x="221" y="2"/>
                      </a:lnTo>
                      <a:lnTo>
                        <a:pt x="223" y="2"/>
                      </a:lnTo>
                      <a:lnTo>
                        <a:pt x="225" y="2"/>
                      </a:lnTo>
                      <a:lnTo>
                        <a:pt x="226" y="2"/>
                      </a:lnTo>
                      <a:lnTo>
                        <a:pt x="228" y="2"/>
                      </a:lnTo>
                      <a:lnTo>
                        <a:pt x="230" y="0"/>
                      </a:lnTo>
                      <a:lnTo>
                        <a:pt x="232" y="0"/>
                      </a:lnTo>
                      <a:lnTo>
                        <a:pt x="234" y="0"/>
                      </a:lnTo>
                      <a:lnTo>
                        <a:pt x="237" y="0"/>
                      </a:lnTo>
                      <a:lnTo>
                        <a:pt x="239" y="0"/>
                      </a:lnTo>
                      <a:lnTo>
                        <a:pt x="241" y="0"/>
                      </a:lnTo>
                      <a:lnTo>
                        <a:pt x="243" y="0"/>
                      </a:lnTo>
                      <a:lnTo>
                        <a:pt x="245" y="0"/>
                      </a:lnTo>
                      <a:lnTo>
                        <a:pt x="246" y="0"/>
                      </a:lnTo>
                      <a:lnTo>
                        <a:pt x="248" y="0"/>
                      </a:lnTo>
                      <a:lnTo>
                        <a:pt x="250"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777"/>
                <p:cNvSpPr>
                  <a:spLocks/>
                </p:cNvSpPr>
                <p:nvPr/>
              </p:nvSpPr>
              <p:spPr bwMode="auto">
                <a:xfrm>
                  <a:off x="5894387" y="5381624"/>
                  <a:ext cx="396875" cy="6350"/>
                </a:xfrm>
                <a:custGeom>
                  <a:avLst/>
                  <a:gdLst>
                    <a:gd name="T0" fmla="*/ 4 w 250"/>
                    <a:gd name="T1" fmla="*/ 4 h 4"/>
                    <a:gd name="T2" fmla="*/ 11 w 250"/>
                    <a:gd name="T3" fmla="*/ 4 h 4"/>
                    <a:gd name="T4" fmla="*/ 16 w 250"/>
                    <a:gd name="T5" fmla="*/ 4 h 4"/>
                    <a:gd name="T6" fmla="*/ 22 w 250"/>
                    <a:gd name="T7" fmla="*/ 4 h 4"/>
                    <a:gd name="T8" fmla="*/ 27 w 250"/>
                    <a:gd name="T9" fmla="*/ 4 h 4"/>
                    <a:gd name="T10" fmla="*/ 34 w 250"/>
                    <a:gd name="T11" fmla="*/ 4 h 4"/>
                    <a:gd name="T12" fmla="*/ 40 w 250"/>
                    <a:gd name="T13" fmla="*/ 2 h 4"/>
                    <a:gd name="T14" fmla="*/ 45 w 250"/>
                    <a:gd name="T15" fmla="*/ 2 h 4"/>
                    <a:gd name="T16" fmla="*/ 51 w 250"/>
                    <a:gd name="T17" fmla="*/ 0 h 4"/>
                    <a:gd name="T18" fmla="*/ 58 w 250"/>
                    <a:gd name="T19" fmla="*/ 2 h 4"/>
                    <a:gd name="T20" fmla="*/ 63 w 250"/>
                    <a:gd name="T21" fmla="*/ 2 h 4"/>
                    <a:gd name="T22" fmla="*/ 69 w 250"/>
                    <a:gd name="T23" fmla="*/ 2 h 4"/>
                    <a:gd name="T24" fmla="*/ 74 w 250"/>
                    <a:gd name="T25" fmla="*/ 2 h 4"/>
                    <a:gd name="T26" fmla="*/ 81 w 250"/>
                    <a:gd name="T27" fmla="*/ 0 h 4"/>
                    <a:gd name="T28" fmla="*/ 87 w 250"/>
                    <a:gd name="T29" fmla="*/ 2 h 4"/>
                    <a:gd name="T30" fmla="*/ 92 w 250"/>
                    <a:gd name="T31" fmla="*/ 2 h 4"/>
                    <a:gd name="T32" fmla="*/ 98 w 250"/>
                    <a:gd name="T33" fmla="*/ 4 h 4"/>
                    <a:gd name="T34" fmla="*/ 105 w 250"/>
                    <a:gd name="T35" fmla="*/ 4 h 4"/>
                    <a:gd name="T36" fmla="*/ 110 w 250"/>
                    <a:gd name="T37" fmla="*/ 4 h 4"/>
                    <a:gd name="T38" fmla="*/ 116 w 250"/>
                    <a:gd name="T39" fmla="*/ 4 h 4"/>
                    <a:gd name="T40" fmla="*/ 121 w 250"/>
                    <a:gd name="T41" fmla="*/ 4 h 4"/>
                    <a:gd name="T42" fmla="*/ 128 w 250"/>
                    <a:gd name="T43" fmla="*/ 2 h 4"/>
                    <a:gd name="T44" fmla="*/ 134 w 250"/>
                    <a:gd name="T45" fmla="*/ 4 h 4"/>
                    <a:gd name="T46" fmla="*/ 139 w 250"/>
                    <a:gd name="T47" fmla="*/ 4 h 4"/>
                    <a:gd name="T48" fmla="*/ 145 w 250"/>
                    <a:gd name="T49" fmla="*/ 4 h 4"/>
                    <a:gd name="T50" fmla="*/ 152 w 250"/>
                    <a:gd name="T51" fmla="*/ 4 h 4"/>
                    <a:gd name="T52" fmla="*/ 157 w 250"/>
                    <a:gd name="T53" fmla="*/ 4 h 4"/>
                    <a:gd name="T54" fmla="*/ 163 w 250"/>
                    <a:gd name="T55" fmla="*/ 4 h 4"/>
                    <a:gd name="T56" fmla="*/ 168 w 250"/>
                    <a:gd name="T57" fmla="*/ 4 h 4"/>
                    <a:gd name="T58" fmla="*/ 176 w 250"/>
                    <a:gd name="T59" fmla="*/ 4 h 4"/>
                    <a:gd name="T60" fmla="*/ 181 w 250"/>
                    <a:gd name="T61" fmla="*/ 4 h 4"/>
                    <a:gd name="T62" fmla="*/ 186 w 250"/>
                    <a:gd name="T63" fmla="*/ 4 h 4"/>
                    <a:gd name="T64" fmla="*/ 194 w 250"/>
                    <a:gd name="T65" fmla="*/ 4 h 4"/>
                    <a:gd name="T66" fmla="*/ 199 w 250"/>
                    <a:gd name="T67" fmla="*/ 4 h 4"/>
                    <a:gd name="T68" fmla="*/ 205 w 250"/>
                    <a:gd name="T69" fmla="*/ 2 h 4"/>
                    <a:gd name="T70" fmla="*/ 210 w 250"/>
                    <a:gd name="T71" fmla="*/ 2 h 4"/>
                    <a:gd name="T72" fmla="*/ 217 w 250"/>
                    <a:gd name="T73" fmla="*/ 2 h 4"/>
                    <a:gd name="T74" fmla="*/ 223 w 250"/>
                    <a:gd name="T75" fmla="*/ 2 h 4"/>
                    <a:gd name="T76" fmla="*/ 228 w 250"/>
                    <a:gd name="T77" fmla="*/ 2 h 4"/>
                    <a:gd name="T78" fmla="*/ 234 w 250"/>
                    <a:gd name="T79" fmla="*/ 2 h 4"/>
                    <a:gd name="T80" fmla="*/ 241 w 250"/>
                    <a:gd name="T81" fmla="*/ 2 h 4"/>
                    <a:gd name="T82" fmla="*/ 246 w 250"/>
                    <a:gd name="T8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0" h="4">
                      <a:moveTo>
                        <a:pt x="0" y="4"/>
                      </a:moveTo>
                      <a:lnTo>
                        <a:pt x="2" y="4"/>
                      </a:lnTo>
                      <a:lnTo>
                        <a:pt x="4" y="4"/>
                      </a:lnTo>
                      <a:lnTo>
                        <a:pt x="5" y="4"/>
                      </a:lnTo>
                      <a:lnTo>
                        <a:pt x="9" y="4"/>
                      </a:lnTo>
                      <a:lnTo>
                        <a:pt x="11" y="4"/>
                      </a:lnTo>
                      <a:lnTo>
                        <a:pt x="13" y="4"/>
                      </a:lnTo>
                      <a:lnTo>
                        <a:pt x="14" y="4"/>
                      </a:lnTo>
                      <a:lnTo>
                        <a:pt x="16" y="4"/>
                      </a:lnTo>
                      <a:lnTo>
                        <a:pt x="18" y="4"/>
                      </a:lnTo>
                      <a:lnTo>
                        <a:pt x="20" y="4"/>
                      </a:lnTo>
                      <a:lnTo>
                        <a:pt x="22" y="4"/>
                      </a:lnTo>
                      <a:lnTo>
                        <a:pt x="23" y="4"/>
                      </a:lnTo>
                      <a:lnTo>
                        <a:pt x="25" y="4"/>
                      </a:lnTo>
                      <a:lnTo>
                        <a:pt x="27" y="4"/>
                      </a:lnTo>
                      <a:lnTo>
                        <a:pt x="29" y="4"/>
                      </a:lnTo>
                      <a:lnTo>
                        <a:pt x="33" y="4"/>
                      </a:lnTo>
                      <a:lnTo>
                        <a:pt x="34" y="4"/>
                      </a:lnTo>
                      <a:lnTo>
                        <a:pt x="36" y="4"/>
                      </a:lnTo>
                      <a:lnTo>
                        <a:pt x="38" y="4"/>
                      </a:lnTo>
                      <a:lnTo>
                        <a:pt x="40" y="2"/>
                      </a:lnTo>
                      <a:lnTo>
                        <a:pt x="42" y="2"/>
                      </a:lnTo>
                      <a:lnTo>
                        <a:pt x="43" y="2"/>
                      </a:lnTo>
                      <a:lnTo>
                        <a:pt x="45" y="2"/>
                      </a:lnTo>
                      <a:lnTo>
                        <a:pt x="47" y="2"/>
                      </a:lnTo>
                      <a:lnTo>
                        <a:pt x="49" y="2"/>
                      </a:lnTo>
                      <a:lnTo>
                        <a:pt x="51" y="0"/>
                      </a:lnTo>
                      <a:lnTo>
                        <a:pt x="52" y="0"/>
                      </a:lnTo>
                      <a:lnTo>
                        <a:pt x="56" y="2"/>
                      </a:lnTo>
                      <a:lnTo>
                        <a:pt x="58" y="2"/>
                      </a:lnTo>
                      <a:lnTo>
                        <a:pt x="60" y="2"/>
                      </a:lnTo>
                      <a:lnTo>
                        <a:pt x="61" y="2"/>
                      </a:lnTo>
                      <a:lnTo>
                        <a:pt x="63" y="2"/>
                      </a:lnTo>
                      <a:lnTo>
                        <a:pt x="65" y="2"/>
                      </a:lnTo>
                      <a:lnTo>
                        <a:pt x="67" y="2"/>
                      </a:lnTo>
                      <a:lnTo>
                        <a:pt x="69" y="2"/>
                      </a:lnTo>
                      <a:lnTo>
                        <a:pt x="71" y="2"/>
                      </a:lnTo>
                      <a:lnTo>
                        <a:pt x="72" y="2"/>
                      </a:lnTo>
                      <a:lnTo>
                        <a:pt x="74" y="2"/>
                      </a:lnTo>
                      <a:lnTo>
                        <a:pt x="76" y="2"/>
                      </a:lnTo>
                      <a:lnTo>
                        <a:pt x="80" y="0"/>
                      </a:lnTo>
                      <a:lnTo>
                        <a:pt x="81" y="0"/>
                      </a:lnTo>
                      <a:lnTo>
                        <a:pt x="83" y="2"/>
                      </a:lnTo>
                      <a:lnTo>
                        <a:pt x="85" y="2"/>
                      </a:lnTo>
                      <a:lnTo>
                        <a:pt x="87" y="2"/>
                      </a:lnTo>
                      <a:lnTo>
                        <a:pt x="89" y="2"/>
                      </a:lnTo>
                      <a:lnTo>
                        <a:pt x="90" y="2"/>
                      </a:lnTo>
                      <a:lnTo>
                        <a:pt x="92" y="2"/>
                      </a:lnTo>
                      <a:lnTo>
                        <a:pt x="94" y="2"/>
                      </a:lnTo>
                      <a:lnTo>
                        <a:pt x="96" y="2"/>
                      </a:lnTo>
                      <a:lnTo>
                        <a:pt x="98" y="4"/>
                      </a:lnTo>
                      <a:lnTo>
                        <a:pt x="101" y="4"/>
                      </a:lnTo>
                      <a:lnTo>
                        <a:pt x="103" y="4"/>
                      </a:lnTo>
                      <a:lnTo>
                        <a:pt x="105" y="4"/>
                      </a:lnTo>
                      <a:lnTo>
                        <a:pt x="107" y="4"/>
                      </a:lnTo>
                      <a:lnTo>
                        <a:pt x="109" y="4"/>
                      </a:lnTo>
                      <a:lnTo>
                        <a:pt x="110" y="4"/>
                      </a:lnTo>
                      <a:lnTo>
                        <a:pt x="112" y="4"/>
                      </a:lnTo>
                      <a:lnTo>
                        <a:pt x="114" y="4"/>
                      </a:lnTo>
                      <a:lnTo>
                        <a:pt x="116" y="4"/>
                      </a:lnTo>
                      <a:lnTo>
                        <a:pt x="118" y="4"/>
                      </a:lnTo>
                      <a:lnTo>
                        <a:pt x="119" y="4"/>
                      </a:lnTo>
                      <a:lnTo>
                        <a:pt x="121" y="4"/>
                      </a:lnTo>
                      <a:lnTo>
                        <a:pt x="125" y="4"/>
                      </a:lnTo>
                      <a:lnTo>
                        <a:pt x="127" y="4"/>
                      </a:lnTo>
                      <a:lnTo>
                        <a:pt x="128" y="2"/>
                      </a:lnTo>
                      <a:lnTo>
                        <a:pt x="130" y="4"/>
                      </a:lnTo>
                      <a:lnTo>
                        <a:pt x="132" y="4"/>
                      </a:lnTo>
                      <a:lnTo>
                        <a:pt x="134" y="4"/>
                      </a:lnTo>
                      <a:lnTo>
                        <a:pt x="136" y="4"/>
                      </a:lnTo>
                      <a:lnTo>
                        <a:pt x="138" y="4"/>
                      </a:lnTo>
                      <a:lnTo>
                        <a:pt x="139" y="4"/>
                      </a:lnTo>
                      <a:lnTo>
                        <a:pt x="141" y="4"/>
                      </a:lnTo>
                      <a:lnTo>
                        <a:pt x="143" y="4"/>
                      </a:lnTo>
                      <a:lnTo>
                        <a:pt x="145" y="4"/>
                      </a:lnTo>
                      <a:lnTo>
                        <a:pt x="148" y="4"/>
                      </a:lnTo>
                      <a:lnTo>
                        <a:pt x="150" y="4"/>
                      </a:lnTo>
                      <a:lnTo>
                        <a:pt x="152" y="4"/>
                      </a:lnTo>
                      <a:lnTo>
                        <a:pt x="154" y="4"/>
                      </a:lnTo>
                      <a:lnTo>
                        <a:pt x="156" y="4"/>
                      </a:lnTo>
                      <a:lnTo>
                        <a:pt x="157" y="4"/>
                      </a:lnTo>
                      <a:lnTo>
                        <a:pt x="159" y="4"/>
                      </a:lnTo>
                      <a:lnTo>
                        <a:pt x="161" y="4"/>
                      </a:lnTo>
                      <a:lnTo>
                        <a:pt x="163" y="4"/>
                      </a:lnTo>
                      <a:lnTo>
                        <a:pt x="165" y="4"/>
                      </a:lnTo>
                      <a:lnTo>
                        <a:pt x="167" y="4"/>
                      </a:lnTo>
                      <a:lnTo>
                        <a:pt x="168" y="4"/>
                      </a:lnTo>
                      <a:lnTo>
                        <a:pt x="172" y="4"/>
                      </a:lnTo>
                      <a:lnTo>
                        <a:pt x="174" y="4"/>
                      </a:lnTo>
                      <a:lnTo>
                        <a:pt x="176" y="4"/>
                      </a:lnTo>
                      <a:lnTo>
                        <a:pt x="177" y="4"/>
                      </a:lnTo>
                      <a:lnTo>
                        <a:pt x="179" y="4"/>
                      </a:lnTo>
                      <a:lnTo>
                        <a:pt x="181" y="4"/>
                      </a:lnTo>
                      <a:lnTo>
                        <a:pt x="183" y="4"/>
                      </a:lnTo>
                      <a:lnTo>
                        <a:pt x="185" y="4"/>
                      </a:lnTo>
                      <a:lnTo>
                        <a:pt x="186" y="4"/>
                      </a:lnTo>
                      <a:lnTo>
                        <a:pt x="188" y="4"/>
                      </a:lnTo>
                      <a:lnTo>
                        <a:pt x="190" y="4"/>
                      </a:lnTo>
                      <a:lnTo>
                        <a:pt x="194" y="4"/>
                      </a:lnTo>
                      <a:lnTo>
                        <a:pt x="195" y="4"/>
                      </a:lnTo>
                      <a:lnTo>
                        <a:pt x="197" y="4"/>
                      </a:lnTo>
                      <a:lnTo>
                        <a:pt x="199" y="4"/>
                      </a:lnTo>
                      <a:lnTo>
                        <a:pt x="201" y="4"/>
                      </a:lnTo>
                      <a:lnTo>
                        <a:pt x="203" y="4"/>
                      </a:lnTo>
                      <a:lnTo>
                        <a:pt x="205" y="2"/>
                      </a:lnTo>
                      <a:lnTo>
                        <a:pt x="206" y="2"/>
                      </a:lnTo>
                      <a:lnTo>
                        <a:pt x="208" y="2"/>
                      </a:lnTo>
                      <a:lnTo>
                        <a:pt x="210" y="2"/>
                      </a:lnTo>
                      <a:lnTo>
                        <a:pt x="212" y="2"/>
                      </a:lnTo>
                      <a:lnTo>
                        <a:pt x="214" y="2"/>
                      </a:lnTo>
                      <a:lnTo>
                        <a:pt x="217" y="2"/>
                      </a:lnTo>
                      <a:lnTo>
                        <a:pt x="219" y="2"/>
                      </a:lnTo>
                      <a:lnTo>
                        <a:pt x="221" y="2"/>
                      </a:lnTo>
                      <a:lnTo>
                        <a:pt x="223" y="2"/>
                      </a:lnTo>
                      <a:lnTo>
                        <a:pt x="224" y="2"/>
                      </a:lnTo>
                      <a:lnTo>
                        <a:pt x="226" y="2"/>
                      </a:lnTo>
                      <a:lnTo>
                        <a:pt x="228" y="2"/>
                      </a:lnTo>
                      <a:lnTo>
                        <a:pt x="230" y="2"/>
                      </a:lnTo>
                      <a:lnTo>
                        <a:pt x="232" y="2"/>
                      </a:lnTo>
                      <a:lnTo>
                        <a:pt x="234" y="2"/>
                      </a:lnTo>
                      <a:lnTo>
                        <a:pt x="235" y="2"/>
                      </a:lnTo>
                      <a:lnTo>
                        <a:pt x="237" y="2"/>
                      </a:lnTo>
                      <a:lnTo>
                        <a:pt x="241" y="2"/>
                      </a:lnTo>
                      <a:lnTo>
                        <a:pt x="243" y="2"/>
                      </a:lnTo>
                      <a:lnTo>
                        <a:pt x="244" y="2"/>
                      </a:lnTo>
                      <a:lnTo>
                        <a:pt x="246" y="2"/>
                      </a:lnTo>
                      <a:lnTo>
                        <a:pt x="248" y="2"/>
                      </a:lnTo>
                      <a:lnTo>
                        <a:pt x="250" y="2"/>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Freeform 778"/>
                <p:cNvSpPr>
                  <a:spLocks/>
                </p:cNvSpPr>
                <p:nvPr/>
              </p:nvSpPr>
              <p:spPr bwMode="auto">
                <a:xfrm>
                  <a:off x="6291262" y="5384799"/>
                  <a:ext cx="57150" cy="0"/>
                </a:xfrm>
                <a:custGeom>
                  <a:avLst/>
                  <a:gdLst>
                    <a:gd name="T0" fmla="*/ 0 w 36"/>
                    <a:gd name="T1" fmla="*/ 2 w 36"/>
                    <a:gd name="T2" fmla="*/ 3 w 36"/>
                    <a:gd name="T3" fmla="*/ 5 w 36"/>
                    <a:gd name="T4" fmla="*/ 7 w 36"/>
                    <a:gd name="T5" fmla="*/ 9 w 36"/>
                    <a:gd name="T6" fmla="*/ 11 w 36"/>
                    <a:gd name="T7" fmla="*/ 14 w 36"/>
                    <a:gd name="T8" fmla="*/ 16 w 36"/>
                    <a:gd name="T9" fmla="*/ 18 w 36"/>
                    <a:gd name="T10" fmla="*/ 20 w 36"/>
                    <a:gd name="T11" fmla="*/ 22 w 36"/>
                    <a:gd name="T12" fmla="*/ 23 w 36"/>
                    <a:gd name="T13" fmla="*/ 25 w 36"/>
                    <a:gd name="T14" fmla="*/ 27 w 36"/>
                    <a:gd name="T15" fmla="*/ 29 w 36"/>
                    <a:gd name="T16" fmla="*/ 31 w 36"/>
                    <a:gd name="T17" fmla="*/ 32 w 36"/>
                    <a:gd name="T18" fmla="*/ 36 w 3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Lst>
                  <a:rect l="0" t="0" r="r" b="b"/>
                  <a:pathLst>
                    <a:path w="36">
                      <a:moveTo>
                        <a:pt x="0" y="0"/>
                      </a:moveTo>
                      <a:lnTo>
                        <a:pt x="2" y="0"/>
                      </a:lnTo>
                      <a:lnTo>
                        <a:pt x="3" y="0"/>
                      </a:lnTo>
                      <a:lnTo>
                        <a:pt x="5" y="0"/>
                      </a:lnTo>
                      <a:lnTo>
                        <a:pt x="7" y="0"/>
                      </a:lnTo>
                      <a:lnTo>
                        <a:pt x="9" y="0"/>
                      </a:lnTo>
                      <a:lnTo>
                        <a:pt x="11" y="0"/>
                      </a:lnTo>
                      <a:lnTo>
                        <a:pt x="14" y="0"/>
                      </a:lnTo>
                      <a:lnTo>
                        <a:pt x="16" y="0"/>
                      </a:lnTo>
                      <a:lnTo>
                        <a:pt x="18" y="0"/>
                      </a:lnTo>
                      <a:lnTo>
                        <a:pt x="20" y="0"/>
                      </a:lnTo>
                      <a:lnTo>
                        <a:pt x="22" y="0"/>
                      </a:lnTo>
                      <a:lnTo>
                        <a:pt x="23" y="0"/>
                      </a:lnTo>
                      <a:lnTo>
                        <a:pt x="25" y="0"/>
                      </a:lnTo>
                      <a:lnTo>
                        <a:pt x="27" y="0"/>
                      </a:lnTo>
                      <a:lnTo>
                        <a:pt x="29" y="0"/>
                      </a:lnTo>
                      <a:lnTo>
                        <a:pt x="31" y="0"/>
                      </a:lnTo>
                      <a:lnTo>
                        <a:pt x="32" y="0"/>
                      </a:lnTo>
                      <a:lnTo>
                        <a:pt x="36"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147" name="Group 146"/>
          <p:cNvGrpSpPr/>
          <p:nvPr/>
        </p:nvGrpSpPr>
        <p:grpSpPr>
          <a:xfrm>
            <a:off x="1447800" y="4038600"/>
            <a:ext cx="5867400" cy="1600200"/>
            <a:chOff x="1600200" y="4394834"/>
            <a:chExt cx="5791200" cy="1701166"/>
          </a:xfrm>
        </p:grpSpPr>
        <p:sp>
          <p:nvSpPr>
            <p:cNvPr id="36" name="Line 968"/>
            <p:cNvSpPr>
              <a:spLocks noChangeShapeType="1"/>
            </p:cNvSpPr>
            <p:nvPr/>
          </p:nvSpPr>
          <p:spPr bwMode="auto">
            <a:xfrm>
              <a:off x="2133936" y="5659791"/>
              <a:ext cx="21930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600"/>
            </a:p>
          </p:txBody>
        </p:sp>
        <p:sp>
          <p:nvSpPr>
            <p:cNvPr id="37" name="Line 970"/>
            <p:cNvSpPr>
              <a:spLocks noChangeShapeType="1"/>
            </p:cNvSpPr>
            <p:nvPr/>
          </p:nvSpPr>
          <p:spPr bwMode="auto">
            <a:xfrm flipV="1">
              <a:off x="2002797" y="4706926"/>
              <a:ext cx="0" cy="8505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973"/>
            <p:cNvSpPr>
              <a:spLocks noChangeShapeType="1"/>
            </p:cNvSpPr>
            <p:nvPr/>
          </p:nvSpPr>
          <p:spPr bwMode="auto">
            <a:xfrm flipV="1">
              <a:off x="2002797" y="5526594"/>
              <a:ext cx="0" cy="3086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975"/>
            <p:cNvSpPr>
              <a:spLocks noChangeArrowheads="1"/>
            </p:cNvSpPr>
            <p:nvPr/>
          </p:nvSpPr>
          <p:spPr bwMode="auto">
            <a:xfrm>
              <a:off x="2119985" y="5737860"/>
              <a:ext cx="60940" cy="1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0</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40" name="Line 979"/>
            <p:cNvSpPr>
              <a:spLocks noChangeShapeType="1"/>
            </p:cNvSpPr>
            <p:nvPr/>
          </p:nvSpPr>
          <p:spPr bwMode="auto">
            <a:xfrm flipV="1">
              <a:off x="2680808" y="5628923"/>
              <a:ext cx="0" cy="3086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Rectangle 981"/>
            <p:cNvSpPr>
              <a:spLocks noChangeArrowheads="1"/>
            </p:cNvSpPr>
            <p:nvPr/>
          </p:nvSpPr>
          <p:spPr bwMode="auto">
            <a:xfrm>
              <a:off x="2630586" y="5737860"/>
              <a:ext cx="182824" cy="1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100</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42" name="Line 985"/>
            <p:cNvSpPr>
              <a:spLocks noChangeShapeType="1"/>
            </p:cNvSpPr>
            <p:nvPr/>
          </p:nvSpPr>
          <p:spPr bwMode="auto">
            <a:xfrm flipV="1">
              <a:off x="3230473" y="5628923"/>
              <a:ext cx="0" cy="3086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Rectangle 987"/>
            <p:cNvSpPr>
              <a:spLocks noChangeArrowheads="1"/>
            </p:cNvSpPr>
            <p:nvPr/>
          </p:nvSpPr>
          <p:spPr bwMode="auto">
            <a:xfrm>
              <a:off x="3180250" y="5737860"/>
              <a:ext cx="182824" cy="1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200</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44" name="Line 991"/>
            <p:cNvSpPr>
              <a:spLocks noChangeShapeType="1"/>
            </p:cNvSpPr>
            <p:nvPr/>
          </p:nvSpPr>
          <p:spPr bwMode="auto">
            <a:xfrm flipV="1">
              <a:off x="3777347" y="5628923"/>
              <a:ext cx="0" cy="3086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Rectangle 993"/>
            <p:cNvSpPr>
              <a:spLocks noChangeArrowheads="1"/>
            </p:cNvSpPr>
            <p:nvPr/>
          </p:nvSpPr>
          <p:spPr bwMode="auto">
            <a:xfrm>
              <a:off x="3727124" y="5737860"/>
              <a:ext cx="182824" cy="1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300</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Rectangle 999"/>
            <p:cNvSpPr>
              <a:spLocks noChangeArrowheads="1"/>
            </p:cNvSpPr>
            <p:nvPr/>
          </p:nvSpPr>
          <p:spPr bwMode="auto">
            <a:xfrm>
              <a:off x="4276787" y="5737860"/>
              <a:ext cx="182824" cy="1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400</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47" name="Line 1000"/>
            <p:cNvSpPr>
              <a:spLocks noChangeShapeType="1"/>
            </p:cNvSpPr>
            <p:nvPr/>
          </p:nvSpPr>
          <p:spPr bwMode="auto">
            <a:xfrm>
              <a:off x="2002797" y="5557461"/>
              <a:ext cx="1953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1002"/>
            <p:cNvSpPr>
              <a:spLocks noChangeArrowheads="1"/>
            </p:cNvSpPr>
            <p:nvPr/>
          </p:nvSpPr>
          <p:spPr bwMode="auto">
            <a:xfrm>
              <a:off x="1754472" y="5409988"/>
              <a:ext cx="152353" cy="1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0.2</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49" name="Line 1006"/>
            <p:cNvSpPr>
              <a:spLocks noChangeShapeType="1"/>
            </p:cNvSpPr>
            <p:nvPr/>
          </p:nvSpPr>
          <p:spPr bwMode="auto">
            <a:xfrm>
              <a:off x="2002797" y="5128763"/>
              <a:ext cx="1953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Rectangle 1008"/>
            <p:cNvSpPr>
              <a:spLocks noChangeArrowheads="1"/>
            </p:cNvSpPr>
            <p:nvPr/>
          </p:nvSpPr>
          <p:spPr bwMode="auto">
            <a:xfrm>
              <a:off x="1754472" y="4981290"/>
              <a:ext cx="152353" cy="1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0.6</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1014"/>
            <p:cNvSpPr>
              <a:spLocks noChangeArrowheads="1"/>
            </p:cNvSpPr>
            <p:nvPr/>
          </p:nvSpPr>
          <p:spPr bwMode="auto">
            <a:xfrm>
              <a:off x="1810275" y="4559453"/>
              <a:ext cx="60940" cy="1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1</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grpSp>
          <p:nvGrpSpPr>
            <p:cNvPr id="52" name="Group 51"/>
            <p:cNvGrpSpPr/>
            <p:nvPr/>
          </p:nvGrpSpPr>
          <p:grpSpPr>
            <a:xfrm>
              <a:off x="2139516" y="4761799"/>
              <a:ext cx="2187494" cy="236642"/>
              <a:chOff x="3419475" y="5427663"/>
              <a:chExt cx="1244600" cy="109538"/>
            </a:xfrm>
          </p:grpSpPr>
          <p:sp>
            <p:nvSpPr>
              <p:cNvPr id="99" name="Freeform 1019"/>
              <p:cNvSpPr>
                <a:spLocks/>
              </p:cNvSpPr>
              <p:nvPr/>
            </p:nvSpPr>
            <p:spPr bwMode="auto">
              <a:xfrm>
                <a:off x="3419475" y="5434013"/>
                <a:ext cx="393700" cy="103188"/>
              </a:xfrm>
              <a:custGeom>
                <a:avLst/>
                <a:gdLst>
                  <a:gd name="T0" fmla="*/ 4 w 248"/>
                  <a:gd name="T1" fmla="*/ 51 h 65"/>
                  <a:gd name="T2" fmla="*/ 9 w 248"/>
                  <a:gd name="T3" fmla="*/ 42 h 65"/>
                  <a:gd name="T4" fmla="*/ 14 w 248"/>
                  <a:gd name="T5" fmla="*/ 34 h 65"/>
                  <a:gd name="T6" fmla="*/ 22 w 248"/>
                  <a:gd name="T7" fmla="*/ 31 h 65"/>
                  <a:gd name="T8" fmla="*/ 27 w 248"/>
                  <a:gd name="T9" fmla="*/ 25 h 65"/>
                  <a:gd name="T10" fmla="*/ 33 w 248"/>
                  <a:gd name="T11" fmla="*/ 22 h 65"/>
                  <a:gd name="T12" fmla="*/ 38 w 248"/>
                  <a:gd name="T13" fmla="*/ 18 h 65"/>
                  <a:gd name="T14" fmla="*/ 45 w 248"/>
                  <a:gd name="T15" fmla="*/ 15 h 65"/>
                  <a:gd name="T16" fmla="*/ 51 w 248"/>
                  <a:gd name="T17" fmla="*/ 11 h 65"/>
                  <a:gd name="T18" fmla="*/ 56 w 248"/>
                  <a:gd name="T19" fmla="*/ 9 h 65"/>
                  <a:gd name="T20" fmla="*/ 62 w 248"/>
                  <a:gd name="T21" fmla="*/ 7 h 65"/>
                  <a:gd name="T22" fmla="*/ 69 w 248"/>
                  <a:gd name="T23" fmla="*/ 7 h 65"/>
                  <a:gd name="T24" fmla="*/ 74 w 248"/>
                  <a:gd name="T25" fmla="*/ 5 h 65"/>
                  <a:gd name="T26" fmla="*/ 80 w 248"/>
                  <a:gd name="T27" fmla="*/ 5 h 65"/>
                  <a:gd name="T28" fmla="*/ 85 w 248"/>
                  <a:gd name="T29" fmla="*/ 5 h 65"/>
                  <a:gd name="T30" fmla="*/ 92 w 248"/>
                  <a:gd name="T31" fmla="*/ 4 h 65"/>
                  <a:gd name="T32" fmla="*/ 98 w 248"/>
                  <a:gd name="T33" fmla="*/ 4 h 65"/>
                  <a:gd name="T34" fmla="*/ 103 w 248"/>
                  <a:gd name="T35" fmla="*/ 4 h 65"/>
                  <a:gd name="T36" fmla="*/ 109 w 248"/>
                  <a:gd name="T37" fmla="*/ 4 h 65"/>
                  <a:gd name="T38" fmla="*/ 116 w 248"/>
                  <a:gd name="T39" fmla="*/ 4 h 65"/>
                  <a:gd name="T40" fmla="*/ 121 w 248"/>
                  <a:gd name="T41" fmla="*/ 4 h 65"/>
                  <a:gd name="T42" fmla="*/ 127 w 248"/>
                  <a:gd name="T43" fmla="*/ 4 h 65"/>
                  <a:gd name="T44" fmla="*/ 132 w 248"/>
                  <a:gd name="T45" fmla="*/ 4 h 65"/>
                  <a:gd name="T46" fmla="*/ 139 w 248"/>
                  <a:gd name="T47" fmla="*/ 4 h 65"/>
                  <a:gd name="T48" fmla="*/ 145 w 248"/>
                  <a:gd name="T49" fmla="*/ 2 h 65"/>
                  <a:gd name="T50" fmla="*/ 150 w 248"/>
                  <a:gd name="T51" fmla="*/ 2 h 65"/>
                  <a:gd name="T52" fmla="*/ 156 w 248"/>
                  <a:gd name="T53" fmla="*/ 2 h 65"/>
                  <a:gd name="T54" fmla="*/ 163 w 248"/>
                  <a:gd name="T55" fmla="*/ 2 h 65"/>
                  <a:gd name="T56" fmla="*/ 168 w 248"/>
                  <a:gd name="T57" fmla="*/ 2 h 65"/>
                  <a:gd name="T58" fmla="*/ 174 w 248"/>
                  <a:gd name="T59" fmla="*/ 2 h 65"/>
                  <a:gd name="T60" fmla="*/ 179 w 248"/>
                  <a:gd name="T61" fmla="*/ 2 h 65"/>
                  <a:gd name="T62" fmla="*/ 186 w 248"/>
                  <a:gd name="T63" fmla="*/ 2 h 65"/>
                  <a:gd name="T64" fmla="*/ 192 w 248"/>
                  <a:gd name="T65" fmla="*/ 2 h 65"/>
                  <a:gd name="T66" fmla="*/ 197 w 248"/>
                  <a:gd name="T67" fmla="*/ 2 h 65"/>
                  <a:gd name="T68" fmla="*/ 203 w 248"/>
                  <a:gd name="T69" fmla="*/ 2 h 65"/>
                  <a:gd name="T70" fmla="*/ 210 w 248"/>
                  <a:gd name="T71" fmla="*/ 2 h 65"/>
                  <a:gd name="T72" fmla="*/ 215 w 248"/>
                  <a:gd name="T73" fmla="*/ 2 h 65"/>
                  <a:gd name="T74" fmla="*/ 221 w 248"/>
                  <a:gd name="T75" fmla="*/ 2 h 65"/>
                  <a:gd name="T76" fmla="*/ 226 w 248"/>
                  <a:gd name="T77" fmla="*/ 2 h 65"/>
                  <a:gd name="T78" fmla="*/ 234 w 248"/>
                  <a:gd name="T79" fmla="*/ 2 h 65"/>
                  <a:gd name="T80" fmla="*/ 239 w 248"/>
                  <a:gd name="T81" fmla="*/ 2 h 65"/>
                  <a:gd name="T82" fmla="*/ 244 w 248"/>
                  <a:gd name="T8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8" h="65">
                    <a:moveTo>
                      <a:pt x="0" y="65"/>
                    </a:moveTo>
                    <a:lnTo>
                      <a:pt x="2" y="56"/>
                    </a:lnTo>
                    <a:lnTo>
                      <a:pt x="4" y="51"/>
                    </a:lnTo>
                    <a:lnTo>
                      <a:pt x="5" y="47"/>
                    </a:lnTo>
                    <a:lnTo>
                      <a:pt x="7" y="43"/>
                    </a:lnTo>
                    <a:lnTo>
                      <a:pt x="9" y="42"/>
                    </a:lnTo>
                    <a:lnTo>
                      <a:pt x="11" y="40"/>
                    </a:lnTo>
                    <a:lnTo>
                      <a:pt x="13" y="36"/>
                    </a:lnTo>
                    <a:lnTo>
                      <a:pt x="14" y="34"/>
                    </a:lnTo>
                    <a:lnTo>
                      <a:pt x="16" y="33"/>
                    </a:lnTo>
                    <a:lnTo>
                      <a:pt x="18" y="33"/>
                    </a:lnTo>
                    <a:lnTo>
                      <a:pt x="22" y="31"/>
                    </a:lnTo>
                    <a:lnTo>
                      <a:pt x="24" y="29"/>
                    </a:lnTo>
                    <a:lnTo>
                      <a:pt x="25" y="27"/>
                    </a:lnTo>
                    <a:lnTo>
                      <a:pt x="27" y="25"/>
                    </a:lnTo>
                    <a:lnTo>
                      <a:pt x="29" y="25"/>
                    </a:lnTo>
                    <a:lnTo>
                      <a:pt x="31" y="24"/>
                    </a:lnTo>
                    <a:lnTo>
                      <a:pt x="33" y="22"/>
                    </a:lnTo>
                    <a:lnTo>
                      <a:pt x="34" y="20"/>
                    </a:lnTo>
                    <a:lnTo>
                      <a:pt x="36" y="20"/>
                    </a:lnTo>
                    <a:lnTo>
                      <a:pt x="38" y="18"/>
                    </a:lnTo>
                    <a:lnTo>
                      <a:pt x="40" y="16"/>
                    </a:lnTo>
                    <a:lnTo>
                      <a:pt x="42" y="16"/>
                    </a:lnTo>
                    <a:lnTo>
                      <a:pt x="45" y="15"/>
                    </a:lnTo>
                    <a:lnTo>
                      <a:pt x="47" y="13"/>
                    </a:lnTo>
                    <a:lnTo>
                      <a:pt x="49" y="13"/>
                    </a:lnTo>
                    <a:lnTo>
                      <a:pt x="51" y="11"/>
                    </a:lnTo>
                    <a:lnTo>
                      <a:pt x="53" y="11"/>
                    </a:lnTo>
                    <a:lnTo>
                      <a:pt x="54" y="11"/>
                    </a:lnTo>
                    <a:lnTo>
                      <a:pt x="56" y="9"/>
                    </a:lnTo>
                    <a:lnTo>
                      <a:pt x="58" y="9"/>
                    </a:lnTo>
                    <a:lnTo>
                      <a:pt x="60" y="9"/>
                    </a:lnTo>
                    <a:lnTo>
                      <a:pt x="62" y="7"/>
                    </a:lnTo>
                    <a:lnTo>
                      <a:pt x="63" y="7"/>
                    </a:lnTo>
                    <a:lnTo>
                      <a:pt x="65" y="7"/>
                    </a:lnTo>
                    <a:lnTo>
                      <a:pt x="69" y="7"/>
                    </a:lnTo>
                    <a:lnTo>
                      <a:pt x="71" y="7"/>
                    </a:lnTo>
                    <a:lnTo>
                      <a:pt x="72" y="7"/>
                    </a:lnTo>
                    <a:lnTo>
                      <a:pt x="74" y="5"/>
                    </a:lnTo>
                    <a:lnTo>
                      <a:pt x="76" y="5"/>
                    </a:lnTo>
                    <a:lnTo>
                      <a:pt x="78" y="5"/>
                    </a:lnTo>
                    <a:lnTo>
                      <a:pt x="80" y="5"/>
                    </a:lnTo>
                    <a:lnTo>
                      <a:pt x="81" y="5"/>
                    </a:lnTo>
                    <a:lnTo>
                      <a:pt x="83" y="5"/>
                    </a:lnTo>
                    <a:lnTo>
                      <a:pt x="85" y="5"/>
                    </a:lnTo>
                    <a:lnTo>
                      <a:pt x="87" y="5"/>
                    </a:lnTo>
                    <a:lnTo>
                      <a:pt x="89" y="5"/>
                    </a:lnTo>
                    <a:lnTo>
                      <a:pt x="92" y="4"/>
                    </a:lnTo>
                    <a:lnTo>
                      <a:pt x="94" y="4"/>
                    </a:lnTo>
                    <a:lnTo>
                      <a:pt x="96" y="4"/>
                    </a:lnTo>
                    <a:lnTo>
                      <a:pt x="98" y="4"/>
                    </a:lnTo>
                    <a:lnTo>
                      <a:pt x="100" y="4"/>
                    </a:lnTo>
                    <a:lnTo>
                      <a:pt x="101" y="4"/>
                    </a:lnTo>
                    <a:lnTo>
                      <a:pt x="103" y="4"/>
                    </a:lnTo>
                    <a:lnTo>
                      <a:pt x="105" y="4"/>
                    </a:lnTo>
                    <a:lnTo>
                      <a:pt x="107" y="4"/>
                    </a:lnTo>
                    <a:lnTo>
                      <a:pt x="109" y="4"/>
                    </a:lnTo>
                    <a:lnTo>
                      <a:pt x="110" y="4"/>
                    </a:lnTo>
                    <a:lnTo>
                      <a:pt x="114" y="4"/>
                    </a:lnTo>
                    <a:lnTo>
                      <a:pt x="116" y="4"/>
                    </a:lnTo>
                    <a:lnTo>
                      <a:pt x="118" y="4"/>
                    </a:lnTo>
                    <a:lnTo>
                      <a:pt x="119" y="4"/>
                    </a:lnTo>
                    <a:lnTo>
                      <a:pt x="121" y="4"/>
                    </a:lnTo>
                    <a:lnTo>
                      <a:pt x="123" y="4"/>
                    </a:lnTo>
                    <a:lnTo>
                      <a:pt x="125" y="4"/>
                    </a:lnTo>
                    <a:lnTo>
                      <a:pt x="127" y="4"/>
                    </a:lnTo>
                    <a:lnTo>
                      <a:pt x="129" y="4"/>
                    </a:lnTo>
                    <a:lnTo>
                      <a:pt x="130" y="4"/>
                    </a:lnTo>
                    <a:lnTo>
                      <a:pt x="132" y="4"/>
                    </a:lnTo>
                    <a:lnTo>
                      <a:pt x="134" y="4"/>
                    </a:lnTo>
                    <a:lnTo>
                      <a:pt x="138" y="4"/>
                    </a:lnTo>
                    <a:lnTo>
                      <a:pt x="139" y="4"/>
                    </a:lnTo>
                    <a:lnTo>
                      <a:pt x="141" y="4"/>
                    </a:lnTo>
                    <a:lnTo>
                      <a:pt x="143" y="4"/>
                    </a:lnTo>
                    <a:lnTo>
                      <a:pt x="145" y="2"/>
                    </a:lnTo>
                    <a:lnTo>
                      <a:pt x="147" y="2"/>
                    </a:lnTo>
                    <a:lnTo>
                      <a:pt x="148" y="2"/>
                    </a:lnTo>
                    <a:lnTo>
                      <a:pt x="150" y="2"/>
                    </a:lnTo>
                    <a:lnTo>
                      <a:pt x="152" y="2"/>
                    </a:lnTo>
                    <a:lnTo>
                      <a:pt x="154" y="2"/>
                    </a:lnTo>
                    <a:lnTo>
                      <a:pt x="156" y="2"/>
                    </a:lnTo>
                    <a:lnTo>
                      <a:pt x="158" y="2"/>
                    </a:lnTo>
                    <a:lnTo>
                      <a:pt x="161" y="2"/>
                    </a:lnTo>
                    <a:lnTo>
                      <a:pt x="163" y="2"/>
                    </a:lnTo>
                    <a:lnTo>
                      <a:pt x="165" y="2"/>
                    </a:lnTo>
                    <a:lnTo>
                      <a:pt x="167" y="2"/>
                    </a:lnTo>
                    <a:lnTo>
                      <a:pt x="168" y="2"/>
                    </a:lnTo>
                    <a:lnTo>
                      <a:pt x="170" y="2"/>
                    </a:lnTo>
                    <a:lnTo>
                      <a:pt x="172" y="2"/>
                    </a:lnTo>
                    <a:lnTo>
                      <a:pt x="174" y="2"/>
                    </a:lnTo>
                    <a:lnTo>
                      <a:pt x="176" y="2"/>
                    </a:lnTo>
                    <a:lnTo>
                      <a:pt x="177" y="2"/>
                    </a:lnTo>
                    <a:lnTo>
                      <a:pt x="179" y="2"/>
                    </a:lnTo>
                    <a:lnTo>
                      <a:pt x="181" y="2"/>
                    </a:lnTo>
                    <a:lnTo>
                      <a:pt x="185" y="2"/>
                    </a:lnTo>
                    <a:lnTo>
                      <a:pt x="186" y="2"/>
                    </a:lnTo>
                    <a:lnTo>
                      <a:pt x="188" y="2"/>
                    </a:lnTo>
                    <a:lnTo>
                      <a:pt x="190" y="2"/>
                    </a:lnTo>
                    <a:lnTo>
                      <a:pt x="192" y="2"/>
                    </a:lnTo>
                    <a:lnTo>
                      <a:pt x="194" y="2"/>
                    </a:lnTo>
                    <a:lnTo>
                      <a:pt x="196" y="2"/>
                    </a:lnTo>
                    <a:lnTo>
                      <a:pt x="197" y="2"/>
                    </a:lnTo>
                    <a:lnTo>
                      <a:pt x="199" y="2"/>
                    </a:lnTo>
                    <a:lnTo>
                      <a:pt x="201" y="2"/>
                    </a:lnTo>
                    <a:lnTo>
                      <a:pt x="203" y="2"/>
                    </a:lnTo>
                    <a:lnTo>
                      <a:pt x="206" y="2"/>
                    </a:lnTo>
                    <a:lnTo>
                      <a:pt x="208" y="2"/>
                    </a:lnTo>
                    <a:lnTo>
                      <a:pt x="210" y="2"/>
                    </a:lnTo>
                    <a:lnTo>
                      <a:pt x="212" y="2"/>
                    </a:lnTo>
                    <a:lnTo>
                      <a:pt x="214" y="2"/>
                    </a:lnTo>
                    <a:lnTo>
                      <a:pt x="215" y="2"/>
                    </a:lnTo>
                    <a:lnTo>
                      <a:pt x="217" y="2"/>
                    </a:lnTo>
                    <a:lnTo>
                      <a:pt x="219" y="2"/>
                    </a:lnTo>
                    <a:lnTo>
                      <a:pt x="221" y="2"/>
                    </a:lnTo>
                    <a:lnTo>
                      <a:pt x="223" y="2"/>
                    </a:lnTo>
                    <a:lnTo>
                      <a:pt x="225" y="2"/>
                    </a:lnTo>
                    <a:lnTo>
                      <a:pt x="226" y="2"/>
                    </a:lnTo>
                    <a:lnTo>
                      <a:pt x="230" y="2"/>
                    </a:lnTo>
                    <a:lnTo>
                      <a:pt x="232" y="2"/>
                    </a:lnTo>
                    <a:lnTo>
                      <a:pt x="234" y="2"/>
                    </a:lnTo>
                    <a:lnTo>
                      <a:pt x="235" y="2"/>
                    </a:lnTo>
                    <a:lnTo>
                      <a:pt x="237" y="2"/>
                    </a:lnTo>
                    <a:lnTo>
                      <a:pt x="239" y="2"/>
                    </a:lnTo>
                    <a:lnTo>
                      <a:pt x="241" y="0"/>
                    </a:lnTo>
                    <a:lnTo>
                      <a:pt x="243" y="0"/>
                    </a:lnTo>
                    <a:lnTo>
                      <a:pt x="244" y="0"/>
                    </a:lnTo>
                    <a:lnTo>
                      <a:pt x="246" y="0"/>
                    </a:lnTo>
                    <a:lnTo>
                      <a:pt x="248"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1020"/>
              <p:cNvSpPr>
                <a:spLocks/>
              </p:cNvSpPr>
              <p:nvPr/>
            </p:nvSpPr>
            <p:spPr bwMode="auto">
              <a:xfrm>
                <a:off x="3813175" y="5427663"/>
                <a:ext cx="396875" cy="6350"/>
              </a:xfrm>
              <a:custGeom>
                <a:avLst/>
                <a:gdLst>
                  <a:gd name="T0" fmla="*/ 5 w 250"/>
                  <a:gd name="T1" fmla="*/ 4 h 4"/>
                  <a:gd name="T2" fmla="*/ 11 w 250"/>
                  <a:gd name="T3" fmla="*/ 4 h 4"/>
                  <a:gd name="T4" fmla="*/ 16 w 250"/>
                  <a:gd name="T5" fmla="*/ 4 h 4"/>
                  <a:gd name="T6" fmla="*/ 22 w 250"/>
                  <a:gd name="T7" fmla="*/ 4 h 4"/>
                  <a:gd name="T8" fmla="*/ 29 w 250"/>
                  <a:gd name="T9" fmla="*/ 4 h 4"/>
                  <a:gd name="T10" fmla="*/ 34 w 250"/>
                  <a:gd name="T11" fmla="*/ 4 h 4"/>
                  <a:gd name="T12" fmla="*/ 40 w 250"/>
                  <a:gd name="T13" fmla="*/ 4 h 4"/>
                  <a:gd name="T14" fmla="*/ 45 w 250"/>
                  <a:gd name="T15" fmla="*/ 4 h 4"/>
                  <a:gd name="T16" fmla="*/ 53 w 250"/>
                  <a:gd name="T17" fmla="*/ 4 h 4"/>
                  <a:gd name="T18" fmla="*/ 58 w 250"/>
                  <a:gd name="T19" fmla="*/ 4 h 4"/>
                  <a:gd name="T20" fmla="*/ 63 w 250"/>
                  <a:gd name="T21" fmla="*/ 2 h 4"/>
                  <a:gd name="T22" fmla="*/ 69 w 250"/>
                  <a:gd name="T23" fmla="*/ 4 h 4"/>
                  <a:gd name="T24" fmla="*/ 76 w 250"/>
                  <a:gd name="T25" fmla="*/ 4 h 4"/>
                  <a:gd name="T26" fmla="*/ 82 w 250"/>
                  <a:gd name="T27" fmla="*/ 4 h 4"/>
                  <a:gd name="T28" fmla="*/ 87 w 250"/>
                  <a:gd name="T29" fmla="*/ 4 h 4"/>
                  <a:gd name="T30" fmla="*/ 92 w 250"/>
                  <a:gd name="T31" fmla="*/ 4 h 4"/>
                  <a:gd name="T32" fmla="*/ 100 w 250"/>
                  <a:gd name="T33" fmla="*/ 4 h 4"/>
                  <a:gd name="T34" fmla="*/ 105 w 250"/>
                  <a:gd name="T35" fmla="*/ 4 h 4"/>
                  <a:gd name="T36" fmla="*/ 111 w 250"/>
                  <a:gd name="T37" fmla="*/ 4 h 4"/>
                  <a:gd name="T38" fmla="*/ 116 w 250"/>
                  <a:gd name="T39" fmla="*/ 2 h 4"/>
                  <a:gd name="T40" fmla="*/ 123 w 250"/>
                  <a:gd name="T41" fmla="*/ 2 h 4"/>
                  <a:gd name="T42" fmla="*/ 129 w 250"/>
                  <a:gd name="T43" fmla="*/ 2 h 4"/>
                  <a:gd name="T44" fmla="*/ 134 w 250"/>
                  <a:gd name="T45" fmla="*/ 2 h 4"/>
                  <a:gd name="T46" fmla="*/ 139 w 250"/>
                  <a:gd name="T47" fmla="*/ 2 h 4"/>
                  <a:gd name="T48" fmla="*/ 147 w 250"/>
                  <a:gd name="T49" fmla="*/ 4 h 4"/>
                  <a:gd name="T50" fmla="*/ 152 w 250"/>
                  <a:gd name="T51" fmla="*/ 4 h 4"/>
                  <a:gd name="T52" fmla="*/ 158 w 250"/>
                  <a:gd name="T53" fmla="*/ 4 h 4"/>
                  <a:gd name="T54" fmla="*/ 163 w 250"/>
                  <a:gd name="T55" fmla="*/ 4 h 4"/>
                  <a:gd name="T56" fmla="*/ 170 w 250"/>
                  <a:gd name="T57" fmla="*/ 4 h 4"/>
                  <a:gd name="T58" fmla="*/ 176 w 250"/>
                  <a:gd name="T59" fmla="*/ 4 h 4"/>
                  <a:gd name="T60" fmla="*/ 181 w 250"/>
                  <a:gd name="T61" fmla="*/ 4 h 4"/>
                  <a:gd name="T62" fmla="*/ 187 w 250"/>
                  <a:gd name="T63" fmla="*/ 2 h 4"/>
                  <a:gd name="T64" fmla="*/ 194 w 250"/>
                  <a:gd name="T65" fmla="*/ 2 h 4"/>
                  <a:gd name="T66" fmla="*/ 199 w 250"/>
                  <a:gd name="T67" fmla="*/ 2 h 4"/>
                  <a:gd name="T68" fmla="*/ 205 w 250"/>
                  <a:gd name="T69" fmla="*/ 2 h 4"/>
                  <a:gd name="T70" fmla="*/ 210 w 250"/>
                  <a:gd name="T71" fmla="*/ 2 h 4"/>
                  <a:gd name="T72" fmla="*/ 217 w 250"/>
                  <a:gd name="T73" fmla="*/ 2 h 4"/>
                  <a:gd name="T74" fmla="*/ 223 w 250"/>
                  <a:gd name="T75" fmla="*/ 2 h 4"/>
                  <a:gd name="T76" fmla="*/ 228 w 250"/>
                  <a:gd name="T77" fmla="*/ 2 h 4"/>
                  <a:gd name="T78" fmla="*/ 234 w 250"/>
                  <a:gd name="T79" fmla="*/ 2 h 4"/>
                  <a:gd name="T80" fmla="*/ 241 w 250"/>
                  <a:gd name="T81" fmla="*/ 2 h 4"/>
                  <a:gd name="T82" fmla="*/ 246 w 250"/>
                  <a:gd name="T8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0" h="4">
                    <a:moveTo>
                      <a:pt x="0" y="4"/>
                    </a:moveTo>
                    <a:lnTo>
                      <a:pt x="2" y="4"/>
                    </a:lnTo>
                    <a:lnTo>
                      <a:pt x="5" y="4"/>
                    </a:lnTo>
                    <a:lnTo>
                      <a:pt x="7" y="4"/>
                    </a:lnTo>
                    <a:lnTo>
                      <a:pt x="9" y="4"/>
                    </a:lnTo>
                    <a:lnTo>
                      <a:pt x="11" y="4"/>
                    </a:lnTo>
                    <a:lnTo>
                      <a:pt x="13" y="4"/>
                    </a:lnTo>
                    <a:lnTo>
                      <a:pt x="15" y="4"/>
                    </a:lnTo>
                    <a:lnTo>
                      <a:pt x="16" y="4"/>
                    </a:lnTo>
                    <a:lnTo>
                      <a:pt x="18" y="4"/>
                    </a:lnTo>
                    <a:lnTo>
                      <a:pt x="20" y="4"/>
                    </a:lnTo>
                    <a:lnTo>
                      <a:pt x="22" y="4"/>
                    </a:lnTo>
                    <a:lnTo>
                      <a:pt x="24" y="4"/>
                    </a:lnTo>
                    <a:lnTo>
                      <a:pt x="25" y="4"/>
                    </a:lnTo>
                    <a:lnTo>
                      <a:pt x="29" y="4"/>
                    </a:lnTo>
                    <a:lnTo>
                      <a:pt x="31" y="4"/>
                    </a:lnTo>
                    <a:lnTo>
                      <a:pt x="33" y="4"/>
                    </a:lnTo>
                    <a:lnTo>
                      <a:pt x="34" y="4"/>
                    </a:lnTo>
                    <a:lnTo>
                      <a:pt x="36" y="4"/>
                    </a:lnTo>
                    <a:lnTo>
                      <a:pt x="38" y="4"/>
                    </a:lnTo>
                    <a:lnTo>
                      <a:pt x="40" y="4"/>
                    </a:lnTo>
                    <a:lnTo>
                      <a:pt x="42" y="4"/>
                    </a:lnTo>
                    <a:lnTo>
                      <a:pt x="44" y="4"/>
                    </a:lnTo>
                    <a:lnTo>
                      <a:pt x="45" y="4"/>
                    </a:lnTo>
                    <a:lnTo>
                      <a:pt x="47" y="4"/>
                    </a:lnTo>
                    <a:lnTo>
                      <a:pt x="51" y="4"/>
                    </a:lnTo>
                    <a:lnTo>
                      <a:pt x="53" y="4"/>
                    </a:lnTo>
                    <a:lnTo>
                      <a:pt x="54" y="4"/>
                    </a:lnTo>
                    <a:lnTo>
                      <a:pt x="56" y="4"/>
                    </a:lnTo>
                    <a:lnTo>
                      <a:pt x="58" y="4"/>
                    </a:lnTo>
                    <a:lnTo>
                      <a:pt x="60" y="4"/>
                    </a:lnTo>
                    <a:lnTo>
                      <a:pt x="62" y="2"/>
                    </a:lnTo>
                    <a:lnTo>
                      <a:pt x="63" y="2"/>
                    </a:lnTo>
                    <a:lnTo>
                      <a:pt x="65" y="4"/>
                    </a:lnTo>
                    <a:lnTo>
                      <a:pt x="67" y="4"/>
                    </a:lnTo>
                    <a:lnTo>
                      <a:pt x="69" y="4"/>
                    </a:lnTo>
                    <a:lnTo>
                      <a:pt x="71" y="4"/>
                    </a:lnTo>
                    <a:lnTo>
                      <a:pt x="74" y="4"/>
                    </a:lnTo>
                    <a:lnTo>
                      <a:pt x="76" y="4"/>
                    </a:lnTo>
                    <a:lnTo>
                      <a:pt x="78" y="4"/>
                    </a:lnTo>
                    <a:lnTo>
                      <a:pt x="80" y="4"/>
                    </a:lnTo>
                    <a:lnTo>
                      <a:pt x="82" y="4"/>
                    </a:lnTo>
                    <a:lnTo>
                      <a:pt x="83" y="4"/>
                    </a:lnTo>
                    <a:lnTo>
                      <a:pt x="85" y="4"/>
                    </a:lnTo>
                    <a:lnTo>
                      <a:pt x="87" y="4"/>
                    </a:lnTo>
                    <a:lnTo>
                      <a:pt x="89" y="4"/>
                    </a:lnTo>
                    <a:lnTo>
                      <a:pt x="91" y="4"/>
                    </a:lnTo>
                    <a:lnTo>
                      <a:pt x="92" y="4"/>
                    </a:lnTo>
                    <a:lnTo>
                      <a:pt x="94" y="4"/>
                    </a:lnTo>
                    <a:lnTo>
                      <a:pt x="98" y="4"/>
                    </a:lnTo>
                    <a:lnTo>
                      <a:pt x="100" y="4"/>
                    </a:lnTo>
                    <a:lnTo>
                      <a:pt x="101" y="4"/>
                    </a:lnTo>
                    <a:lnTo>
                      <a:pt x="103" y="4"/>
                    </a:lnTo>
                    <a:lnTo>
                      <a:pt x="105" y="4"/>
                    </a:lnTo>
                    <a:lnTo>
                      <a:pt x="107" y="4"/>
                    </a:lnTo>
                    <a:lnTo>
                      <a:pt x="109" y="4"/>
                    </a:lnTo>
                    <a:lnTo>
                      <a:pt x="111" y="4"/>
                    </a:lnTo>
                    <a:lnTo>
                      <a:pt x="112" y="4"/>
                    </a:lnTo>
                    <a:lnTo>
                      <a:pt x="114" y="4"/>
                    </a:lnTo>
                    <a:lnTo>
                      <a:pt x="116" y="2"/>
                    </a:lnTo>
                    <a:lnTo>
                      <a:pt x="118" y="2"/>
                    </a:lnTo>
                    <a:lnTo>
                      <a:pt x="121" y="2"/>
                    </a:lnTo>
                    <a:lnTo>
                      <a:pt x="123" y="2"/>
                    </a:lnTo>
                    <a:lnTo>
                      <a:pt x="125" y="2"/>
                    </a:lnTo>
                    <a:lnTo>
                      <a:pt x="127" y="2"/>
                    </a:lnTo>
                    <a:lnTo>
                      <a:pt x="129" y="2"/>
                    </a:lnTo>
                    <a:lnTo>
                      <a:pt x="130" y="2"/>
                    </a:lnTo>
                    <a:lnTo>
                      <a:pt x="132" y="2"/>
                    </a:lnTo>
                    <a:lnTo>
                      <a:pt x="134" y="2"/>
                    </a:lnTo>
                    <a:lnTo>
                      <a:pt x="136" y="2"/>
                    </a:lnTo>
                    <a:lnTo>
                      <a:pt x="138" y="2"/>
                    </a:lnTo>
                    <a:lnTo>
                      <a:pt x="139" y="2"/>
                    </a:lnTo>
                    <a:lnTo>
                      <a:pt x="143" y="4"/>
                    </a:lnTo>
                    <a:lnTo>
                      <a:pt x="145" y="4"/>
                    </a:lnTo>
                    <a:lnTo>
                      <a:pt x="147" y="4"/>
                    </a:lnTo>
                    <a:lnTo>
                      <a:pt x="149" y="2"/>
                    </a:lnTo>
                    <a:lnTo>
                      <a:pt x="150" y="4"/>
                    </a:lnTo>
                    <a:lnTo>
                      <a:pt x="152" y="4"/>
                    </a:lnTo>
                    <a:lnTo>
                      <a:pt x="154" y="4"/>
                    </a:lnTo>
                    <a:lnTo>
                      <a:pt x="156" y="4"/>
                    </a:lnTo>
                    <a:lnTo>
                      <a:pt x="158" y="4"/>
                    </a:lnTo>
                    <a:lnTo>
                      <a:pt x="159" y="4"/>
                    </a:lnTo>
                    <a:lnTo>
                      <a:pt x="161" y="4"/>
                    </a:lnTo>
                    <a:lnTo>
                      <a:pt x="163" y="4"/>
                    </a:lnTo>
                    <a:lnTo>
                      <a:pt x="167" y="4"/>
                    </a:lnTo>
                    <a:lnTo>
                      <a:pt x="168" y="4"/>
                    </a:lnTo>
                    <a:lnTo>
                      <a:pt x="170" y="4"/>
                    </a:lnTo>
                    <a:lnTo>
                      <a:pt x="172" y="4"/>
                    </a:lnTo>
                    <a:lnTo>
                      <a:pt x="174" y="4"/>
                    </a:lnTo>
                    <a:lnTo>
                      <a:pt x="176" y="4"/>
                    </a:lnTo>
                    <a:lnTo>
                      <a:pt x="178" y="4"/>
                    </a:lnTo>
                    <a:lnTo>
                      <a:pt x="179" y="4"/>
                    </a:lnTo>
                    <a:lnTo>
                      <a:pt x="181" y="4"/>
                    </a:lnTo>
                    <a:lnTo>
                      <a:pt x="183" y="4"/>
                    </a:lnTo>
                    <a:lnTo>
                      <a:pt x="185" y="2"/>
                    </a:lnTo>
                    <a:lnTo>
                      <a:pt x="187" y="2"/>
                    </a:lnTo>
                    <a:lnTo>
                      <a:pt x="190" y="2"/>
                    </a:lnTo>
                    <a:lnTo>
                      <a:pt x="192" y="2"/>
                    </a:lnTo>
                    <a:lnTo>
                      <a:pt x="194" y="2"/>
                    </a:lnTo>
                    <a:lnTo>
                      <a:pt x="196" y="2"/>
                    </a:lnTo>
                    <a:lnTo>
                      <a:pt x="197" y="2"/>
                    </a:lnTo>
                    <a:lnTo>
                      <a:pt x="199" y="2"/>
                    </a:lnTo>
                    <a:lnTo>
                      <a:pt x="201" y="2"/>
                    </a:lnTo>
                    <a:lnTo>
                      <a:pt x="203" y="2"/>
                    </a:lnTo>
                    <a:lnTo>
                      <a:pt x="205" y="2"/>
                    </a:lnTo>
                    <a:lnTo>
                      <a:pt x="206" y="2"/>
                    </a:lnTo>
                    <a:lnTo>
                      <a:pt x="208" y="2"/>
                    </a:lnTo>
                    <a:lnTo>
                      <a:pt x="210" y="2"/>
                    </a:lnTo>
                    <a:lnTo>
                      <a:pt x="214" y="2"/>
                    </a:lnTo>
                    <a:lnTo>
                      <a:pt x="216" y="2"/>
                    </a:lnTo>
                    <a:lnTo>
                      <a:pt x="217" y="2"/>
                    </a:lnTo>
                    <a:lnTo>
                      <a:pt x="219" y="2"/>
                    </a:lnTo>
                    <a:lnTo>
                      <a:pt x="221" y="2"/>
                    </a:lnTo>
                    <a:lnTo>
                      <a:pt x="223" y="2"/>
                    </a:lnTo>
                    <a:lnTo>
                      <a:pt x="225" y="2"/>
                    </a:lnTo>
                    <a:lnTo>
                      <a:pt x="226" y="2"/>
                    </a:lnTo>
                    <a:lnTo>
                      <a:pt x="228" y="2"/>
                    </a:lnTo>
                    <a:lnTo>
                      <a:pt x="230" y="2"/>
                    </a:lnTo>
                    <a:lnTo>
                      <a:pt x="232" y="2"/>
                    </a:lnTo>
                    <a:lnTo>
                      <a:pt x="234" y="2"/>
                    </a:lnTo>
                    <a:lnTo>
                      <a:pt x="237" y="2"/>
                    </a:lnTo>
                    <a:lnTo>
                      <a:pt x="239" y="2"/>
                    </a:lnTo>
                    <a:lnTo>
                      <a:pt x="241" y="2"/>
                    </a:lnTo>
                    <a:lnTo>
                      <a:pt x="243" y="2"/>
                    </a:lnTo>
                    <a:lnTo>
                      <a:pt x="245" y="2"/>
                    </a:lnTo>
                    <a:lnTo>
                      <a:pt x="246" y="2"/>
                    </a:lnTo>
                    <a:lnTo>
                      <a:pt x="248" y="0"/>
                    </a:lnTo>
                    <a:lnTo>
                      <a:pt x="250"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21"/>
              <p:cNvSpPr>
                <a:spLocks/>
              </p:cNvSpPr>
              <p:nvPr/>
            </p:nvSpPr>
            <p:spPr bwMode="auto">
              <a:xfrm>
                <a:off x="4210050" y="5427663"/>
                <a:ext cx="396875" cy="31750"/>
              </a:xfrm>
              <a:custGeom>
                <a:avLst/>
                <a:gdLst>
                  <a:gd name="T0" fmla="*/ 4 w 250"/>
                  <a:gd name="T1" fmla="*/ 0 h 20"/>
                  <a:gd name="T2" fmla="*/ 11 w 250"/>
                  <a:gd name="T3" fmla="*/ 0 h 20"/>
                  <a:gd name="T4" fmla="*/ 16 w 250"/>
                  <a:gd name="T5" fmla="*/ 0 h 20"/>
                  <a:gd name="T6" fmla="*/ 22 w 250"/>
                  <a:gd name="T7" fmla="*/ 0 h 20"/>
                  <a:gd name="T8" fmla="*/ 27 w 250"/>
                  <a:gd name="T9" fmla="*/ 0 h 20"/>
                  <a:gd name="T10" fmla="*/ 34 w 250"/>
                  <a:gd name="T11" fmla="*/ 0 h 20"/>
                  <a:gd name="T12" fmla="*/ 40 w 250"/>
                  <a:gd name="T13" fmla="*/ 0 h 20"/>
                  <a:gd name="T14" fmla="*/ 45 w 250"/>
                  <a:gd name="T15" fmla="*/ 0 h 20"/>
                  <a:gd name="T16" fmla="*/ 51 w 250"/>
                  <a:gd name="T17" fmla="*/ 2 h 20"/>
                  <a:gd name="T18" fmla="*/ 58 w 250"/>
                  <a:gd name="T19" fmla="*/ 2 h 20"/>
                  <a:gd name="T20" fmla="*/ 63 w 250"/>
                  <a:gd name="T21" fmla="*/ 4 h 20"/>
                  <a:gd name="T22" fmla="*/ 69 w 250"/>
                  <a:gd name="T23" fmla="*/ 4 h 20"/>
                  <a:gd name="T24" fmla="*/ 74 w 250"/>
                  <a:gd name="T25" fmla="*/ 4 h 20"/>
                  <a:gd name="T26" fmla="*/ 81 w 250"/>
                  <a:gd name="T27" fmla="*/ 4 h 20"/>
                  <a:gd name="T28" fmla="*/ 87 w 250"/>
                  <a:gd name="T29" fmla="*/ 4 h 20"/>
                  <a:gd name="T30" fmla="*/ 92 w 250"/>
                  <a:gd name="T31" fmla="*/ 4 h 20"/>
                  <a:gd name="T32" fmla="*/ 98 w 250"/>
                  <a:gd name="T33" fmla="*/ 4 h 20"/>
                  <a:gd name="T34" fmla="*/ 105 w 250"/>
                  <a:gd name="T35" fmla="*/ 4 h 20"/>
                  <a:gd name="T36" fmla="*/ 110 w 250"/>
                  <a:gd name="T37" fmla="*/ 4 h 20"/>
                  <a:gd name="T38" fmla="*/ 116 w 250"/>
                  <a:gd name="T39" fmla="*/ 4 h 20"/>
                  <a:gd name="T40" fmla="*/ 121 w 250"/>
                  <a:gd name="T41" fmla="*/ 4 h 20"/>
                  <a:gd name="T42" fmla="*/ 128 w 250"/>
                  <a:gd name="T43" fmla="*/ 4 h 20"/>
                  <a:gd name="T44" fmla="*/ 134 w 250"/>
                  <a:gd name="T45" fmla="*/ 6 h 20"/>
                  <a:gd name="T46" fmla="*/ 139 w 250"/>
                  <a:gd name="T47" fmla="*/ 6 h 20"/>
                  <a:gd name="T48" fmla="*/ 145 w 250"/>
                  <a:gd name="T49" fmla="*/ 6 h 20"/>
                  <a:gd name="T50" fmla="*/ 152 w 250"/>
                  <a:gd name="T51" fmla="*/ 6 h 20"/>
                  <a:gd name="T52" fmla="*/ 157 w 250"/>
                  <a:gd name="T53" fmla="*/ 8 h 20"/>
                  <a:gd name="T54" fmla="*/ 163 w 250"/>
                  <a:gd name="T55" fmla="*/ 9 h 20"/>
                  <a:gd name="T56" fmla="*/ 168 w 250"/>
                  <a:gd name="T57" fmla="*/ 9 h 20"/>
                  <a:gd name="T58" fmla="*/ 176 w 250"/>
                  <a:gd name="T59" fmla="*/ 11 h 20"/>
                  <a:gd name="T60" fmla="*/ 181 w 250"/>
                  <a:gd name="T61" fmla="*/ 13 h 20"/>
                  <a:gd name="T62" fmla="*/ 186 w 250"/>
                  <a:gd name="T63" fmla="*/ 15 h 20"/>
                  <a:gd name="T64" fmla="*/ 194 w 250"/>
                  <a:gd name="T65" fmla="*/ 19 h 20"/>
                  <a:gd name="T66" fmla="*/ 199 w 250"/>
                  <a:gd name="T67" fmla="*/ 19 h 20"/>
                  <a:gd name="T68" fmla="*/ 205 w 250"/>
                  <a:gd name="T69" fmla="*/ 19 h 20"/>
                  <a:gd name="T70" fmla="*/ 210 w 250"/>
                  <a:gd name="T71" fmla="*/ 20 h 20"/>
                  <a:gd name="T72" fmla="*/ 217 w 250"/>
                  <a:gd name="T73" fmla="*/ 20 h 20"/>
                  <a:gd name="T74" fmla="*/ 223 w 250"/>
                  <a:gd name="T75" fmla="*/ 20 h 20"/>
                  <a:gd name="T76" fmla="*/ 228 w 250"/>
                  <a:gd name="T77" fmla="*/ 20 h 20"/>
                  <a:gd name="T78" fmla="*/ 234 w 250"/>
                  <a:gd name="T79" fmla="*/ 20 h 20"/>
                  <a:gd name="T80" fmla="*/ 241 w 250"/>
                  <a:gd name="T81" fmla="*/ 20 h 20"/>
                  <a:gd name="T82" fmla="*/ 246 w 250"/>
                  <a:gd name="T8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0" h="20">
                    <a:moveTo>
                      <a:pt x="0" y="0"/>
                    </a:moveTo>
                    <a:lnTo>
                      <a:pt x="2" y="0"/>
                    </a:lnTo>
                    <a:lnTo>
                      <a:pt x="4" y="0"/>
                    </a:lnTo>
                    <a:lnTo>
                      <a:pt x="5" y="0"/>
                    </a:lnTo>
                    <a:lnTo>
                      <a:pt x="9" y="0"/>
                    </a:lnTo>
                    <a:lnTo>
                      <a:pt x="11" y="0"/>
                    </a:lnTo>
                    <a:lnTo>
                      <a:pt x="13" y="0"/>
                    </a:lnTo>
                    <a:lnTo>
                      <a:pt x="14" y="0"/>
                    </a:lnTo>
                    <a:lnTo>
                      <a:pt x="16" y="0"/>
                    </a:lnTo>
                    <a:lnTo>
                      <a:pt x="18" y="0"/>
                    </a:lnTo>
                    <a:lnTo>
                      <a:pt x="20" y="0"/>
                    </a:lnTo>
                    <a:lnTo>
                      <a:pt x="22" y="0"/>
                    </a:lnTo>
                    <a:lnTo>
                      <a:pt x="23" y="0"/>
                    </a:lnTo>
                    <a:lnTo>
                      <a:pt x="25" y="0"/>
                    </a:lnTo>
                    <a:lnTo>
                      <a:pt x="27" y="0"/>
                    </a:lnTo>
                    <a:lnTo>
                      <a:pt x="29" y="0"/>
                    </a:lnTo>
                    <a:lnTo>
                      <a:pt x="33" y="0"/>
                    </a:lnTo>
                    <a:lnTo>
                      <a:pt x="34" y="0"/>
                    </a:lnTo>
                    <a:lnTo>
                      <a:pt x="36" y="0"/>
                    </a:lnTo>
                    <a:lnTo>
                      <a:pt x="38" y="0"/>
                    </a:lnTo>
                    <a:lnTo>
                      <a:pt x="40" y="0"/>
                    </a:lnTo>
                    <a:lnTo>
                      <a:pt x="42" y="0"/>
                    </a:lnTo>
                    <a:lnTo>
                      <a:pt x="43" y="0"/>
                    </a:lnTo>
                    <a:lnTo>
                      <a:pt x="45" y="0"/>
                    </a:lnTo>
                    <a:lnTo>
                      <a:pt x="47" y="0"/>
                    </a:lnTo>
                    <a:lnTo>
                      <a:pt x="49" y="2"/>
                    </a:lnTo>
                    <a:lnTo>
                      <a:pt x="51" y="2"/>
                    </a:lnTo>
                    <a:lnTo>
                      <a:pt x="52" y="2"/>
                    </a:lnTo>
                    <a:lnTo>
                      <a:pt x="56" y="2"/>
                    </a:lnTo>
                    <a:lnTo>
                      <a:pt x="58" y="2"/>
                    </a:lnTo>
                    <a:lnTo>
                      <a:pt x="60" y="2"/>
                    </a:lnTo>
                    <a:lnTo>
                      <a:pt x="61" y="2"/>
                    </a:lnTo>
                    <a:lnTo>
                      <a:pt x="63" y="4"/>
                    </a:lnTo>
                    <a:lnTo>
                      <a:pt x="65" y="4"/>
                    </a:lnTo>
                    <a:lnTo>
                      <a:pt x="67" y="4"/>
                    </a:lnTo>
                    <a:lnTo>
                      <a:pt x="69" y="4"/>
                    </a:lnTo>
                    <a:lnTo>
                      <a:pt x="71" y="4"/>
                    </a:lnTo>
                    <a:lnTo>
                      <a:pt x="72" y="4"/>
                    </a:lnTo>
                    <a:lnTo>
                      <a:pt x="74" y="4"/>
                    </a:lnTo>
                    <a:lnTo>
                      <a:pt x="76" y="4"/>
                    </a:lnTo>
                    <a:lnTo>
                      <a:pt x="80" y="4"/>
                    </a:lnTo>
                    <a:lnTo>
                      <a:pt x="81" y="4"/>
                    </a:lnTo>
                    <a:lnTo>
                      <a:pt x="83" y="4"/>
                    </a:lnTo>
                    <a:lnTo>
                      <a:pt x="85" y="4"/>
                    </a:lnTo>
                    <a:lnTo>
                      <a:pt x="87" y="4"/>
                    </a:lnTo>
                    <a:lnTo>
                      <a:pt x="89" y="4"/>
                    </a:lnTo>
                    <a:lnTo>
                      <a:pt x="90" y="4"/>
                    </a:lnTo>
                    <a:lnTo>
                      <a:pt x="92" y="4"/>
                    </a:lnTo>
                    <a:lnTo>
                      <a:pt x="94" y="4"/>
                    </a:lnTo>
                    <a:lnTo>
                      <a:pt x="96" y="4"/>
                    </a:lnTo>
                    <a:lnTo>
                      <a:pt x="98" y="4"/>
                    </a:lnTo>
                    <a:lnTo>
                      <a:pt x="101" y="4"/>
                    </a:lnTo>
                    <a:lnTo>
                      <a:pt x="103" y="4"/>
                    </a:lnTo>
                    <a:lnTo>
                      <a:pt x="105" y="4"/>
                    </a:lnTo>
                    <a:lnTo>
                      <a:pt x="107" y="4"/>
                    </a:lnTo>
                    <a:lnTo>
                      <a:pt x="109" y="4"/>
                    </a:lnTo>
                    <a:lnTo>
                      <a:pt x="110" y="4"/>
                    </a:lnTo>
                    <a:lnTo>
                      <a:pt x="112" y="4"/>
                    </a:lnTo>
                    <a:lnTo>
                      <a:pt x="114" y="4"/>
                    </a:lnTo>
                    <a:lnTo>
                      <a:pt x="116" y="4"/>
                    </a:lnTo>
                    <a:lnTo>
                      <a:pt x="118" y="4"/>
                    </a:lnTo>
                    <a:lnTo>
                      <a:pt x="119" y="4"/>
                    </a:lnTo>
                    <a:lnTo>
                      <a:pt x="121" y="4"/>
                    </a:lnTo>
                    <a:lnTo>
                      <a:pt x="125" y="4"/>
                    </a:lnTo>
                    <a:lnTo>
                      <a:pt x="127" y="4"/>
                    </a:lnTo>
                    <a:lnTo>
                      <a:pt x="128" y="4"/>
                    </a:lnTo>
                    <a:lnTo>
                      <a:pt x="130" y="4"/>
                    </a:lnTo>
                    <a:lnTo>
                      <a:pt x="132" y="4"/>
                    </a:lnTo>
                    <a:lnTo>
                      <a:pt x="134" y="6"/>
                    </a:lnTo>
                    <a:lnTo>
                      <a:pt x="136" y="6"/>
                    </a:lnTo>
                    <a:lnTo>
                      <a:pt x="138" y="6"/>
                    </a:lnTo>
                    <a:lnTo>
                      <a:pt x="139" y="6"/>
                    </a:lnTo>
                    <a:lnTo>
                      <a:pt x="141" y="6"/>
                    </a:lnTo>
                    <a:lnTo>
                      <a:pt x="143" y="6"/>
                    </a:lnTo>
                    <a:lnTo>
                      <a:pt x="145" y="6"/>
                    </a:lnTo>
                    <a:lnTo>
                      <a:pt x="148" y="6"/>
                    </a:lnTo>
                    <a:lnTo>
                      <a:pt x="150" y="6"/>
                    </a:lnTo>
                    <a:lnTo>
                      <a:pt x="152" y="6"/>
                    </a:lnTo>
                    <a:lnTo>
                      <a:pt x="154" y="6"/>
                    </a:lnTo>
                    <a:lnTo>
                      <a:pt x="156" y="8"/>
                    </a:lnTo>
                    <a:lnTo>
                      <a:pt x="157" y="8"/>
                    </a:lnTo>
                    <a:lnTo>
                      <a:pt x="159" y="8"/>
                    </a:lnTo>
                    <a:lnTo>
                      <a:pt x="161" y="9"/>
                    </a:lnTo>
                    <a:lnTo>
                      <a:pt x="163" y="9"/>
                    </a:lnTo>
                    <a:lnTo>
                      <a:pt x="165" y="9"/>
                    </a:lnTo>
                    <a:lnTo>
                      <a:pt x="167" y="9"/>
                    </a:lnTo>
                    <a:lnTo>
                      <a:pt x="168" y="9"/>
                    </a:lnTo>
                    <a:lnTo>
                      <a:pt x="172" y="9"/>
                    </a:lnTo>
                    <a:lnTo>
                      <a:pt x="174" y="9"/>
                    </a:lnTo>
                    <a:lnTo>
                      <a:pt x="176" y="11"/>
                    </a:lnTo>
                    <a:lnTo>
                      <a:pt x="177" y="11"/>
                    </a:lnTo>
                    <a:lnTo>
                      <a:pt x="179" y="13"/>
                    </a:lnTo>
                    <a:lnTo>
                      <a:pt x="181" y="13"/>
                    </a:lnTo>
                    <a:lnTo>
                      <a:pt x="183" y="13"/>
                    </a:lnTo>
                    <a:lnTo>
                      <a:pt x="185" y="15"/>
                    </a:lnTo>
                    <a:lnTo>
                      <a:pt x="186" y="15"/>
                    </a:lnTo>
                    <a:lnTo>
                      <a:pt x="188" y="15"/>
                    </a:lnTo>
                    <a:lnTo>
                      <a:pt x="190" y="17"/>
                    </a:lnTo>
                    <a:lnTo>
                      <a:pt x="194" y="19"/>
                    </a:lnTo>
                    <a:lnTo>
                      <a:pt x="195" y="19"/>
                    </a:lnTo>
                    <a:lnTo>
                      <a:pt x="197" y="19"/>
                    </a:lnTo>
                    <a:lnTo>
                      <a:pt x="199" y="19"/>
                    </a:lnTo>
                    <a:lnTo>
                      <a:pt x="201" y="19"/>
                    </a:lnTo>
                    <a:lnTo>
                      <a:pt x="203" y="19"/>
                    </a:lnTo>
                    <a:lnTo>
                      <a:pt x="205" y="19"/>
                    </a:lnTo>
                    <a:lnTo>
                      <a:pt x="206" y="20"/>
                    </a:lnTo>
                    <a:lnTo>
                      <a:pt x="208" y="20"/>
                    </a:lnTo>
                    <a:lnTo>
                      <a:pt x="210" y="20"/>
                    </a:lnTo>
                    <a:lnTo>
                      <a:pt x="212" y="20"/>
                    </a:lnTo>
                    <a:lnTo>
                      <a:pt x="214" y="20"/>
                    </a:lnTo>
                    <a:lnTo>
                      <a:pt x="217" y="20"/>
                    </a:lnTo>
                    <a:lnTo>
                      <a:pt x="219" y="20"/>
                    </a:lnTo>
                    <a:lnTo>
                      <a:pt x="221" y="20"/>
                    </a:lnTo>
                    <a:lnTo>
                      <a:pt x="223" y="20"/>
                    </a:lnTo>
                    <a:lnTo>
                      <a:pt x="224" y="20"/>
                    </a:lnTo>
                    <a:lnTo>
                      <a:pt x="226" y="20"/>
                    </a:lnTo>
                    <a:lnTo>
                      <a:pt x="228" y="20"/>
                    </a:lnTo>
                    <a:lnTo>
                      <a:pt x="230" y="20"/>
                    </a:lnTo>
                    <a:lnTo>
                      <a:pt x="232" y="20"/>
                    </a:lnTo>
                    <a:lnTo>
                      <a:pt x="234" y="20"/>
                    </a:lnTo>
                    <a:lnTo>
                      <a:pt x="235" y="20"/>
                    </a:lnTo>
                    <a:lnTo>
                      <a:pt x="237" y="20"/>
                    </a:lnTo>
                    <a:lnTo>
                      <a:pt x="241" y="20"/>
                    </a:lnTo>
                    <a:lnTo>
                      <a:pt x="243" y="20"/>
                    </a:lnTo>
                    <a:lnTo>
                      <a:pt x="244" y="20"/>
                    </a:lnTo>
                    <a:lnTo>
                      <a:pt x="246" y="20"/>
                    </a:lnTo>
                    <a:lnTo>
                      <a:pt x="248" y="20"/>
                    </a:lnTo>
                    <a:lnTo>
                      <a:pt x="250" y="2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22"/>
              <p:cNvSpPr>
                <a:spLocks/>
              </p:cNvSpPr>
              <p:nvPr/>
            </p:nvSpPr>
            <p:spPr bwMode="auto">
              <a:xfrm>
                <a:off x="4606925" y="5459413"/>
                <a:ext cx="57150" cy="0"/>
              </a:xfrm>
              <a:custGeom>
                <a:avLst/>
                <a:gdLst>
                  <a:gd name="T0" fmla="*/ 0 w 36"/>
                  <a:gd name="T1" fmla="*/ 2 w 36"/>
                  <a:gd name="T2" fmla="*/ 3 w 36"/>
                  <a:gd name="T3" fmla="*/ 5 w 36"/>
                  <a:gd name="T4" fmla="*/ 7 w 36"/>
                  <a:gd name="T5" fmla="*/ 9 w 36"/>
                  <a:gd name="T6" fmla="*/ 11 w 36"/>
                  <a:gd name="T7" fmla="*/ 14 w 36"/>
                  <a:gd name="T8" fmla="*/ 16 w 36"/>
                  <a:gd name="T9" fmla="*/ 18 w 36"/>
                  <a:gd name="T10" fmla="*/ 20 w 36"/>
                  <a:gd name="T11" fmla="*/ 22 w 36"/>
                  <a:gd name="T12" fmla="*/ 23 w 36"/>
                  <a:gd name="T13" fmla="*/ 25 w 36"/>
                  <a:gd name="T14" fmla="*/ 27 w 36"/>
                  <a:gd name="T15" fmla="*/ 29 w 36"/>
                  <a:gd name="T16" fmla="*/ 31 w 36"/>
                  <a:gd name="T17" fmla="*/ 32 w 36"/>
                  <a:gd name="T18" fmla="*/ 36 w 3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Lst>
                <a:rect l="0" t="0" r="r" b="b"/>
                <a:pathLst>
                  <a:path w="36">
                    <a:moveTo>
                      <a:pt x="0" y="0"/>
                    </a:moveTo>
                    <a:lnTo>
                      <a:pt x="2" y="0"/>
                    </a:lnTo>
                    <a:lnTo>
                      <a:pt x="3" y="0"/>
                    </a:lnTo>
                    <a:lnTo>
                      <a:pt x="5" y="0"/>
                    </a:lnTo>
                    <a:lnTo>
                      <a:pt x="7" y="0"/>
                    </a:lnTo>
                    <a:lnTo>
                      <a:pt x="9" y="0"/>
                    </a:lnTo>
                    <a:lnTo>
                      <a:pt x="11" y="0"/>
                    </a:lnTo>
                    <a:lnTo>
                      <a:pt x="14" y="0"/>
                    </a:lnTo>
                    <a:lnTo>
                      <a:pt x="16" y="0"/>
                    </a:lnTo>
                    <a:lnTo>
                      <a:pt x="18" y="0"/>
                    </a:lnTo>
                    <a:lnTo>
                      <a:pt x="20" y="0"/>
                    </a:lnTo>
                    <a:lnTo>
                      <a:pt x="22" y="0"/>
                    </a:lnTo>
                    <a:lnTo>
                      <a:pt x="23" y="0"/>
                    </a:lnTo>
                    <a:lnTo>
                      <a:pt x="25" y="0"/>
                    </a:lnTo>
                    <a:lnTo>
                      <a:pt x="27" y="0"/>
                    </a:lnTo>
                    <a:lnTo>
                      <a:pt x="29" y="0"/>
                    </a:lnTo>
                    <a:lnTo>
                      <a:pt x="31" y="0"/>
                    </a:lnTo>
                    <a:lnTo>
                      <a:pt x="32" y="0"/>
                    </a:lnTo>
                    <a:lnTo>
                      <a:pt x="36"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p:cNvGrpSpPr/>
            <p:nvPr/>
          </p:nvGrpSpPr>
          <p:grpSpPr>
            <a:xfrm>
              <a:off x="2139516" y="4806383"/>
              <a:ext cx="2187494" cy="583028"/>
              <a:chOff x="3419475" y="5448300"/>
              <a:chExt cx="1244600" cy="269875"/>
            </a:xfrm>
          </p:grpSpPr>
          <p:sp>
            <p:nvSpPr>
              <p:cNvPr id="95" name="Freeform 1023"/>
              <p:cNvSpPr>
                <a:spLocks/>
              </p:cNvSpPr>
              <p:nvPr/>
            </p:nvSpPr>
            <p:spPr bwMode="auto">
              <a:xfrm>
                <a:off x="3419475" y="5448300"/>
                <a:ext cx="393700" cy="109538"/>
              </a:xfrm>
              <a:custGeom>
                <a:avLst/>
                <a:gdLst>
                  <a:gd name="T0" fmla="*/ 4 w 248"/>
                  <a:gd name="T1" fmla="*/ 60 h 69"/>
                  <a:gd name="T2" fmla="*/ 9 w 248"/>
                  <a:gd name="T3" fmla="*/ 51 h 69"/>
                  <a:gd name="T4" fmla="*/ 14 w 248"/>
                  <a:gd name="T5" fmla="*/ 44 h 69"/>
                  <a:gd name="T6" fmla="*/ 22 w 248"/>
                  <a:gd name="T7" fmla="*/ 40 h 69"/>
                  <a:gd name="T8" fmla="*/ 27 w 248"/>
                  <a:gd name="T9" fmla="*/ 33 h 69"/>
                  <a:gd name="T10" fmla="*/ 33 w 248"/>
                  <a:gd name="T11" fmla="*/ 29 h 69"/>
                  <a:gd name="T12" fmla="*/ 38 w 248"/>
                  <a:gd name="T13" fmla="*/ 25 h 69"/>
                  <a:gd name="T14" fmla="*/ 45 w 248"/>
                  <a:gd name="T15" fmla="*/ 22 h 69"/>
                  <a:gd name="T16" fmla="*/ 51 w 248"/>
                  <a:gd name="T17" fmla="*/ 20 h 69"/>
                  <a:gd name="T18" fmla="*/ 56 w 248"/>
                  <a:gd name="T19" fmla="*/ 18 h 69"/>
                  <a:gd name="T20" fmla="*/ 62 w 248"/>
                  <a:gd name="T21" fmla="*/ 16 h 69"/>
                  <a:gd name="T22" fmla="*/ 69 w 248"/>
                  <a:gd name="T23" fmla="*/ 15 h 69"/>
                  <a:gd name="T24" fmla="*/ 74 w 248"/>
                  <a:gd name="T25" fmla="*/ 13 h 69"/>
                  <a:gd name="T26" fmla="*/ 80 w 248"/>
                  <a:gd name="T27" fmla="*/ 13 h 69"/>
                  <a:gd name="T28" fmla="*/ 85 w 248"/>
                  <a:gd name="T29" fmla="*/ 13 h 69"/>
                  <a:gd name="T30" fmla="*/ 92 w 248"/>
                  <a:gd name="T31" fmla="*/ 11 h 69"/>
                  <a:gd name="T32" fmla="*/ 98 w 248"/>
                  <a:gd name="T33" fmla="*/ 11 h 69"/>
                  <a:gd name="T34" fmla="*/ 103 w 248"/>
                  <a:gd name="T35" fmla="*/ 11 h 69"/>
                  <a:gd name="T36" fmla="*/ 109 w 248"/>
                  <a:gd name="T37" fmla="*/ 11 h 69"/>
                  <a:gd name="T38" fmla="*/ 116 w 248"/>
                  <a:gd name="T39" fmla="*/ 11 h 69"/>
                  <a:gd name="T40" fmla="*/ 121 w 248"/>
                  <a:gd name="T41" fmla="*/ 9 h 69"/>
                  <a:gd name="T42" fmla="*/ 127 w 248"/>
                  <a:gd name="T43" fmla="*/ 9 h 69"/>
                  <a:gd name="T44" fmla="*/ 132 w 248"/>
                  <a:gd name="T45" fmla="*/ 9 h 69"/>
                  <a:gd name="T46" fmla="*/ 139 w 248"/>
                  <a:gd name="T47" fmla="*/ 9 h 69"/>
                  <a:gd name="T48" fmla="*/ 145 w 248"/>
                  <a:gd name="T49" fmla="*/ 7 h 69"/>
                  <a:gd name="T50" fmla="*/ 150 w 248"/>
                  <a:gd name="T51" fmla="*/ 7 h 69"/>
                  <a:gd name="T52" fmla="*/ 156 w 248"/>
                  <a:gd name="T53" fmla="*/ 6 h 69"/>
                  <a:gd name="T54" fmla="*/ 163 w 248"/>
                  <a:gd name="T55" fmla="*/ 6 h 69"/>
                  <a:gd name="T56" fmla="*/ 168 w 248"/>
                  <a:gd name="T57" fmla="*/ 6 h 69"/>
                  <a:gd name="T58" fmla="*/ 174 w 248"/>
                  <a:gd name="T59" fmla="*/ 4 h 69"/>
                  <a:gd name="T60" fmla="*/ 179 w 248"/>
                  <a:gd name="T61" fmla="*/ 2 h 69"/>
                  <a:gd name="T62" fmla="*/ 186 w 248"/>
                  <a:gd name="T63" fmla="*/ 2 h 69"/>
                  <a:gd name="T64" fmla="*/ 192 w 248"/>
                  <a:gd name="T65" fmla="*/ 0 h 69"/>
                  <a:gd name="T66" fmla="*/ 197 w 248"/>
                  <a:gd name="T67" fmla="*/ 0 h 69"/>
                  <a:gd name="T68" fmla="*/ 203 w 248"/>
                  <a:gd name="T69" fmla="*/ 0 h 69"/>
                  <a:gd name="T70" fmla="*/ 210 w 248"/>
                  <a:gd name="T71" fmla="*/ 0 h 69"/>
                  <a:gd name="T72" fmla="*/ 215 w 248"/>
                  <a:gd name="T73" fmla="*/ 0 h 69"/>
                  <a:gd name="T74" fmla="*/ 221 w 248"/>
                  <a:gd name="T75" fmla="*/ 0 h 69"/>
                  <a:gd name="T76" fmla="*/ 226 w 248"/>
                  <a:gd name="T77" fmla="*/ 0 h 69"/>
                  <a:gd name="T78" fmla="*/ 234 w 248"/>
                  <a:gd name="T79" fmla="*/ 0 h 69"/>
                  <a:gd name="T80" fmla="*/ 239 w 248"/>
                  <a:gd name="T81" fmla="*/ 0 h 69"/>
                  <a:gd name="T82" fmla="*/ 244 w 248"/>
                  <a:gd name="T8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8" h="69">
                    <a:moveTo>
                      <a:pt x="0" y="69"/>
                    </a:moveTo>
                    <a:lnTo>
                      <a:pt x="2" y="63"/>
                    </a:lnTo>
                    <a:lnTo>
                      <a:pt x="4" y="60"/>
                    </a:lnTo>
                    <a:lnTo>
                      <a:pt x="5" y="56"/>
                    </a:lnTo>
                    <a:lnTo>
                      <a:pt x="7" y="54"/>
                    </a:lnTo>
                    <a:lnTo>
                      <a:pt x="9" y="51"/>
                    </a:lnTo>
                    <a:lnTo>
                      <a:pt x="11" y="47"/>
                    </a:lnTo>
                    <a:lnTo>
                      <a:pt x="13" y="45"/>
                    </a:lnTo>
                    <a:lnTo>
                      <a:pt x="14" y="44"/>
                    </a:lnTo>
                    <a:lnTo>
                      <a:pt x="16" y="44"/>
                    </a:lnTo>
                    <a:lnTo>
                      <a:pt x="18" y="42"/>
                    </a:lnTo>
                    <a:lnTo>
                      <a:pt x="22" y="40"/>
                    </a:lnTo>
                    <a:lnTo>
                      <a:pt x="24" y="36"/>
                    </a:lnTo>
                    <a:lnTo>
                      <a:pt x="25" y="34"/>
                    </a:lnTo>
                    <a:lnTo>
                      <a:pt x="27" y="33"/>
                    </a:lnTo>
                    <a:lnTo>
                      <a:pt x="29" y="31"/>
                    </a:lnTo>
                    <a:lnTo>
                      <a:pt x="31" y="31"/>
                    </a:lnTo>
                    <a:lnTo>
                      <a:pt x="33" y="29"/>
                    </a:lnTo>
                    <a:lnTo>
                      <a:pt x="34" y="27"/>
                    </a:lnTo>
                    <a:lnTo>
                      <a:pt x="36" y="25"/>
                    </a:lnTo>
                    <a:lnTo>
                      <a:pt x="38" y="25"/>
                    </a:lnTo>
                    <a:lnTo>
                      <a:pt x="40" y="24"/>
                    </a:lnTo>
                    <a:lnTo>
                      <a:pt x="42" y="24"/>
                    </a:lnTo>
                    <a:lnTo>
                      <a:pt x="45" y="22"/>
                    </a:lnTo>
                    <a:lnTo>
                      <a:pt x="47" y="22"/>
                    </a:lnTo>
                    <a:lnTo>
                      <a:pt x="49" y="20"/>
                    </a:lnTo>
                    <a:lnTo>
                      <a:pt x="51" y="20"/>
                    </a:lnTo>
                    <a:lnTo>
                      <a:pt x="53" y="18"/>
                    </a:lnTo>
                    <a:lnTo>
                      <a:pt x="54" y="18"/>
                    </a:lnTo>
                    <a:lnTo>
                      <a:pt x="56" y="18"/>
                    </a:lnTo>
                    <a:lnTo>
                      <a:pt x="58" y="16"/>
                    </a:lnTo>
                    <a:lnTo>
                      <a:pt x="60" y="16"/>
                    </a:lnTo>
                    <a:lnTo>
                      <a:pt x="62" y="16"/>
                    </a:lnTo>
                    <a:lnTo>
                      <a:pt x="63" y="15"/>
                    </a:lnTo>
                    <a:lnTo>
                      <a:pt x="65" y="15"/>
                    </a:lnTo>
                    <a:lnTo>
                      <a:pt x="69" y="15"/>
                    </a:lnTo>
                    <a:lnTo>
                      <a:pt x="71" y="15"/>
                    </a:lnTo>
                    <a:lnTo>
                      <a:pt x="72" y="15"/>
                    </a:lnTo>
                    <a:lnTo>
                      <a:pt x="74" y="13"/>
                    </a:lnTo>
                    <a:lnTo>
                      <a:pt x="76" y="13"/>
                    </a:lnTo>
                    <a:lnTo>
                      <a:pt x="78" y="13"/>
                    </a:lnTo>
                    <a:lnTo>
                      <a:pt x="80" y="13"/>
                    </a:lnTo>
                    <a:lnTo>
                      <a:pt x="81" y="13"/>
                    </a:lnTo>
                    <a:lnTo>
                      <a:pt x="83" y="13"/>
                    </a:lnTo>
                    <a:lnTo>
                      <a:pt x="85" y="13"/>
                    </a:lnTo>
                    <a:lnTo>
                      <a:pt x="87" y="13"/>
                    </a:lnTo>
                    <a:lnTo>
                      <a:pt x="89" y="13"/>
                    </a:lnTo>
                    <a:lnTo>
                      <a:pt x="92" y="11"/>
                    </a:lnTo>
                    <a:lnTo>
                      <a:pt x="94" y="11"/>
                    </a:lnTo>
                    <a:lnTo>
                      <a:pt x="96" y="11"/>
                    </a:lnTo>
                    <a:lnTo>
                      <a:pt x="98" y="11"/>
                    </a:lnTo>
                    <a:lnTo>
                      <a:pt x="100" y="11"/>
                    </a:lnTo>
                    <a:lnTo>
                      <a:pt x="101" y="11"/>
                    </a:lnTo>
                    <a:lnTo>
                      <a:pt x="103" y="11"/>
                    </a:lnTo>
                    <a:lnTo>
                      <a:pt x="105" y="11"/>
                    </a:lnTo>
                    <a:lnTo>
                      <a:pt x="107" y="11"/>
                    </a:lnTo>
                    <a:lnTo>
                      <a:pt x="109" y="11"/>
                    </a:lnTo>
                    <a:lnTo>
                      <a:pt x="110" y="11"/>
                    </a:lnTo>
                    <a:lnTo>
                      <a:pt x="114" y="11"/>
                    </a:lnTo>
                    <a:lnTo>
                      <a:pt x="116" y="11"/>
                    </a:lnTo>
                    <a:lnTo>
                      <a:pt x="118" y="11"/>
                    </a:lnTo>
                    <a:lnTo>
                      <a:pt x="119" y="9"/>
                    </a:lnTo>
                    <a:lnTo>
                      <a:pt x="121" y="9"/>
                    </a:lnTo>
                    <a:lnTo>
                      <a:pt x="123" y="9"/>
                    </a:lnTo>
                    <a:lnTo>
                      <a:pt x="125" y="9"/>
                    </a:lnTo>
                    <a:lnTo>
                      <a:pt x="127" y="9"/>
                    </a:lnTo>
                    <a:lnTo>
                      <a:pt x="129" y="9"/>
                    </a:lnTo>
                    <a:lnTo>
                      <a:pt x="130" y="9"/>
                    </a:lnTo>
                    <a:lnTo>
                      <a:pt x="132" y="9"/>
                    </a:lnTo>
                    <a:lnTo>
                      <a:pt x="134" y="9"/>
                    </a:lnTo>
                    <a:lnTo>
                      <a:pt x="138" y="9"/>
                    </a:lnTo>
                    <a:lnTo>
                      <a:pt x="139" y="9"/>
                    </a:lnTo>
                    <a:lnTo>
                      <a:pt x="141" y="9"/>
                    </a:lnTo>
                    <a:lnTo>
                      <a:pt x="143" y="9"/>
                    </a:lnTo>
                    <a:lnTo>
                      <a:pt x="145" y="7"/>
                    </a:lnTo>
                    <a:lnTo>
                      <a:pt x="147" y="7"/>
                    </a:lnTo>
                    <a:lnTo>
                      <a:pt x="148" y="7"/>
                    </a:lnTo>
                    <a:lnTo>
                      <a:pt x="150" y="7"/>
                    </a:lnTo>
                    <a:lnTo>
                      <a:pt x="152" y="7"/>
                    </a:lnTo>
                    <a:lnTo>
                      <a:pt x="154" y="7"/>
                    </a:lnTo>
                    <a:lnTo>
                      <a:pt x="156" y="6"/>
                    </a:lnTo>
                    <a:lnTo>
                      <a:pt x="158" y="6"/>
                    </a:lnTo>
                    <a:lnTo>
                      <a:pt x="161" y="6"/>
                    </a:lnTo>
                    <a:lnTo>
                      <a:pt x="163" y="6"/>
                    </a:lnTo>
                    <a:lnTo>
                      <a:pt x="165" y="6"/>
                    </a:lnTo>
                    <a:lnTo>
                      <a:pt x="167" y="6"/>
                    </a:lnTo>
                    <a:lnTo>
                      <a:pt x="168" y="6"/>
                    </a:lnTo>
                    <a:lnTo>
                      <a:pt x="170" y="4"/>
                    </a:lnTo>
                    <a:lnTo>
                      <a:pt x="172" y="4"/>
                    </a:lnTo>
                    <a:lnTo>
                      <a:pt x="174" y="4"/>
                    </a:lnTo>
                    <a:lnTo>
                      <a:pt x="176" y="4"/>
                    </a:lnTo>
                    <a:lnTo>
                      <a:pt x="177" y="2"/>
                    </a:lnTo>
                    <a:lnTo>
                      <a:pt x="179" y="2"/>
                    </a:lnTo>
                    <a:lnTo>
                      <a:pt x="181" y="2"/>
                    </a:lnTo>
                    <a:lnTo>
                      <a:pt x="185" y="2"/>
                    </a:lnTo>
                    <a:lnTo>
                      <a:pt x="186" y="2"/>
                    </a:lnTo>
                    <a:lnTo>
                      <a:pt x="188" y="2"/>
                    </a:lnTo>
                    <a:lnTo>
                      <a:pt x="190" y="0"/>
                    </a:lnTo>
                    <a:lnTo>
                      <a:pt x="192" y="0"/>
                    </a:lnTo>
                    <a:lnTo>
                      <a:pt x="194" y="0"/>
                    </a:lnTo>
                    <a:lnTo>
                      <a:pt x="196" y="0"/>
                    </a:lnTo>
                    <a:lnTo>
                      <a:pt x="197" y="0"/>
                    </a:lnTo>
                    <a:lnTo>
                      <a:pt x="199" y="0"/>
                    </a:lnTo>
                    <a:lnTo>
                      <a:pt x="201" y="0"/>
                    </a:lnTo>
                    <a:lnTo>
                      <a:pt x="203" y="0"/>
                    </a:lnTo>
                    <a:lnTo>
                      <a:pt x="206" y="0"/>
                    </a:lnTo>
                    <a:lnTo>
                      <a:pt x="208" y="0"/>
                    </a:lnTo>
                    <a:lnTo>
                      <a:pt x="210" y="0"/>
                    </a:lnTo>
                    <a:lnTo>
                      <a:pt x="212" y="0"/>
                    </a:lnTo>
                    <a:lnTo>
                      <a:pt x="214" y="0"/>
                    </a:lnTo>
                    <a:lnTo>
                      <a:pt x="215" y="0"/>
                    </a:lnTo>
                    <a:lnTo>
                      <a:pt x="217" y="0"/>
                    </a:lnTo>
                    <a:lnTo>
                      <a:pt x="219" y="0"/>
                    </a:lnTo>
                    <a:lnTo>
                      <a:pt x="221" y="0"/>
                    </a:lnTo>
                    <a:lnTo>
                      <a:pt x="223" y="0"/>
                    </a:lnTo>
                    <a:lnTo>
                      <a:pt x="225" y="0"/>
                    </a:lnTo>
                    <a:lnTo>
                      <a:pt x="226" y="0"/>
                    </a:lnTo>
                    <a:lnTo>
                      <a:pt x="230" y="0"/>
                    </a:lnTo>
                    <a:lnTo>
                      <a:pt x="232" y="0"/>
                    </a:lnTo>
                    <a:lnTo>
                      <a:pt x="234" y="0"/>
                    </a:lnTo>
                    <a:lnTo>
                      <a:pt x="235" y="0"/>
                    </a:lnTo>
                    <a:lnTo>
                      <a:pt x="237" y="0"/>
                    </a:lnTo>
                    <a:lnTo>
                      <a:pt x="239" y="0"/>
                    </a:lnTo>
                    <a:lnTo>
                      <a:pt x="241" y="0"/>
                    </a:lnTo>
                    <a:lnTo>
                      <a:pt x="243" y="0"/>
                    </a:lnTo>
                    <a:lnTo>
                      <a:pt x="244" y="0"/>
                    </a:lnTo>
                    <a:lnTo>
                      <a:pt x="246" y="0"/>
                    </a:lnTo>
                    <a:lnTo>
                      <a:pt x="248" y="0"/>
                    </a:lnTo>
                  </a:path>
                </a:pathLst>
              </a:custGeom>
              <a:noFill/>
              <a:ln w="15875">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1024"/>
              <p:cNvSpPr>
                <a:spLocks/>
              </p:cNvSpPr>
              <p:nvPr/>
            </p:nvSpPr>
            <p:spPr bwMode="auto">
              <a:xfrm>
                <a:off x="3813175" y="5448300"/>
                <a:ext cx="396875" cy="25400"/>
              </a:xfrm>
              <a:custGeom>
                <a:avLst/>
                <a:gdLst>
                  <a:gd name="T0" fmla="*/ 5 w 250"/>
                  <a:gd name="T1" fmla="*/ 0 h 16"/>
                  <a:gd name="T2" fmla="*/ 11 w 250"/>
                  <a:gd name="T3" fmla="*/ 2 h 16"/>
                  <a:gd name="T4" fmla="*/ 16 w 250"/>
                  <a:gd name="T5" fmla="*/ 4 h 16"/>
                  <a:gd name="T6" fmla="*/ 22 w 250"/>
                  <a:gd name="T7" fmla="*/ 4 h 16"/>
                  <a:gd name="T8" fmla="*/ 29 w 250"/>
                  <a:gd name="T9" fmla="*/ 6 h 16"/>
                  <a:gd name="T10" fmla="*/ 34 w 250"/>
                  <a:gd name="T11" fmla="*/ 6 h 16"/>
                  <a:gd name="T12" fmla="*/ 40 w 250"/>
                  <a:gd name="T13" fmla="*/ 6 h 16"/>
                  <a:gd name="T14" fmla="*/ 45 w 250"/>
                  <a:gd name="T15" fmla="*/ 6 h 16"/>
                  <a:gd name="T16" fmla="*/ 53 w 250"/>
                  <a:gd name="T17" fmla="*/ 6 h 16"/>
                  <a:gd name="T18" fmla="*/ 58 w 250"/>
                  <a:gd name="T19" fmla="*/ 6 h 16"/>
                  <a:gd name="T20" fmla="*/ 63 w 250"/>
                  <a:gd name="T21" fmla="*/ 6 h 16"/>
                  <a:gd name="T22" fmla="*/ 69 w 250"/>
                  <a:gd name="T23" fmla="*/ 7 h 16"/>
                  <a:gd name="T24" fmla="*/ 76 w 250"/>
                  <a:gd name="T25" fmla="*/ 7 h 16"/>
                  <a:gd name="T26" fmla="*/ 82 w 250"/>
                  <a:gd name="T27" fmla="*/ 7 h 16"/>
                  <a:gd name="T28" fmla="*/ 87 w 250"/>
                  <a:gd name="T29" fmla="*/ 7 h 16"/>
                  <a:gd name="T30" fmla="*/ 92 w 250"/>
                  <a:gd name="T31" fmla="*/ 9 h 16"/>
                  <a:gd name="T32" fmla="*/ 100 w 250"/>
                  <a:gd name="T33" fmla="*/ 9 h 16"/>
                  <a:gd name="T34" fmla="*/ 105 w 250"/>
                  <a:gd name="T35" fmla="*/ 9 h 16"/>
                  <a:gd name="T36" fmla="*/ 111 w 250"/>
                  <a:gd name="T37" fmla="*/ 9 h 16"/>
                  <a:gd name="T38" fmla="*/ 116 w 250"/>
                  <a:gd name="T39" fmla="*/ 9 h 16"/>
                  <a:gd name="T40" fmla="*/ 123 w 250"/>
                  <a:gd name="T41" fmla="*/ 9 h 16"/>
                  <a:gd name="T42" fmla="*/ 129 w 250"/>
                  <a:gd name="T43" fmla="*/ 11 h 16"/>
                  <a:gd name="T44" fmla="*/ 134 w 250"/>
                  <a:gd name="T45" fmla="*/ 11 h 16"/>
                  <a:gd name="T46" fmla="*/ 139 w 250"/>
                  <a:gd name="T47" fmla="*/ 13 h 16"/>
                  <a:gd name="T48" fmla="*/ 147 w 250"/>
                  <a:gd name="T49" fmla="*/ 15 h 16"/>
                  <a:gd name="T50" fmla="*/ 152 w 250"/>
                  <a:gd name="T51" fmla="*/ 15 h 16"/>
                  <a:gd name="T52" fmla="*/ 158 w 250"/>
                  <a:gd name="T53" fmla="*/ 15 h 16"/>
                  <a:gd name="T54" fmla="*/ 163 w 250"/>
                  <a:gd name="T55" fmla="*/ 15 h 16"/>
                  <a:gd name="T56" fmla="*/ 170 w 250"/>
                  <a:gd name="T57" fmla="*/ 15 h 16"/>
                  <a:gd name="T58" fmla="*/ 176 w 250"/>
                  <a:gd name="T59" fmla="*/ 16 h 16"/>
                  <a:gd name="T60" fmla="*/ 181 w 250"/>
                  <a:gd name="T61" fmla="*/ 16 h 16"/>
                  <a:gd name="T62" fmla="*/ 187 w 250"/>
                  <a:gd name="T63" fmla="*/ 16 h 16"/>
                  <a:gd name="T64" fmla="*/ 194 w 250"/>
                  <a:gd name="T65" fmla="*/ 16 h 16"/>
                  <a:gd name="T66" fmla="*/ 199 w 250"/>
                  <a:gd name="T67" fmla="*/ 16 h 16"/>
                  <a:gd name="T68" fmla="*/ 205 w 250"/>
                  <a:gd name="T69" fmla="*/ 16 h 16"/>
                  <a:gd name="T70" fmla="*/ 210 w 250"/>
                  <a:gd name="T71" fmla="*/ 16 h 16"/>
                  <a:gd name="T72" fmla="*/ 217 w 250"/>
                  <a:gd name="T73" fmla="*/ 15 h 16"/>
                  <a:gd name="T74" fmla="*/ 223 w 250"/>
                  <a:gd name="T75" fmla="*/ 15 h 16"/>
                  <a:gd name="T76" fmla="*/ 228 w 250"/>
                  <a:gd name="T77" fmla="*/ 15 h 16"/>
                  <a:gd name="T78" fmla="*/ 234 w 250"/>
                  <a:gd name="T79" fmla="*/ 15 h 16"/>
                  <a:gd name="T80" fmla="*/ 241 w 250"/>
                  <a:gd name="T81" fmla="*/ 15 h 16"/>
                  <a:gd name="T82" fmla="*/ 246 w 250"/>
                  <a:gd name="T83"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0" h="16">
                    <a:moveTo>
                      <a:pt x="0" y="0"/>
                    </a:moveTo>
                    <a:lnTo>
                      <a:pt x="2" y="0"/>
                    </a:lnTo>
                    <a:lnTo>
                      <a:pt x="5" y="0"/>
                    </a:lnTo>
                    <a:lnTo>
                      <a:pt x="7" y="0"/>
                    </a:lnTo>
                    <a:lnTo>
                      <a:pt x="9" y="2"/>
                    </a:lnTo>
                    <a:lnTo>
                      <a:pt x="11" y="2"/>
                    </a:lnTo>
                    <a:lnTo>
                      <a:pt x="13" y="4"/>
                    </a:lnTo>
                    <a:lnTo>
                      <a:pt x="15" y="4"/>
                    </a:lnTo>
                    <a:lnTo>
                      <a:pt x="16" y="4"/>
                    </a:lnTo>
                    <a:lnTo>
                      <a:pt x="18" y="4"/>
                    </a:lnTo>
                    <a:lnTo>
                      <a:pt x="20" y="4"/>
                    </a:lnTo>
                    <a:lnTo>
                      <a:pt x="22" y="4"/>
                    </a:lnTo>
                    <a:lnTo>
                      <a:pt x="24" y="4"/>
                    </a:lnTo>
                    <a:lnTo>
                      <a:pt x="25" y="6"/>
                    </a:lnTo>
                    <a:lnTo>
                      <a:pt x="29" y="6"/>
                    </a:lnTo>
                    <a:lnTo>
                      <a:pt x="31" y="6"/>
                    </a:lnTo>
                    <a:lnTo>
                      <a:pt x="33" y="6"/>
                    </a:lnTo>
                    <a:lnTo>
                      <a:pt x="34" y="6"/>
                    </a:lnTo>
                    <a:lnTo>
                      <a:pt x="36" y="6"/>
                    </a:lnTo>
                    <a:lnTo>
                      <a:pt x="38" y="6"/>
                    </a:lnTo>
                    <a:lnTo>
                      <a:pt x="40" y="6"/>
                    </a:lnTo>
                    <a:lnTo>
                      <a:pt x="42" y="6"/>
                    </a:lnTo>
                    <a:lnTo>
                      <a:pt x="44" y="6"/>
                    </a:lnTo>
                    <a:lnTo>
                      <a:pt x="45" y="6"/>
                    </a:lnTo>
                    <a:lnTo>
                      <a:pt x="47" y="6"/>
                    </a:lnTo>
                    <a:lnTo>
                      <a:pt x="51" y="6"/>
                    </a:lnTo>
                    <a:lnTo>
                      <a:pt x="53" y="6"/>
                    </a:lnTo>
                    <a:lnTo>
                      <a:pt x="54" y="6"/>
                    </a:lnTo>
                    <a:lnTo>
                      <a:pt x="56" y="6"/>
                    </a:lnTo>
                    <a:lnTo>
                      <a:pt x="58" y="6"/>
                    </a:lnTo>
                    <a:lnTo>
                      <a:pt x="60" y="6"/>
                    </a:lnTo>
                    <a:lnTo>
                      <a:pt x="62" y="6"/>
                    </a:lnTo>
                    <a:lnTo>
                      <a:pt x="63" y="6"/>
                    </a:lnTo>
                    <a:lnTo>
                      <a:pt x="65" y="7"/>
                    </a:lnTo>
                    <a:lnTo>
                      <a:pt x="67" y="7"/>
                    </a:lnTo>
                    <a:lnTo>
                      <a:pt x="69" y="7"/>
                    </a:lnTo>
                    <a:lnTo>
                      <a:pt x="71" y="7"/>
                    </a:lnTo>
                    <a:lnTo>
                      <a:pt x="74" y="7"/>
                    </a:lnTo>
                    <a:lnTo>
                      <a:pt x="76" y="7"/>
                    </a:lnTo>
                    <a:lnTo>
                      <a:pt x="78" y="7"/>
                    </a:lnTo>
                    <a:lnTo>
                      <a:pt x="80" y="7"/>
                    </a:lnTo>
                    <a:lnTo>
                      <a:pt x="82" y="7"/>
                    </a:lnTo>
                    <a:lnTo>
                      <a:pt x="83" y="7"/>
                    </a:lnTo>
                    <a:lnTo>
                      <a:pt x="85" y="7"/>
                    </a:lnTo>
                    <a:lnTo>
                      <a:pt x="87" y="7"/>
                    </a:lnTo>
                    <a:lnTo>
                      <a:pt x="89" y="7"/>
                    </a:lnTo>
                    <a:lnTo>
                      <a:pt x="91" y="9"/>
                    </a:lnTo>
                    <a:lnTo>
                      <a:pt x="92" y="9"/>
                    </a:lnTo>
                    <a:lnTo>
                      <a:pt x="94" y="9"/>
                    </a:lnTo>
                    <a:lnTo>
                      <a:pt x="98" y="9"/>
                    </a:lnTo>
                    <a:lnTo>
                      <a:pt x="100" y="9"/>
                    </a:lnTo>
                    <a:lnTo>
                      <a:pt x="101" y="9"/>
                    </a:lnTo>
                    <a:lnTo>
                      <a:pt x="103" y="9"/>
                    </a:lnTo>
                    <a:lnTo>
                      <a:pt x="105" y="9"/>
                    </a:lnTo>
                    <a:lnTo>
                      <a:pt x="107" y="9"/>
                    </a:lnTo>
                    <a:lnTo>
                      <a:pt x="109" y="9"/>
                    </a:lnTo>
                    <a:lnTo>
                      <a:pt x="111" y="9"/>
                    </a:lnTo>
                    <a:lnTo>
                      <a:pt x="112" y="9"/>
                    </a:lnTo>
                    <a:lnTo>
                      <a:pt x="114" y="9"/>
                    </a:lnTo>
                    <a:lnTo>
                      <a:pt x="116" y="9"/>
                    </a:lnTo>
                    <a:lnTo>
                      <a:pt x="118" y="9"/>
                    </a:lnTo>
                    <a:lnTo>
                      <a:pt x="121" y="9"/>
                    </a:lnTo>
                    <a:lnTo>
                      <a:pt x="123" y="9"/>
                    </a:lnTo>
                    <a:lnTo>
                      <a:pt x="125" y="9"/>
                    </a:lnTo>
                    <a:lnTo>
                      <a:pt x="127" y="11"/>
                    </a:lnTo>
                    <a:lnTo>
                      <a:pt x="129" y="11"/>
                    </a:lnTo>
                    <a:lnTo>
                      <a:pt x="130" y="11"/>
                    </a:lnTo>
                    <a:lnTo>
                      <a:pt x="132" y="11"/>
                    </a:lnTo>
                    <a:lnTo>
                      <a:pt x="134" y="11"/>
                    </a:lnTo>
                    <a:lnTo>
                      <a:pt x="136" y="11"/>
                    </a:lnTo>
                    <a:lnTo>
                      <a:pt x="138" y="13"/>
                    </a:lnTo>
                    <a:lnTo>
                      <a:pt x="139" y="13"/>
                    </a:lnTo>
                    <a:lnTo>
                      <a:pt x="143" y="13"/>
                    </a:lnTo>
                    <a:lnTo>
                      <a:pt x="145" y="15"/>
                    </a:lnTo>
                    <a:lnTo>
                      <a:pt x="147" y="15"/>
                    </a:lnTo>
                    <a:lnTo>
                      <a:pt x="149" y="15"/>
                    </a:lnTo>
                    <a:lnTo>
                      <a:pt x="150" y="15"/>
                    </a:lnTo>
                    <a:lnTo>
                      <a:pt x="152" y="15"/>
                    </a:lnTo>
                    <a:lnTo>
                      <a:pt x="154" y="15"/>
                    </a:lnTo>
                    <a:lnTo>
                      <a:pt x="156" y="15"/>
                    </a:lnTo>
                    <a:lnTo>
                      <a:pt x="158" y="15"/>
                    </a:lnTo>
                    <a:lnTo>
                      <a:pt x="159" y="15"/>
                    </a:lnTo>
                    <a:lnTo>
                      <a:pt x="161" y="15"/>
                    </a:lnTo>
                    <a:lnTo>
                      <a:pt x="163" y="15"/>
                    </a:lnTo>
                    <a:lnTo>
                      <a:pt x="167" y="15"/>
                    </a:lnTo>
                    <a:lnTo>
                      <a:pt x="168" y="15"/>
                    </a:lnTo>
                    <a:lnTo>
                      <a:pt x="170" y="15"/>
                    </a:lnTo>
                    <a:lnTo>
                      <a:pt x="172" y="15"/>
                    </a:lnTo>
                    <a:lnTo>
                      <a:pt x="174" y="16"/>
                    </a:lnTo>
                    <a:lnTo>
                      <a:pt x="176" y="16"/>
                    </a:lnTo>
                    <a:lnTo>
                      <a:pt x="178" y="16"/>
                    </a:lnTo>
                    <a:lnTo>
                      <a:pt x="179" y="16"/>
                    </a:lnTo>
                    <a:lnTo>
                      <a:pt x="181" y="16"/>
                    </a:lnTo>
                    <a:lnTo>
                      <a:pt x="183" y="16"/>
                    </a:lnTo>
                    <a:lnTo>
                      <a:pt x="185" y="16"/>
                    </a:lnTo>
                    <a:lnTo>
                      <a:pt x="187" y="16"/>
                    </a:lnTo>
                    <a:lnTo>
                      <a:pt x="190" y="16"/>
                    </a:lnTo>
                    <a:lnTo>
                      <a:pt x="192" y="16"/>
                    </a:lnTo>
                    <a:lnTo>
                      <a:pt x="194" y="16"/>
                    </a:lnTo>
                    <a:lnTo>
                      <a:pt x="196" y="16"/>
                    </a:lnTo>
                    <a:lnTo>
                      <a:pt x="197" y="16"/>
                    </a:lnTo>
                    <a:lnTo>
                      <a:pt x="199" y="16"/>
                    </a:lnTo>
                    <a:lnTo>
                      <a:pt x="201" y="16"/>
                    </a:lnTo>
                    <a:lnTo>
                      <a:pt x="203" y="16"/>
                    </a:lnTo>
                    <a:lnTo>
                      <a:pt x="205" y="16"/>
                    </a:lnTo>
                    <a:lnTo>
                      <a:pt x="206" y="16"/>
                    </a:lnTo>
                    <a:lnTo>
                      <a:pt x="208" y="16"/>
                    </a:lnTo>
                    <a:lnTo>
                      <a:pt x="210" y="16"/>
                    </a:lnTo>
                    <a:lnTo>
                      <a:pt x="214" y="15"/>
                    </a:lnTo>
                    <a:lnTo>
                      <a:pt x="216" y="15"/>
                    </a:lnTo>
                    <a:lnTo>
                      <a:pt x="217" y="15"/>
                    </a:lnTo>
                    <a:lnTo>
                      <a:pt x="219" y="15"/>
                    </a:lnTo>
                    <a:lnTo>
                      <a:pt x="221" y="15"/>
                    </a:lnTo>
                    <a:lnTo>
                      <a:pt x="223" y="15"/>
                    </a:lnTo>
                    <a:lnTo>
                      <a:pt x="225" y="15"/>
                    </a:lnTo>
                    <a:lnTo>
                      <a:pt x="226" y="15"/>
                    </a:lnTo>
                    <a:lnTo>
                      <a:pt x="228" y="15"/>
                    </a:lnTo>
                    <a:lnTo>
                      <a:pt x="230" y="15"/>
                    </a:lnTo>
                    <a:lnTo>
                      <a:pt x="232" y="15"/>
                    </a:lnTo>
                    <a:lnTo>
                      <a:pt x="234" y="15"/>
                    </a:lnTo>
                    <a:lnTo>
                      <a:pt x="237" y="15"/>
                    </a:lnTo>
                    <a:lnTo>
                      <a:pt x="239" y="15"/>
                    </a:lnTo>
                    <a:lnTo>
                      <a:pt x="241" y="15"/>
                    </a:lnTo>
                    <a:lnTo>
                      <a:pt x="243" y="15"/>
                    </a:lnTo>
                    <a:lnTo>
                      <a:pt x="245" y="15"/>
                    </a:lnTo>
                    <a:lnTo>
                      <a:pt x="246" y="13"/>
                    </a:lnTo>
                    <a:lnTo>
                      <a:pt x="248" y="13"/>
                    </a:lnTo>
                    <a:lnTo>
                      <a:pt x="250" y="13"/>
                    </a:lnTo>
                  </a:path>
                </a:pathLst>
              </a:custGeom>
              <a:noFill/>
              <a:ln w="15875">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1025"/>
              <p:cNvSpPr>
                <a:spLocks/>
              </p:cNvSpPr>
              <p:nvPr/>
            </p:nvSpPr>
            <p:spPr bwMode="auto">
              <a:xfrm>
                <a:off x="4210050" y="5462588"/>
                <a:ext cx="396875" cy="236538"/>
              </a:xfrm>
              <a:custGeom>
                <a:avLst/>
                <a:gdLst>
                  <a:gd name="T0" fmla="*/ 4 w 250"/>
                  <a:gd name="T1" fmla="*/ 2 h 149"/>
                  <a:gd name="T2" fmla="*/ 11 w 250"/>
                  <a:gd name="T3" fmla="*/ 2 h 149"/>
                  <a:gd name="T4" fmla="*/ 16 w 250"/>
                  <a:gd name="T5" fmla="*/ 0 h 149"/>
                  <a:gd name="T6" fmla="*/ 22 w 250"/>
                  <a:gd name="T7" fmla="*/ 0 h 149"/>
                  <a:gd name="T8" fmla="*/ 27 w 250"/>
                  <a:gd name="T9" fmla="*/ 0 h 149"/>
                  <a:gd name="T10" fmla="*/ 34 w 250"/>
                  <a:gd name="T11" fmla="*/ 0 h 149"/>
                  <a:gd name="T12" fmla="*/ 40 w 250"/>
                  <a:gd name="T13" fmla="*/ 0 h 149"/>
                  <a:gd name="T14" fmla="*/ 45 w 250"/>
                  <a:gd name="T15" fmla="*/ 0 h 149"/>
                  <a:gd name="T16" fmla="*/ 51 w 250"/>
                  <a:gd name="T17" fmla="*/ 4 h 149"/>
                  <a:gd name="T18" fmla="*/ 58 w 250"/>
                  <a:gd name="T19" fmla="*/ 4 h 149"/>
                  <a:gd name="T20" fmla="*/ 63 w 250"/>
                  <a:gd name="T21" fmla="*/ 7 h 149"/>
                  <a:gd name="T22" fmla="*/ 69 w 250"/>
                  <a:gd name="T23" fmla="*/ 9 h 149"/>
                  <a:gd name="T24" fmla="*/ 74 w 250"/>
                  <a:gd name="T25" fmla="*/ 9 h 149"/>
                  <a:gd name="T26" fmla="*/ 81 w 250"/>
                  <a:gd name="T27" fmla="*/ 9 h 149"/>
                  <a:gd name="T28" fmla="*/ 87 w 250"/>
                  <a:gd name="T29" fmla="*/ 7 h 149"/>
                  <a:gd name="T30" fmla="*/ 92 w 250"/>
                  <a:gd name="T31" fmla="*/ 7 h 149"/>
                  <a:gd name="T32" fmla="*/ 98 w 250"/>
                  <a:gd name="T33" fmla="*/ 7 h 149"/>
                  <a:gd name="T34" fmla="*/ 105 w 250"/>
                  <a:gd name="T35" fmla="*/ 7 h 149"/>
                  <a:gd name="T36" fmla="*/ 110 w 250"/>
                  <a:gd name="T37" fmla="*/ 7 h 149"/>
                  <a:gd name="T38" fmla="*/ 116 w 250"/>
                  <a:gd name="T39" fmla="*/ 7 h 149"/>
                  <a:gd name="T40" fmla="*/ 121 w 250"/>
                  <a:gd name="T41" fmla="*/ 16 h 149"/>
                  <a:gd name="T42" fmla="*/ 128 w 250"/>
                  <a:gd name="T43" fmla="*/ 22 h 149"/>
                  <a:gd name="T44" fmla="*/ 134 w 250"/>
                  <a:gd name="T45" fmla="*/ 27 h 149"/>
                  <a:gd name="T46" fmla="*/ 139 w 250"/>
                  <a:gd name="T47" fmla="*/ 31 h 149"/>
                  <a:gd name="T48" fmla="*/ 145 w 250"/>
                  <a:gd name="T49" fmla="*/ 33 h 149"/>
                  <a:gd name="T50" fmla="*/ 152 w 250"/>
                  <a:gd name="T51" fmla="*/ 36 h 149"/>
                  <a:gd name="T52" fmla="*/ 157 w 250"/>
                  <a:gd name="T53" fmla="*/ 42 h 149"/>
                  <a:gd name="T54" fmla="*/ 163 w 250"/>
                  <a:gd name="T55" fmla="*/ 44 h 149"/>
                  <a:gd name="T56" fmla="*/ 168 w 250"/>
                  <a:gd name="T57" fmla="*/ 45 h 149"/>
                  <a:gd name="T58" fmla="*/ 176 w 250"/>
                  <a:gd name="T59" fmla="*/ 47 h 149"/>
                  <a:gd name="T60" fmla="*/ 181 w 250"/>
                  <a:gd name="T61" fmla="*/ 54 h 149"/>
                  <a:gd name="T62" fmla="*/ 186 w 250"/>
                  <a:gd name="T63" fmla="*/ 58 h 149"/>
                  <a:gd name="T64" fmla="*/ 194 w 250"/>
                  <a:gd name="T65" fmla="*/ 63 h 149"/>
                  <a:gd name="T66" fmla="*/ 199 w 250"/>
                  <a:gd name="T67" fmla="*/ 73 h 149"/>
                  <a:gd name="T68" fmla="*/ 205 w 250"/>
                  <a:gd name="T69" fmla="*/ 83 h 149"/>
                  <a:gd name="T70" fmla="*/ 210 w 250"/>
                  <a:gd name="T71" fmla="*/ 89 h 149"/>
                  <a:gd name="T72" fmla="*/ 217 w 250"/>
                  <a:gd name="T73" fmla="*/ 98 h 149"/>
                  <a:gd name="T74" fmla="*/ 223 w 250"/>
                  <a:gd name="T75" fmla="*/ 107 h 149"/>
                  <a:gd name="T76" fmla="*/ 228 w 250"/>
                  <a:gd name="T77" fmla="*/ 111 h 149"/>
                  <a:gd name="T78" fmla="*/ 234 w 250"/>
                  <a:gd name="T79" fmla="*/ 114 h 149"/>
                  <a:gd name="T80" fmla="*/ 241 w 250"/>
                  <a:gd name="T81" fmla="*/ 127 h 149"/>
                  <a:gd name="T82" fmla="*/ 246 w 250"/>
                  <a:gd name="T83" fmla="*/ 13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0" h="149">
                    <a:moveTo>
                      <a:pt x="0" y="4"/>
                    </a:moveTo>
                    <a:lnTo>
                      <a:pt x="2" y="4"/>
                    </a:lnTo>
                    <a:lnTo>
                      <a:pt x="4" y="2"/>
                    </a:lnTo>
                    <a:lnTo>
                      <a:pt x="5" y="2"/>
                    </a:lnTo>
                    <a:lnTo>
                      <a:pt x="9" y="2"/>
                    </a:lnTo>
                    <a:lnTo>
                      <a:pt x="11" y="2"/>
                    </a:lnTo>
                    <a:lnTo>
                      <a:pt x="13" y="2"/>
                    </a:lnTo>
                    <a:lnTo>
                      <a:pt x="14" y="2"/>
                    </a:lnTo>
                    <a:lnTo>
                      <a:pt x="16" y="0"/>
                    </a:lnTo>
                    <a:lnTo>
                      <a:pt x="18" y="0"/>
                    </a:lnTo>
                    <a:lnTo>
                      <a:pt x="20" y="0"/>
                    </a:lnTo>
                    <a:lnTo>
                      <a:pt x="22" y="0"/>
                    </a:lnTo>
                    <a:lnTo>
                      <a:pt x="23" y="0"/>
                    </a:lnTo>
                    <a:lnTo>
                      <a:pt x="25" y="0"/>
                    </a:lnTo>
                    <a:lnTo>
                      <a:pt x="27" y="0"/>
                    </a:lnTo>
                    <a:lnTo>
                      <a:pt x="29" y="0"/>
                    </a:lnTo>
                    <a:lnTo>
                      <a:pt x="33" y="0"/>
                    </a:lnTo>
                    <a:lnTo>
                      <a:pt x="34" y="0"/>
                    </a:lnTo>
                    <a:lnTo>
                      <a:pt x="36" y="0"/>
                    </a:lnTo>
                    <a:lnTo>
                      <a:pt x="38" y="0"/>
                    </a:lnTo>
                    <a:lnTo>
                      <a:pt x="40" y="0"/>
                    </a:lnTo>
                    <a:lnTo>
                      <a:pt x="42" y="0"/>
                    </a:lnTo>
                    <a:lnTo>
                      <a:pt x="43" y="0"/>
                    </a:lnTo>
                    <a:lnTo>
                      <a:pt x="45" y="0"/>
                    </a:lnTo>
                    <a:lnTo>
                      <a:pt x="47" y="0"/>
                    </a:lnTo>
                    <a:lnTo>
                      <a:pt x="49" y="4"/>
                    </a:lnTo>
                    <a:lnTo>
                      <a:pt x="51" y="4"/>
                    </a:lnTo>
                    <a:lnTo>
                      <a:pt x="52" y="4"/>
                    </a:lnTo>
                    <a:lnTo>
                      <a:pt x="56" y="4"/>
                    </a:lnTo>
                    <a:lnTo>
                      <a:pt x="58" y="4"/>
                    </a:lnTo>
                    <a:lnTo>
                      <a:pt x="60" y="4"/>
                    </a:lnTo>
                    <a:lnTo>
                      <a:pt x="61" y="6"/>
                    </a:lnTo>
                    <a:lnTo>
                      <a:pt x="63" y="7"/>
                    </a:lnTo>
                    <a:lnTo>
                      <a:pt x="65" y="7"/>
                    </a:lnTo>
                    <a:lnTo>
                      <a:pt x="67" y="7"/>
                    </a:lnTo>
                    <a:lnTo>
                      <a:pt x="69" y="9"/>
                    </a:lnTo>
                    <a:lnTo>
                      <a:pt x="71" y="9"/>
                    </a:lnTo>
                    <a:lnTo>
                      <a:pt x="72" y="9"/>
                    </a:lnTo>
                    <a:lnTo>
                      <a:pt x="74" y="9"/>
                    </a:lnTo>
                    <a:lnTo>
                      <a:pt x="76" y="9"/>
                    </a:lnTo>
                    <a:lnTo>
                      <a:pt x="80" y="9"/>
                    </a:lnTo>
                    <a:lnTo>
                      <a:pt x="81" y="9"/>
                    </a:lnTo>
                    <a:lnTo>
                      <a:pt x="83" y="7"/>
                    </a:lnTo>
                    <a:lnTo>
                      <a:pt x="85" y="7"/>
                    </a:lnTo>
                    <a:lnTo>
                      <a:pt x="87" y="7"/>
                    </a:lnTo>
                    <a:lnTo>
                      <a:pt x="89" y="7"/>
                    </a:lnTo>
                    <a:lnTo>
                      <a:pt x="90" y="7"/>
                    </a:lnTo>
                    <a:lnTo>
                      <a:pt x="92" y="7"/>
                    </a:lnTo>
                    <a:lnTo>
                      <a:pt x="94" y="7"/>
                    </a:lnTo>
                    <a:lnTo>
                      <a:pt x="96" y="7"/>
                    </a:lnTo>
                    <a:lnTo>
                      <a:pt x="98" y="7"/>
                    </a:lnTo>
                    <a:lnTo>
                      <a:pt x="101" y="7"/>
                    </a:lnTo>
                    <a:lnTo>
                      <a:pt x="103" y="7"/>
                    </a:lnTo>
                    <a:lnTo>
                      <a:pt x="105" y="7"/>
                    </a:lnTo>
                    <a:lnTo>
                      <a:pt x="107" y="7"/>
                    </a:lnTo>
                    <a:lnTo>
                      <a:pt x="109" y="7"/>
                    </a:lnTo>
                    <a:lnTo>
                      <a:pt x="110" y="7"/>
                    </a:lnTo>
                    <a:lnTo>
                      <a:pt x="112" y="6"/>
                    </a:lnTo>
                    <a:lnTo>
                      <a:pt x="114" y="7"/>
                    </a:lnTo>
                    <a:lnTo>
                      <a:pt x="116" y="7"/>
                    </a:lnTo>
                    <a:lnTo>
                      <a:pt x="118" y="11"/>
                    </a:lnTo>
                    <a:lnTo>
                      <a:pt x="119" y="13"/>
                    </a:lnTo>
                    <a:lnTo>
                      <a:pt x="121" y="16"/>
                    </a:lnTo>
                    <a:lnTo>
                      <a:pt x="125" y="18"/>
                    </a:lnTo>
                    <a:lnTo>
                      <a:pt x="127" y="20"/>
                    </a:lnTo>
                    <a:lnTo>
                      <a:pt x="128" y="22"/>
                    </a:lnTo>
                    <a:lnTo>
                      <a:pt x="130" y="24"/>
                    </a:lnTo>
                    <a:lnTo>
                      <a:pt x="132" y="27"/>
                    </a:lnTo>
                    <a:lnTo>
                      <a:pt x="134" y="27"/>
                    </a:lnTo>
                    <a:lnTo>
                      <a:pt x="136" y="29"/>
                    </a:lnTo>
                    <a:lnTo>
                      <a:pt x="138" y="29"/>
                    </a:lnTo>
                    <a:lnTo>
                      <a:pt x="139" y="31"/>
                    </a:lnTo>
                    <a:lnTo>
                      <a:pt x="141" y="31"/>
                    </a:lnTo>
                    <a:lnTo>
                      <a:pt x="143" y="33"/>
                    </a:lnTo>
                    <a:lnTo>
                      <a:pt x="145" y="33"/>
                    </a:lnTo>
                    <a:lnTo>
                      <a:pt x="148" y="35"/>
                    </a:lnTo>
                    <a:lnTo>
                      <a:pt x="150" y="36"/>
                    </a:lnTo>
                    <a:lnTo>
                      <a:pt x="152" y="36"/>
                    </a:lnTo>
                    <a:lnTo>
                      <a:pt x="154" y="38"/>
                    </a:lnTo>
                    <a:lnTo>
                      <a:pt x="156" y="40"/>
                    </a:lnTo>
                    <a:lnTo>
                      <a:pt x="157" y="42"/>
                    </a:lnTo>
                    <a:lnTo>
                      <a:pt x="159" y="42"/>
                    </a:lnTo>
                    <a:lnTo>
                      <a:pt x="161" y="42"/>
                    </a:lnTo>
                    <a:lnTo>
                      <a:pt x="163" y="44"/>
                    </a:lnTo>
                    <a:lnTo>
                      <a:pt x="165" y="44"/>
                    </a:lnTo>
                    <a:lnTo>
                      <a:pt x="167" y="45"/>
                    </a:lnTo>
                    <a:lnTo>
                      <a:pt x="168" y="45"/>
                    </a:lnTo>
                    <a:lnTo>
                      <a:pt x="172" y="45"/>
                    </a:lnTo>
                    <a:lnTo>
                      <a:pt x="174" y="45"/>
                    </a:lnTo>
                    <a:lnTo>
                      <a:pt x="176" y="47"/>
                    </a:lnTo>
                    <a:lnTo>
                      <a:pt x="177" y="49"/>
                    </a:lnTo>
                    <a:lnTo>
                      <a:pt x="179" y="53"/>
                    </a:lnTo>
                    <a:lnTo>
                      <a:pt x="181" y="54"/>
                    </a:lnTo>
                    <a:lnTo>
                      <a:pt x="183" y="54"/>
                    </a:lnTo>
                    <a:lnTo>
                      <a:pt x="185" y="56"/>
                    </a:lnTo>
                    <a:lnTo>
                      <a:pt x="186" y="58"/>
                    </a:lnTo>
                    <a:lnTo>
                      <a:pt x="188" y="62"/>
                    </a:lnTo>
                    <a:lnTo>
                      <a:pt x="190" y="63"/>
                    </a:lnTo>
                    <a:lnTo>
                      <a:pt x="194" y="63"/>
                    </a:lnTo>
                    <a:lnTo>
                      <a:pt x="195" y="67"/>
                    </a:lnTo>
                    <a:lnTo>
                      <a:pt x="197" y="69"/>
                    </a:lnTo>
                    <a:lnTo>
                      <a:pt x="199" y="73"/>
                    </a:lnTo>
                    <a:lnTo>
                      <a:pt x="201" y="78"/>
                    </a:lnTo>
                    <a:lnTo>
                      <a:pt x="203" y="80"/>
                    </a:lnTo>
                    <a:lnTo>
                      <a:pt x="205" y="83"/>
                    </a:lnTo>
                    <a:lnTo>
                      <a:pt x="206" y="85"/>
                    </a:lnTo>
                    <a:lnTo>
                      <a:pt x="208" y="87"/>
                    </a:lnTo>
                    <a:lnTo>
                      <a:pt x="210" y="89"/>
                    </a:lnTo>
                    <a:lnTo>
                      <a:pt x="212" y="92"/>
                    </a:lnTo>
                    <a:lnTo>
                      <a:pt x="214" y="94"/>
                    </a:lnTo>
                    <a:lnTo>
                      <a:pt x="217" y="98"/>
                    </a:lnTo>
                    <a:lnTo>
                      <a:pt x="219" y="98"/>
                    </a:lnTo>
                    <a:lnTo>
                      <a:pt x="221" y="105"/>
                    </a:lnTo>
                    <a:lnTo>
                      <a:pt x="223" y="107"/>
                    </a:lnTo>
                    <a:lnTo>
                      <a:pt x="224" y="109"/>
                    </a:lnTo>
                    <a:lnTo>
                      <a:pt x="226" y="109"/>
                    </a:lnTo>
                    <a:lnTo>
                      <a:pt x="228" y="111"/>
                    </a:lnTo>
                    <a:lnTo>
                      <a:pt x="230" y="111"/>
                    </a:lnTo>
                    <a:lnTo>
                      <a:pt x="232" y="112"/>
                    </a:lnTo>
                    <a:lnTo>
                      <a:pt x="234" y="114"/>
                    </a:lnTo>
                    <a:lnTo>
                      <a:pt x="235" y="118"/>
                    </a:lnTo>
                    <a:lnTo>
                      <a:pt x="237" y="118"/>
                    </a:lnTo>
                    <a:lnTo>
                      <a:pt x="241" y="127"/>
                    </a:lnTo>
                    <a:lnTo>
                      <a:pt x="243" y="132"/>
                    </a:lnTo>
                    <a:lnTo>
                      <a:pt x="244" y="134"/>
                    </a:lnTo>
                    <a:lnTo>
                      <a:pt x="246" y="136"/>
                    </a:lnTo>
                    <a:lnTo>
                      <a:pt x="248" y="143"/>
                    </a:lnTo>
                    <a:lnTo>
                      <a:pt x="250" y="149"/>
                    </a:lnTo>
                  </a:path>
                </a:pathLst>
              </a:custGeom>
              <a:noFill/>
              <a:ln w="15875">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1026"/>
              <p:cNvSpPr>
                <a:spLocks/>
              </p:cNvSpPr>
              <p:nvPr/>
            </p:nvSpPr>
            <p:spPr bwMode="auto">
              <a:xfrm>
                <a:off x="4606925" y="5699125"/>
                <a:ext cx="57150" cy="19050"/>
              </a:xfrm>
              <a:custGeom>
                <a:avLst/>
                <a:gdLst>
                  <a:gd name="T0" fmla="*/ 0 w 36"/>
                  <a:gd name="T1" fmla="*/ 0 h 12"/>
                  <a:gd name="T2" fmla="*/ 2 w 36"/>
                  <a:gd name="T3" fmla="*/ 1 h 12"/>
                  <a:gd name="T4" fmla="*/ 3 w 36"/>
                  <a:gd name="T5" fmla="*/ 3 h 12"/>
                  <a:gd name="T6" fmla="*/ 5 w 36"/>
                  <a:gd name="T7" fmla="*/ 5 h 12"/>
                  <a:gd name="T8" fmla="*/ 7 w 36"/>
                  <a:gd name="T9" fmla="*/ 7 h 12"/>
                  <a:gd name="T10" fmla="*/ 9 w 36"/>
                  <a:gd name="T11" fmla="*/ 7 h 12"/>
                  <a:gd name="T12" fmla="*/ 11 w 36"/>
                  <a:gd name="T13" fmla="*/ 9 h 12"/>
                  <a:gd name="T14" fmla="*/ 14 w 36"/>
                  <a:gd name="T15" fmla="*/ 9 h 12"/>
                  <a:gd name="T16" fmla="*/ 16 w 36"/>
                  <a:gd name="T17" fmla="*/ 10 h 12"/>
                  <a:gd name="T18" fmla="*/ 18 w 36"/>
                  <a:gd name="T19" fmla="*/ 10 h 12"/>
                  <a:gd name="T20" fmla="*/ 20 w 36"/>
                  <a:gd name="T21" fmla="*/ 10 h 12"/>
                  <a:gd name="T22" fmla="*/ 22 w 36"/>
                  <a:gd name="T23" fmla="*/ 10 h 12"/>
                  <a:gd name="T24" fmla="*/ 23 w 36"/>
                  <a:gd name="T25" fmla="*/ 10 h 12"/>
                  <a:gd name="T26" fmla="*/ 25 w 36"/>
                  <a:gd name="T27" fmla="*/ 10 h 12"/>
                  <a:gd name="T28" fmla="*/ 27 w 36"/>
                  <a:gd name="T29" fmla="*/ 12 h 12"/>
                  <a:gd name="T30" fmla="*/ 29 w 36"/>
                  <a:gd name="T31" fmla="*/ 12 h 12"/>
                  <a:gd name="T32" fmla="*/ 31 w 36"/>
                  <a:gd name="T33" fmla="*/ 12 h 12"/>
                  <a:gd name="T34" fmla="*/ 32 w 36"/>
                  <a:gd name="T35" fmla="*/ 12 h 12"/>
                  <a:gd name="T36" fmla="*/ 36 w 36"/>
                  <a:gd name="T3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12">
                    <a:moveTo>
                      <a:pt x="0" y="0"/>
                    </a:moveTo>
                    <a:lnTo>
                      <a:pt x="2" y="1"/>
                    </a:lnTo>
                    <a:lnTo>
                      <a:pt x="3" y="3"/>
                    </a:lnTo>
                    <a:lnTo>
                      <a:pt x="5" y="5"/>
                    </a:lnTo>
                    <a:lnTo>
                      <a:pt x="7" y="7"/>
                    </a:lnTo>
                    <a:lnTo>
                      <a:pt x="9" y="7"/>
                    </a:lnTo>
                    <a:lnTo>
                      <a:pt x="11" y="9"/>
                    </a:lnTo>
                    <a:lnTo>
                      <a:pt x="14" y="9"/>
                    </a:lnTo>
                    <a:lnTo>
                      <a:pt x="16" y="10"/>
                    </a:lnTo>
                    <a:lnTo>
                      <a:pt x="18" y="10"/>
                    </a:lnTo>
                    <a:lnTo>
                      <a:pt x="20" y="10"/>
                    </a:lnTo>
                    <a:lnTo>
                      <a:pt x="22" y="10"/>
                    </a:lnTo>
                    <a:lnTo>
                      <a:pt x="23" y="10"/>
                    </a:lnTo>
                    <a:lnTo>
                      <a:pt x="25" y="10"/>
                    </a:lnTo>
                    <a:lnTo>
                      <a:pt x="27" y="12"/>
                    </a:lnTo>
                    <a:lnTo>
                      <a:pt x="29" y="12"/>
                    </a:lnTo>
                    <a:lnTo>
                      <a:pt x="31" y="12"/>
                    </a:lnTo>
                    <a:lnTo>
                      <a:pt x="32" y="12"/>
                    </a:lnTo>
                    <a:lnTo>
                      <a:pt x="36" y="12"/>
                    </a:lnTo>
                  </a:path>
                </a:pathLst>
              </a:custGeom>
              <a:noFill/>
              <a:ln w="15875">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4" name="Rectangle 1029"/>
            <p:cNvSpPr>
              <a:spLocks noChangeArrowheads="1"/>
            </p:cNvSpPr>
            <p:nvPr/>
          </p:nvSpPr>
          <p:spPr bwMode="auto">
            <a:xfrm>
              <a:off x="2125566" y="5615205"/>
              <a:ext cx="50223" cy="11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Line 991"/>
            <p:cNvSpPr>
              <a:spLocks noChangeShapeType="1"/>
            </p:cNvSpPr>
            <p:nvPr/>
          </p:nvSpPr>
          <p:spPr bwMode="auto">
            <a:xfrm flipV="1">
              <a:off x="4327009" y="5628923"/>
              <a:ext cx="0" cy="3086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1006"/>
            <p:cNvSpPr>
              <a:spLocks noChangeShapeType="1"/>
            </p:cNvSpPr>
            <p:nvPr/>
          </p:nvSpPr>
          <p:spPr bwMode="auto">
            <a:xfrm>
              <a:off x="2002797" y="4706926"/>
              <a:ext cx="1953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979"/>
            <p:cNvSpPr>
              <a:spLocks noChangeShapeType="1"/>
            </p:cNvSpPr>
            <p:nvPr/>
          </p:nvSpPr>
          <p:spPr bwMode="auto">
            <a:xfrm flipV="1">
              <a:off x="2133936" y="5628923"/>
              <a:ext cx="0" cy="3086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99"/>
            <p:cNvSpPr>
              <a:spLocks noChangeArrowheads="1"/>
            </p:cNvSpPr>
            <p:nvPr/>
          </p:nvSpPr>
          <p:spPr bwMode="auto">
            <a:xfrm>
              <a:off x="3764863" y="5111115"/>
              <a:ext cx="669641" cy="2659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dirty="0" smtClean="0">
                  <a:solidFill>
                    <a:srgbClr val="00FF00"/>
                  </a:solidFill>
                  <a:latin typeface="Helvetica" charset="0"/>
                  <a:cs typeface="Arial" pitchFamily="34" charset="0"/>
                </a:rPr>
                <a:t>DTW</a:t>
              </a:r>
              <a:endParaRPr kumimoji="0" lang="en-US" sz="800" b="0" i="0" u="none" strike="noStrike" cap="none" normalizeH="0" baseline="0" dirty="0" smtClean="0">
                <a:ln>
                  <a:noFill/>
                </a:ln>
                <a:solidFill>
                  <a:srgbClr val="00FF00"/>
                </a:solidFill>
                <a:effectLst/>
                <a:latin typeface="Arial" pitchFamily="34" charset="0"/>
                <a:cs typeface="Arial" pitchFamily="34" charset="0"/>
              </a:endParaRPr>
            </a:p>
          </p:txBody>
        </p:sp>
        <p:sp>
          <p:nvSpPr>
            <p:cNvPr id="59" name="Rectangle 99"/>
            <p:cNvSpPr>
              <a:spLocks noChangeArrowheads="1"/>
            </p:cNvSpPr>
            <p:nvPr/>
          </p:nvSpPr>
          <p:spPr bwMode="auto">
            <a:xfrm>
              <a:off x="3763394" y="4576545"/>
              <a:ext cx="810104" cy="2659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dirty="0" smtClean="0">
                  <a:solidFill>
                    <a:srgbClr val="0000FF"/>
                  </a:solidFill>
                  <a:latin typeface="Helvetica" charset="0"/>
                  <a:cs typeface="Arial" pitchFamily="34" charset="0"/>
                </a:rPr>
                <a:t>DTW-D</a:t>
              </a:r>
              <a:endParaRPr kumimoji="0" lang="en-US" sz="800" b="0" i="0" u="none" strike="noStrike" cap="none" normalizeH="0" baseline="0" dirty="0" smtClean="0">
                <a:ln>
                  <a:noFill/>
                </a:ln>
                <a:solidFill>
                  <a:srgbClr val="0000FF"/>
                </a:solidFill>
                <a:effectLst/>
                <a:latin typeface="Arial" pitchFamily="34" charset="0"/>
                <a:cs typeface="Arial" pitchFamily="34" charset="0"/>
              </a:endParaRPr>
            </a:p>
          </p:txBody>
        </p:sp>
        <p:sp>
          <p:nvSpPr>
            <p:cNvPr id="60" name="Rectangle 83"/>
            <p:cNvSpPr>
              <a:spLocks noChangeArrowheads="1"/>
            </p:cNvSpPr>
            <p:nvPr/>
          </p:nvSpPr>
          <p:spPr bwMode="auto">
            <a:xfrm>
              <a:off x="2290185" y="5933264"/>
              <a:ext cx="2008923" cy="16273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Helvetica" charset="0"/>
                  <a:cs typeface="Arial" pitchFamily="34" charset="0"/>
                </a:rPr>
                <a:t>Number of </a:t>
              </a:r>
              <a:r>
                <a:rPr lang="en-US" sz="900" dirty="0" smtClean="0">
                  <a:solidFill>
                    <a:srgbClr val="000000"/>
                  </a:solidFill>
                  <a:latin typeface="Helvetica" charset="0"/>
                  <a:cs typeface="Arial" pitchFamily="34" charset="0"/>
                </a:rPr>
                <a:t>labeled objects in </a:t>
              </a:r>
              <a:r>
                <a:rPr lang="en-US" sz="900" i="1" dirty="0" smtClean="0">
                  <a:solidFill>
                    <a:srgbClr val="000000"/>
                  </a:solidFill>
                  <a:latin typeface="Helvetica" charset="0"/>
                  <a:cs typeface="Arial" pitchFamily="34" charset="0"/>
                </a:rPr>
                <a:t>P</a:t>
              </a:r>
              <a:endParaRPr kumimoji="0" lang="en-US" sz="900" b="0" i="1" u="none" strike="noStrike" cap="none" normalizeH="0" baseline="0" dirty="0" smtClean="0">
                <a:ln>
                  <a:noFill/>
                </a:ln>
                <a:solidFill>
                  <a:schemeClr val="tx1"/>
                </a:solidFill>
                <a:effectLst/>
                <a:latin typeface="Arial" pitchFamily="34" charset="0"/>
                <a:cs typeface="Arial" pitchFamily="34" charset="0"/>
              </a:endParaRPr>
            </a:p>
          </p:txBody>
        </p:sp>
        <p:sp>
          <p:nvSpPr>
            <p:cNvPr id="61" name="Rectangle 84"/>
            <p:cNvSpPr>
              <a:spLocks noChangeArrowheads="1"/>
            </p:cNvSpPr>
            <p:nvPr/>
          </p:nvSpPr>
          <p:spPr bwMode="auto">
            <a:xfrm rot="16200000">
              <a:off x="1179468" y="4815566"/>
              <a:ext cx="987723" cy="14625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kumimoji="0" lang="en-US" sz="900" b="0" i="0" u="none" strike="noStrike" cap="none" normalizeH="0" baseline="0" dirty="0" smtClean="0">
                  <a:ln>
                    <a:noFill/>
                  </a:ln>
                  <a:solidFill>
                    <a:schemeClr val="tx1"/>
                  </a:solidFill>
                  <a:effectLst/>
                  <a:latin typeface="Arial" pitchFamily="34" charset="0"/>
                  <a:cs typeface="Arial" pitchFamily="34" charset="0"/>
                </a:rPr>
                <a:t>Accuracy</a:t>
              </a:r>
            </a:p>
          </p:txBody>
        </p:sp>
        <p:sp>
          <p:nvSpPr>
            <p:cNvPr id="62" name="Line 1210"/>
            <p:cNvSpPr>
              <a:spLocks noChangeShapeType="1"/>
            </p:cNvSpPr>
            <p:nvPr/>
          </p:nvSpPr>
          <p:spPr bwMode="auto">
            <a:xfrm>
              <a:off x="4946427" y="5673241"/>
              <a:ext cx="219307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1212"/>
            <p:cNvSpPr>
              <a:spLocks noChangeShapeType="1"/>
            </p:cNvSpPr>
            <p:nvPr/>
          </p:nvSpPr>
          <p:spPr bwMode="auto">
            <a:xfrm flipV="1">
              <a:off x="4812499" y="4702672"/>
              <a:ext cx="0" cy="85053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1215"/>
            <p:cNvSpPr>
              <a:spLocks noChangeShapeType="1"/>
            </p:cNvSpPr>
            <p:nvPr/>
          </p:nvSpPr>
          <p:spPr bwMode="auto">
            <a:xfrm flipV="1">
              <a:off x="4812499" y="5522339"/>
              <a:ext cx="0" cy="3086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1217"/>
            <p:cNvSpPr>
              <a:spLocks noChangeArrowheads="1"/>
            </p:cNvSpPr>
            <p:nvPr/>
          </p:nvSpPr>
          <p:spPr bwMode="auto">
            <a:xfrm>
              <a:off x="4860515" y="5772142"/>
              <a:ext cx="60940" cy="1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0</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66" name="Line 1221"/>
            <p:cNvSpPr>
              <a:spLocks noChangeShapeType="1"/>
            </p:cNvSpPr>
            <p:nvPr/>
          </p:nvSpPr>
          <p:spPr bwMode="auto">
            <a:xfrm flipV="1">
              <a:off x="5493301" y="5642373"/>
              <a:ext cx="0" cy="3086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Rectangle 1223"/>
            <p:cNvSpPr>
              <a:spLocks noChangeArrowheads="1"/>
            </p:cNvSpPr>
            <p:nvPr/>
          </p:nvSpPr>
          <p:spPr bwMode="auto">
            <a:xfrm>
              <a:off x="5371115" y="5772142"/>
              <a:ext cx="182824" cy="1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100</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68" name="Line 1227"/>
            <p:cNvSpPr>
              <a:spLocks noChangeShapeType="1"/>
            </p:cNvSpPr>
            <p:nvPr/>
          </p:nvSpPr>
          <p:spPr bwMode="auto">
            <a:xfrm flipV="1">
              <a:off x="6042966" y="5642373"/>
              <a:ext cx="0" cy="3086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Rectangle 1229"/>
            <p:cNvSpPr>
              <a:spLocks noChangeArrowheads="1"/>
            </p:cNvSpPr>
            <p:nvPr/>
          </p:nvSpPr>
          <p:spPr bwMode="auto">
            <a:xfrm>
              <a:off x="5920780" y="5772142"/>
              <a:ext cx="182824" cy="1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200</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70" name="Line 1233"/>
            <p:cNvSpPr>
              <a:spLocks noChangeShapeType="1"/>
            </p:cNvSpPr>
            <p:nvPr/>
          </p:nvSpPr>
          <p:spPr bwMode="auto">
            <a:xfrm flipV="1">
              <a:off x="6589839" y="5642373"/>
              <a:ext cx="0" cy="3086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Rectangle 1235"/>
            <p:cNvSpPr>
              <a:spLocks noChangeArrowheads="1"/>
            </p:cNvSpPr>
            <p:nvPr/>
          </p:nvSpPr>
          <p:spPr bwMode="auto">
            <a:xfrm>
              <a:off x="6467653" y="5772142"/>
              <a:ext cx="182824" cy="1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300</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72" name="Line 1239"/>
            <p:cNvSpPr>
              <a:spLocks noChangeShapeType="1"/>
            </p:cNvSpPr>
            <p:nvPr/>
          </p:nvSpPr>
          <p:spPr bwMode="auto">
            <a:xfrm flipV="1">
              <a:off x="7139502" y="5642373"/>
              <a:ext cx="0" cy="3086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Rectangle 1241"/>
            <p:cNvSpPr>
              <a:spLocks noChangeArrowheads="1"/>
            </p:cNvSpPr>
            <p:nvPr/>
          </p:nvSpPr>
          <p:spPr bwMode="auto">
            <a:xfrm>
              <a:off x="7017316" y="5772142"/>
              <a:ext cx="182824" cy="1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400</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74" name="Line 1242"/>
            <p:cNvSpPr>
              <a:spLocks noChangeShapeType="1"/>
            </p:cNvSpPr>
            <p:nvPr/>
          </p:nvSpPr>
          <p:spPr bwMode="auto">
            <a:xfrm>
              <a:off x="4812499" y="5553206"/>
              <a:ext cx="1953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1243"/>
            <p:cNvSpPr>
              <a:spLocks noChangeShapeType="1"/>
            </p:cNvSpPr>
            <p:nvPr/>
          </p:nvSpPr>
          <p:spPr bwMode="auto">
            <a:xfrm flipH="1">
              <a:off x="7114391" y="5673241"/>
              <a:ext cx="251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Rectangle 1244"/>
            <p:cNvSpPr>
              <a:spLocks noChangeArrowheads="1"/>
            </p:cNvSpPr>
            <p:nvPr/>
          </p:nvSpPr>
          <p:spPr bwMode="auto">
            <a:xfrm>
              <a:off x="4622768" y="5442903"/>
              <a:ext cx="60940" cy="1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charset="0"/>
                  <a:cs typeface="Arial" pitchFamily="34" charset="0"/>
                </a:rPr>
                <a:t>0</a:t>
              </a:r>
              <a:endParaRPr kumimoji="0" lang="en-US" sz="800" b="0" i="0" u="none" strike="noStrike" cap="none" normalizeH="0" baseline="0" smtClean="0">
                <a:ln>
                  <a:noFill/>
                </a:ln>
                <a:solidFill>
                  <a:schemeClr val="tx1"/>
                </a:solidFill>
                <a:effectLst/>
                <a:latin typeface="Arial" pitchFamily="34" charset="0"/>
                <a:cs typeface="Arial" pitchFamily="34" charset="0"/>
              </a:endParaRPr>
            </a:p>
          </p:txBody>
        </p:sp>
        <p:sp>
          <p:nvSpPr>
            <p:cNvPr id="77" name="Line 1245"/>
            <p:cNvSpPr>
              <a:spLocks noChangeShapeType="1"/>
            </p:cNvSpPr>
            <p:nvPr/>
          </p:nvSpPr>
          <p:spPr bwMode="auto">
            <a:xfrm>
              <a:off x="4812499" y="5124509"/>
              <a:ext cx="1953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Rectangle 1247"/>
            <p:cNvSpPr>
              <a:spLocks noChangeArrowheads="1"/>
            </p:cNvSpPr>
            <p:nvPr/>
          </p:nvSpPr>
          <p:spPr bwMode="auto">
            <a:xfrm>
              <a:off x="4566964" y="5014204"/>
              <a:ext cx="152353" cy="1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0.5</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79" name="Rectangle 1250"/>
            <p:cNvSpPr>
              <a:spLocks noChangeArrowheads="1"/>
            </p:cNvSpPr>
            <p:nvPr/>
          </p:nvSpPr>
          <p:spPr bwMode="auto">
            <a:xfrm>
              <a:off x="4622768" y="4592367"/>
              <a:ext cx="60940" cy="1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charset="0"/>
                  <a:cs typeface="Arial" pitchFamily="34" charset="0"/>
                </a:rPr>
                <a:t>1</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80" name="Group 79"/>
            <p:cNvGrpSpPr/>
            <p:nvPr/>
          </p:nvGrpSpPr>
          <p:grpSpPr>
            <a:xfrm>
              <a:off x="4952008" y="4791840"/>
              <a:ext cx="2187494" cy="147473"/>
              <a:chOff x="4943475" y="5473700"/>
              <a:chExt cx="1244600" cy="68263"/>
            </a:xfrm>
          </p:grpSpPr>
          <p:sp>
            <p:nvSpPr>
              <p:cNvPr id="91" name="Freeform 1255"/>
              <p:cNvSpPr>
                <a:spLocks/>
              </p:cNvSpPr>
              <p:nvPr/>
            </p:nvSpPr>
            <p:spPr bwMode="auto">
              <a:xfrm>
                <a:off x="4943475" y="5473700"/>
                <a:ext cx="393700" cy="68263"/>
              </a:xfrm>
              <a:custGeom>
                <a:avLst/>
                <a:gdLst>
                  <a:gd name="T0" fmla="*/ 4 w 248"/>
                  <a:gd name="T1" fmla="*/ 38 h 43"/>
                  <a:gd name="T2" fmla="*/ 9 w 248"/>
                  <a:gd name="T3" fmla="*/ 32 h 43"/>
                  <a:gd name="T4" fmla="*/ 14 w 248"/>
                  <a:gd name="T5" fmla="*/ 29 h 43"/>
                  <a:gd name="T6" fmla="*/ 22 w 248"/>
                  <a:gd name="T7" fmla="*/ 27 h 43"/>
                  <a:gd name="T8" fmla="*/ 27 w 248"/>
                  <a:gd name="T9" fmla="*/ 21 h 43"/>
                  <a:gd name="T10" fmla="*/ 33 w 248"/>
                  <a:gd name="T11" fmla="*/ 19 h 43"/>
                  <a:gd name="T12" fmla="*/ 38 w 248"/>
                  <a:gd name="T13" fmla="*/ 16 h 43"/>
                  <a:gd name="T14" fmla="*/ 45 w 248"/>
                  <a:gd name="T15" fmla="*/ 16 h 43"/>
                  <a:gd name="T16" fmla="*/ 51 w 248"/>
                  <a:gd name="T17" fmla="*/ 14 h 43"/>
                  <a:gd name="T18" fmla="*/ 56 w 248"/>
                  <a:gd name="T19" fmla="*/ 14 h 43"/>
                  <a:gd name="T20" fmla="*/ 62 w 248"/>
                  <a:gd name="T21" fmla="*/ 14 h 43"/>
                  <a:gd name="T22" fmla="*/ 69 w 248"/>
                  <a:gd name="T23" fmla="*/ 12 h 43"/>
                  <a:gd name="T24" fmla="*/ 74 w 248"/>
                  <a:gd name="T25" fmla="*/ 12 h 43"/>
                  <a:gd name="T26" fmla="*/ 80 w 248"/>
                  <a:gd name="T27" fmla="*/ 10 h 43"/>
                  <a:gd name="T28" fmla="*/ 85 w 248"/>
                  <a:gd name="T29" fmla="*/ 10 h 43"/>
                  <a:gd name="T30" fmla="*/ 92 w 248"/>
                  <a:gd name="T31" fmla="*/ 9 h 43"/>
                  <a:gd name="T32" fmla="*/ 98 w 248"/>
                  <a:gd name="T33" fmla="*/ 9 h 43"/>
                  <a:gd name="T34" fmla="*/ 103 w 248"/>
                  <a:gd name="T35" fmla="*/ 9 h 43"/>
                  <a:gd name="T36" fmla="*/ 109 w 248"/>
                  <a:gd name="T37" fmla="*/ 9 h 43"/>
                  <a:gd name="T38" fmla="*/ 116 w 248"/>
                  <a:gd name="T39" fmla="*/ 9 h 43"/>
                  <a:gd name="T40" fmla="*/ 121 w 248"/>
                  <a:gd name="T41" fmla="*/ 7 h 43"/>
                  <a:gd name="T42" fmla="*/ 127 w 248"/>
                  <a:gd name="T43" fmla="*/ 7 h 43"/>
                  <a:gd name="T44" fmla="*/ 132 w 248"/>
                  <a:gd name="T45" fmla="*/ 5 h 43"/>
                  <a:gd name="T46" fmla="*/ 139 w 248"/>
                  <a:gd name="T47" fmla="*/ 5 h 43"/>
                  <a:gd name="T48" fmla="*/ 145 w 248"/>
                  <a:gd name="T49" fmla="*/ 3 h 43"/>
                  <a:gd name="T50" fmla="*/ 150 w 248"/>
                  <a:gd name="T51" fmla="*/ 3 h 43"/>
                  <a:gd name="T52" fmla="*/ 156 w 248"/>
                  <a:gd name="T53" fmla="*/ 3 h 43"/>
                  <a:gd name="T54" fmla="*/ 163 w 248"/>
                  <a:gd name="T55" fmla="*/ 3 h 43"/>
                  <a:gd name="T56" fmla="*/ 168 w 248"/>
                  <a:gd name="T57" fmla="*/ 3 h 43"/>
                  <a:gd name="T58" fmla="*/ 174 w 248"/>
                  <a:gd name="T59" fmla="*/ 1 h 43"/>
                  <a:gd name="T60" fmla="*/ 179 w 248"/>
                  <a:gd name="T61" fmla="*/ 1 h 43"/>
                  <a:gd name="T62" fmla="*/ 186 w 248"/>
                  <a:gd name="T63" fmla="*/ 1 h 43"/>
                  <a:gd name="T64" fmla="*/ 192 w 248"/>
                  <a:gd name="T65" fmla="*/ 1 h 43"/>
                  <a:gd name="T66" fmla="*/ 197 w 248"/>
                  <a:gd name="T67" fmla="*/ 0 h 43"/>
                  <a:gd name="T68" fmla="*/ 203 w 248"/>
                  <a:gd name="T69" fmla="*/ 1 h 43"/>
                  <a:gd name="T70" fmla="*/ 210 w 248"/>
                  <a:gd name="T71" fmla="*/ 1 h 43"/>
                  <a:gd name="T72" fmla="*/ 215 w 248"/>
                  <a:gd name="T73" fmla="*/ 1 h 43"/>
                  <a:gd name="T74" fmla="*/ 221 w 248"/>
                  <a:gd name="T75" fmla="*/ 1 h 43"/>
                  <a:gd name="T76" fmla="*/ 226 w 248"/>
                  <a:gd name="T77" fmla="*/ 1 h 43"/>
                  <a:gd name="T78" fmla="*/ 234 w 248"/>
                  <a:gd name="T79" fmla="*/ 1 h 43"/>
                  <a:gd name="T80" fmla="*/ 239 w 248"/>
                  <a:gd name="T81" fmla="*/ 1 h 43"/>
                  <a:gd name="T82" fmla="*/ 244 w 248"/>
                  <a:gd name="T83"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8" h="43">
                    <a:moveTo>
                      <a:pt x="0" y="43"/>
                    </a:moveTo>
                    <a:lnTo>
                      <a:pt x="2" y="39"/>
                    </a:lnTo>
                    <a:lnTo>
                      <a:pt x="4" y="38"/>
                    </a:lnTo>
                    <a:lnTo>
                      <a:pt x="5" y="36"/>
                    </a:lnTo>
                    <a:lnTo>
                      <a:pt x="7" y="34"/>
                    </a:lnTo>
                    <a:lnTo>
                      <a:pt x="9" y="32"/>
                    </a:lnTo>
                    <a:lnTo>
                      <a:pt x="11" y="30"/>
                    </a:lnTo>
                    <a:lnTo>
                      <a:pt x="13" y="29"/>
                    </a:lnTo>
                    <a:lnTo>
                      <a:pt x="14" y="29"/>
                    </a:lnTo>
                    <a:lnTo>
                      <a:pt x="16" y="27"/>
                    </a:lnTo>
                    <a:lnTo>
                      <a:pt x="18" y="27"/>
                    </a:lnTo>
                    <a:lnTo>
                      <a:pt x="22" y="27"/>
                    </a:lnTo>
                    <a:lnTo>
                      <a:pt x="24" y="25"/>
                    </a:lnTo>
                    <a:lnTo>
                      <a:pt x="25" y="23"/>
                    </a:lnTo>
                    <a:lnTo>
                      <a:pt x="27" y="21"/>
                    </a:lnTo>
                    <a:lnTo>
                      <a:pt x="29" y="21"/>
                    </a:lnTo>
                    <a:lnTo>
                      <a:pt x="31" y="19"/>
                    </a:lnTo>
                    <a:lnTo>
                      <a:pt x="33" y="19"/>
                    </a:lnTo>
                    <a:lnTo>
                      <a:pt x="34" y="18"/>
                    </a:lnTo>
                    <a:lnTo>
                      <a:pt x="36" y="18"/>
                    </a:lnTo>
                    <a:lnTo>
                      <a:pt x="38" y="16"/>
                    </a:lnTo>
                    <a:lnTo>
                      <a:pt x="40" y="16"/>
                    </a:lnTo>
                    <a:lnTo>
                      <a:pt x="42" y="16"/>
                    </a:lnTo>
                    <a:lnTo>
                      <a:pt x="45" y="16"/>
                    </a:lnTo>
                    <a:lnTo>
                      <a:pt x="47" y="16"/>
                    </a:lnTo>
                    <a:lnTo>
                      <a:pt x="49" y="14"/>
                    </a:lnTo>
                    <a:lnTo>
                      <a:pt x="51" y="14"/>
                    </a:lnTo>
                    <a:lnTo>
                      <a:pt x="53" y="14"/>
                    </a:lnTo>
                    <a:lnTo>
                      <a:pt x="54" y="14"/>
                    </a:lnTo>
                    <a:lnTo>
                      <a:pt x="56" y="14"/>
                    </a:lnTo>
                    <a:lnTo>
                      <a:pt x="58" y="14"/>
                    </a:lnTo>
                    <a:lnTo>
                      <a:pt x="60" y="14"/>
                    </a:lnTo>
                    <a:lnTo>
                      <a:pt x="62" y="14"/>
                    </a:lnTo>
                    <a:lnTo>
                      <a:pt x="63" y="14"/>
                    </a:lnTo>
                    <a:lnTo>
                      <a:pt x="65" y="14"/>
                    </a:lnTo>
                    <a:lnTo>
                      <a:pt x="69" y="12"/>
                    </a:lnTo>
                    <a:lnTo>
                      <a:pt x="71" y="12"/>
                    </a:lnTo>
                    <a:lnTo>
                      <a:pt x="72" y="12"/>
                    </a:lnTo>
                    <a:lnTo>
                      <a:pt x="74" y="12"/>
                    </a:lnTo>
                    <a:lnTo>
                      <a:pt x="76" y="10"/>
                    </a:lnTo>
                    <a:lnTo>
                      <a:pt x="78" y="10"/>
                    </a:lnTo>
                    <a:lnTo>
                      <a:pt x="80" y="10"/>
                    </a:lnTo>
                    <a:lnTo>
                      <a:pt x="81" y="10"/>
                    </a:lnTo>
                    <a:lnTo>
                      <a:pt x="83" y="10"/>
                    </a:lnTo>
                    <a:lnTo>
                      <a:pt x="85" y="10"/>
                    </a:lnTo>
                    <a:lnTo>
                      <a:pt x="87" y="10"/>
                    </a:lnTo>
                    <a:lnTo>
                      <a:pt x="89" y="10"/>
                    </a:lnTo>
                    <a:lnTo>
                      <a:pt x="92" y="9"/>
                    </a:lnTo>
                    <a:lnTo>
                      <a:pt x="94" y="9"/>
                    </a:lnTo>
                    <a:lnTo>
                      <a:pt x="96" y="9"/>
                    </a:lnTo>
                    <a:lnTo>
                      <a:pt x="98" y="9"/>
                    </a:lnTo>
                    <a:lnTo>
                      <a:pt x="100" y="9"/>
                    </a:lnTo>
                    <a:lnTo>
                      <a:pt x="101" y="9"/>
                    </a:lnTo>
                    <a:lnTo>
                      <a:pt x="103" y="9"/>
                    </a:lnTo>
                    <a:lnTo>
                      <a:pt x="105" y="9"/>
                    </a:lnTo>
                    <a:lnTo>
                      <a:pt x="107" y="9"/>
                    </a:lnTo>
                    <a:lnTo>
                      <a:pt x="109" y="9"/>
                    </a:lnTo>
                    <a:lnTo>
                      <a:pt x="110" y="9"/>
                    </a:lnTo>
                    <a:lnTo>
                      <a:pt x="114" y="9"/>
                    </a:lnTo>
                    <a:lnTo>
                      <a:pt x="116" y="9"/>
                    </a:lnTo>
                    <a:lnTo>
                      <a:pt x="118" y="9"/>
                    </a:lnTo>
                    <a:lnTo>
                      <a:pt x="119" y="7"/>
                    </a:lnTo>
                    <a:lnTo>
                      <a:pt x="121" y="7"/>
                    </a:lnTo>
                    <a:lnTo>
                      <a:pt x="123" y="7"/>
                    </a:lnTo>
                    <a:lnTo>
                      <a:pt x="125" y="7"/>
                    </a:lnTo>
                    <a:lnTo>
                      <a:pt x="127" y="7"/>
                    </a:lnTo>
                    <a:lnTo>
                      <a:pt x="129" y="7"/>
                    </a:lnTo>
                    <a:lnTo>
                      <a:pt x="130" y="5"/>
                    </a:lnTo>
                    <a:lnTo>
                      <a:pt x="132" y="5"/>
                    </a:lnTo>
                    <a:lnTo>
                      <a:pt x="134" y="5"/>
                    </a:lnTo>
                    <a:lnTo>
                      <a:pt x="138" y="5"/>
                    </a:lnTo>
                    <a:lnTo>
                      <a:pt x="139" y="5"/>
                    </a:lnTo>
                    <a:lnTo>
                      <a:pt x="141" y="5"/>
                    </a:lnTo>
                    <a:lnTo>
                      <a:pt x="143" y="5"/>
                    </a:lnTo>
                    <a:lnTo>
                      <a:pt x="145" y="3"/>
                    </a:lnTo>
                    <a:lnTo>
                      <a:pt x="147" y="3"/>
                    </a:lnTo>
                    <a:lnTo>
                      <a:pt x="148" y="3"/>
                    </a:lnTo>
                    <a:lnTo>
                      <a:pt x="150" y="3"/>
                    </a:lnTo>
                    <a:lnTo>
                      <a:pt x="152" y="3"/>
                    </a:lnTo>
                    <a:lnTo>
                      <a:pt x="154" y="3"/>
                    </a:lnTo>
                    <a:lnTo>
                      <a:pt x="156" y="3"/>
                    </a:lnTo>
                    <a:lnTo>
                      <a:pt x="158" y="3"/>
                    </a:lnTo>
                    <a:lnTo>
                      <a:pt x="161" y="3"/>
                    </a:lnTo>
                    <a:lnTo>
                      <a:pt x="163" y="3"/>
                    </a:lnTo>
                    <a:lnTo>
                      <a:pt x="165" y="3"/>
                    </a:lnTo>
                    <a:lnTo>
                      <a:pt x="167" y="3"/>
                    </a:lnTo>
                    <a:lnTo>
                      <a:pt x="168" y="3"/>
                    </a:lnTo>
                    <a:lnTo>
                      <a:pt x="170" y="1"/>
                    </a:lnTo>
                    <a:lnTo>
                      <a:pt x="172" y="1"/>
                    </a:lnTo>
                    <a:lnTo>
                      <a:pt x="174" y="1"/>
                    </a:lnTo>
                    <a:lnTo>
                      <a:pt x="176" y="1"/>
                    </a:lnTo>
                    <a:lnTo>
                      <a:pt x="177" y="1"/>
                    </a:lnTo>
                    <a:lnTo>
                      <a:pt x="179" y="1"/>
                    </a:lnTo>
                    <a:lnTo>
                      <a:pt x="181" y="1"/>
                    </a:lnTo>
                    <a:lnTo>
                      <a:pt x="185" y="1"/>
                    </a:lnTo>
                    <a:lnTo>
                      <a:pt x="186" y="1"/>
                    </a:lnTo>
                    <a:lnTo>
                      <a:pt x="188" y="1"/>
                    </a:lnTo>
                    <a:lnTo>
                      <a:pt x="190" y="1"/>
                    </a:lnTo>
                    <a:lnTo>
                      <a:pt x="192" y="1"/>
                    </a:lnTo>
                    <a:lnTo>
                      <a:pt x="194" y="0"/>
                    </a:lnTo>
                    <a:lnTo>
                      <a:pt x="196" y="0"/>
                    </a:lnTo>
                    <a:lnTo>
                      <a:pt x="197" y="0"/>
                    </a:lnTo>
                    <a:lnTo>
                      <a:pt x="199" y="0"/>
                    </a:lnTo>
                    <a:lnTo>
                      <a:pt x="201" y="0"/>
                    </a:lnTo>
                    <a:lnTo>
                      <a:pt x="203" y="1"/>
                    </a:lnTo>
                    <a:lnTo>
                      <a:pt x="206" y="1"/>
                    </a:lnTo>
                    <a:lnTo>
                      <a:pt x="208" y="1"/>
                    </a:lnTo>
                    <a:lnTo>
                      <a:pt x="210" y="1"/>
                    </a:lnTo>
                    <a:lnTo>
                      <a:pt x="212" y="1"/>
                    </a:lnTo>
                    <a:lnTo>
                      <a:pt x="214" y="1"/>
                    </a:lnTo>
                    <a:lnTo>
                      <a:pt x="215" y="1"/>
                    </a:lnTo>
                    <a:lnTo>
                      <a:pt x="217" y="1"/>
                    </a:lnTo>
                    <a:lnTo>
                      <a:pt x="219" y="1"/>
                    </a:lnTo>
                    <a:lnTo>
                      <a:pt x="221" y="1"/>
                    </a:lnTo>
                    <a:lnTo>
                      <a:pt x="223" y="1"/>
                    </a:lnTo>
                    <a:lnTo>
                      <a:pt x="225" y="1"/>
                    </a:lnTo>
                    <a:lnTo>
                      <a:pt x="226" y="1"/>
                    </a:lnTo>
                    <a:lnTo>
                      <a:pt x="230" y="1"/>
                    </a:lnTo>
                    <a:lnTo>
                      <a:pt x="232" y="1"/>
                    </a:lnTo>
                    <a:lnTo>
                      <a:pt x="234" y="1"/>
                    </a:lnTo>
                    <a:lnTo>
                      <a:pt x="235" y="1"/>
                    </a:lnTo>
                    <a:lnTo>
                      <a:pt x="237" y="1"/>
                    </a:lnTo>
                    <a:lnTo>
                      <a:pt x="239" y="1"/>
                    </a:lnTo>
                    <a:lnTo>
                      <a:pt x="241" y="1"/>
                    </a:lnTo>
                    <a:lnTo>
                      <a:pt x="243" y="1"/>
                    </a:lnTo>
                    <a:lnTo>
                      <a:pt x="244" y="1"/>
                    </a:lnTo>
                    <a:lnTo>
                      <a:pt x="246" y="1"/>
                    </a:lnTo>
                    <a:lnTo>
                      <a:pt x="248"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1256"/>
              <p:cNvSpPr>
                <a:spLocks/>
              </p:cNvSpPr>
              <p:nvPr/>
            </p:nvSpPr>
            <p:spPr bwMode="auto">
              <a:xfrm>
                <a:off x="5337175" y="5473700"/>
                <a:ext cx="396875" cy="7938"/>
              </a:xfrm>
              <a:custGeom>
                <a:avLst/>
                <a:gdLst>
                  <a:gd name="T0" fmla="*/ 5 w 250"/>
                  <a:gd name="T1" fmla="*/ 0 h 5"/>
                  <a:gd name="T2" fmla="*/ 11 w 250"/>
                  <a:gd name="T3" fmla="*/ 0 h 5"/>
                  <a:gd name="T4" fmla="*/ 16 w 250"/>
                  <a:gd name="T5" fmla="*/ 0 h 5"/>
                  <a:gd name="T6" fmla="*/ 22 w 250"/>
                  <a:gd name="T7" fmla="*/ 0 h 5"/>
                  <a:gd name="T8" fmla="*/ 29 w 250"/>
                  <a:gd name="T9" fmla="*/ 1 h 5"/>
                  <a:gd name="T10" fmla="*/ 34 w 250"/>
                  <a:gd name="T11" fmla="*/ 1 h 5"/>
                  <a:gd name="T12" fmla="*/ 40 w 250"/>
                  <a:gd name="T13" fmla="*/ 1 h 5"/>
                  <a:gd name="T14" fmla="*/ 45 w 250"/>
                  <a:gd name="T15" fmla="*/ 1 h 5"/>
                  <a:gd name="T16" fmla="*/ 53 w 250"/>
                  <a:gd name="T17" fmla="*/ 1 h 5"/>
                  <a:gd name="T18" fmla="*/ 58 w 250"/>
                  <a:gd name="T19" fmla="*/ 1 h 5"/>
                  <a:gd name="T20" fmla="*/ 63 w 250"/>
                  <a:gd name="T21" fmla="*/ 1 h 5"/>
                  <a:gd name="T22" fmla="*/ 69 w 250"/>
                  <a:gd name="T23" fmla="*/ 1 h 5"/>
                  <a:gd name="T24" fmla="*/ 76 w 250"/>
                  <a:gd name="T25" fmla="*/ 1 h 5"/>
                  <a:gd name="T26" fmla="*/ 82 w 250"/>
                  <a:gd name="T27" fmla="*/ 1 h 5"/>
                  <a:gd name="T28" fmla="*/ 87 w 250"/>
                  <a:gd name="T29" fmla="*/ 1 h 5"/>
                  <a:gd name="T30" fmla="*/ 92 w 250"/>
                  <a:gd name="T31" fmla="*/ 1 h 5"/>
                  <a:gd name="T32" fmla="*/ 100 w 250"/>
                  <a:gd name="T33" fmla="*/ 3 h 5"/>
                  <a:gd name="T34" fmla="*/ 105 w 250"/>
                  <a:gd name="T35" fmla="*/ 1 h 5"/>
                  <a:gd name="T36" fmla="*/ 111 w 250"/>
                  <a:gd name="T37" fmla="*/ 3 h 5"/>
                  <a:gd name="T38" fmla="*/ 116 w 250"/>
                  <a:gd name="T39" fmla="*/ 3 h 5"/>
                  <a:gd name="T40" fmla="*/ 123 w 250"/>
                  <a:gd name="T41" fmla="*/ 3 h 5"/>
                  <a:gd name="T42" fmla="*/ 129 w 250"/>
                  <a:gd name="T43" fmla="*/ 3 h 5"/>
                  <a:gd name="T44" fmla="*/ 134 w 250"/>
                  <a:gd name="T45" fmla="*/ 3 h 5"/>
                  <a:gd name="T46" fmla="*/ 139 w 250"/>
                  <a:gd name="T47" fmla="*/ 3 h 5"/>
                  <a:gd name="T48" fmla="*/ 147 w 250"/>
                  <a:gd name="T49" fmla="*/ 3 h 5"/>
                  <a:gd name="T50" fmla="*/ 152 w 250"/>
                  <a:gd name="T51" fmla="*/ 3 h 5"/>
                  <a:gd name="T52" fmla="*/ 158 w 250"/>
                  <a:gd name="T53" fmla="*/ 3 h 5"/>
                  <a:gd name="T54" fmla="*/ 163 w 250"/>
                  <a:gd name="T55" fmla="*/ 3 h 5"/>
                  <a:gd name="T56" fmla="*/ 170 w 250"/>
                  <a:gd name="T57" fmla="*/ 3 h 5"/>
                  <a:gd name="T58" fmla="*/ 176 w 250"/>
                  <a:gd name="T59" fmla="*/ 3 h 5"/>
                  <a:gd name="T60" fmla="*/ 181 w 250"/>
                  <a:gd name="T61" fmla="*/ 5 h 5"/>
                  <a:gd name="T62" fmla="*/ 187 w 250"/>
                  <a:gd name="T63" fmla="*/ 5 h 5"/>
                  <a:gd name="T64" fmla="*/ 194 w 250"/>
                  <a:gd name="T65" fmla="*/ 5 h 5"/>
                  <a:gd name="T66" fmla="*/ 199 w 250"/>
                  <a:gd name="T67" fmla="*/ 5 h 5"/>
                  <a:gd name="T68" fmla="*/ 205 w 250"/>
                  <a:gd name="T69" fmla="*/ 5 h 5"/>
                  <a:gd name="T70" fmla="*/ 210 w 250"/>
                  <a:gd name="T71" fmla="*/ 5 h 5"/>
                  <a:gd name="T72" fmla="*/ 217 w 250"/>
                  <a:gd name="T73" fmla="*/ 5 h 5"/>
                  <a:gd name="T74" fmla="*/ 223 w 250"/>
                  <a:gd name="T75" fmla="*/ 5 h 5"/>
                  <a:gd name="T76" fmla="*/ 228 w 250"/>
                  <a:gd name="T77" fmla="*/ 5 h 5"/>
                  <a:gd name="T78" fmla="*/ 234 w 250"/>
                  <a:gd name="T79" fmla="*/ 5 h 5"/>
                  <a:gd name="T80" fmla="*/ 241 w 250"/>
                  <a:gd name="T81" fmla="*/ 5 h 5"/>
                  <a:gd name="T82" fmla="*/ 246 w 250"/>
                  <a:gd name="T8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0" h="5">
                    <a:moveTo>
                      <a:pt x="0" y="0"/>
                    </a:moveTo>
                    <a:lnTo>
                      <a:pt x="2" y="0"/>
                    </a:lnTo>
                    <a:lnTo>
                      <a:pt x="5" y="0"/>
                    </a:lnTo>
                    <a:lnTo>
                      <a:pt x="7" y="0"/>
                    </a:lnTo>
                    <a:lnTo>
                      <a:pt x="9" y="0"/>
                    </a:lnTo>
                    <a:lnTo>
                      <a:pt x="11" y="0"/>
                    </a:lnTo>
                    <a:lnTo>
                      <a:pt x="13" y="0"/>
                    </a:lnTo>
                    <a:lnTo>
                      <a:pt x="15" y="0"/>
                    </a:lnTo>
                    <a:lnTo>
                      <a:pt x="16" y="0"/>
                    </a:lnTo>
                    <a:lnTo>
                      <a:pt x="18" y="0"/>
                    </a:lnTo>
                    <a:lnTo>
                      <a:pt x="20" y="0"/>
                    </a:lnTo>
                    <a:lnTo>
                      <a:pt x="22" y="0"/>
                    </a:lnTo>
                    <a:lnTo>
                      <a:pt x="24" y="0"/>
                    </a:lnTo>
                    <a:lnTo>
                      <a:pt x="25" y="0"/>
                    </a:lnTo>
                    <a:lnTo>
                      <a:pt x="29" y="1"/>
                    </a:lnTo>
                    <a:lnTo>
                      <a:pt x="31" y="1"/>
                    </a:lnTo>
                    <a:lnTo>
                      <a:pt x="33" y="1"/>
                    </a:lnTo>
                    <a:lnTo>
                      <a:pt x="34" y="1"/>
                    </a:lnTo>
                    <a:lnTo>
                      <a:pt x="36" y="1"/>
                    </a:lnTo>
                    <a:lnTo>
                      <a:pt x="38" y="1"/>
                    </a:lnTo>
                    <a:lnTo>
                      <a:pt x="40" y="1"/>
                    </a:lnTo>
                    <a:lnTo>
                      <a:pt x="42" y="1"/>
                    </a:lnTo>
                    <a:lnTo>
                      <a:pt x="44" y="1"/>
                    </a:lnTo>
                    <a:lnTo>
                      <a:pt x="45" y="1"/>
                    </a:lnTo>
                    <a:lnTo>
                      <a:pt x="47" y="1"/>
                    </a:lnTo>
                    <a:lnTo>
                      <a:pt x="51" y="1"/>
                    </a:lnTo>
                    <a:lnTo>
                      <a:pt x="53" y="1"/>
                    </a:lnTo>
                    <a:lnTo>
                      <a:pt x="54" y="1"/>
                    </a:lnTo>
                    <a:lnTo>
                      <a:pt x="56" y="1"/>
                    </a:lnTo>
                    <a:lnTo>
                      <a:pt x="58" y="1"/>
                    </a:lnTo>
                    <a:lnTo>
                      <a:pt x="60" y="1"/>
                    </a:lnTo>
                    <a:lnTo>
                      <a:pt x="62" y="1"/>
                    </a:lnTo>
                    <a:lnTo>
                      <a:pt x="63" y="1"/>
                    </a:lnTo>
                    <a:lnTo>
                      <a:pt x="65" y="1"/>
                    </a:lnTo>
                    <a:lnTo>
                      <a:pt x="67" y="1"/>
                    </a:lnTo>
                    <a:lnTo>
                      <a:pt x="69" y="1"/>
                    </a:lnTo>
                    <a:lnTo>
                      <a:pt x="71" y="1"/>
                    </a:lnTo>
                    <a:lnTo>
                      <a:pt x="74" y="1"/>
                    </a:lnTo>
                    <a:lnTo>
                      <a:pt x="76" y="1"/>
                    </a:lnTo>
                    <a:lnTo>
                      <a:pt x="78" y="1"/>
                    </a:lnTo>
                    <a:lnTo>
                      <a:pt x="80" y="1"/>
                    </a:lnTo>
                    <a:lnTo>
                      <a:pt x="82" y="1"/>
                    </a:lnTo>
                    <a:lnTo>
                      <a:pt x="83" y="1"/>
                    </a:lnTo>
                    <a:lnTo>
                      <a:pt x="85" y="1"/>
                    </a:lnTo>
                    <a:lnTo>
                      <a:pt x="87" y="1"/>
                    </a:lnTo>
                    <a:lnTo>
                      <a:pt x="89" y="1"/>
                    </a:lnTo>
                    <a:lnTo>
                      <a:pt x="91" y="1"/>
                    </a:lnTo>
                    <a:lnTo>
                      <a:pt x="92" y="1"/>
                    </a:lnTo>
                    <a:lnTo>
                      <a:pt x="94" y="1"/>
                    </a:lnTo>
                    <a:lnTo>
                      <a:pt x="98" y="3"/>
                    </a:lnTo>
                    <a:lnTo>
                      <a:pt x="100" y="3"/>
                    </a:lnTo>
                    <a:lnTo>
                      <a:pt x="101" y="3"/>
                    </a:lnTo>
                    <a:lnTo>
                      <a:pt x="103" y="1"/>
                    </a:lnTo>
                    <a:lnTo>
                      <a:pt x="105" y="1"/>
                    </a:lnTo>
                    <a:lnTo>
                      <a:pt x="107" y="1"/>
                    </a:lnTo>
                    <a:lnTo>
                      <a:pt x="109" y="3"/>
                    </a:lnTo>
                    <a:lnTo>
                      <a:pt x="111" y="3"/>
                    </a:lnTo>
                    <a:lnTo>
                      <a:pt x="112" y="3"/>
                    </a:lnTo>
                    <a:lnTo>
                      <a:pt x="114" y="3"/>
                    </a:lnTo>
                    <a:lnTo>
                      <a:pt x="116" y="3"/>
                    </a:lnTo>
                    <a:lnTo>
                      <a:pt x="118" y="3"/>
                    </a:lnTo>
                    <a:lnTo>
                      <a:pt x="121" y="3"/>
                    </a:lnTo>
                    <a:lnTo>
                      <a:pt x="123" y="3"/>
                    </a:lnTo>
                    <a:lnTo>
                      <a:pt x="125" y="3"/>
                    </a:lnTo>
                    <a:lnTo>
                      <a:pt x="127" y="3"/>
                    </a:lnTo>
                    <a:lnTo>
                      <a:pt x="129" y="3"/>
                    </a:lnTo>
                    <a:lnTo>
                      <a:pt x="130" y="3"/>
                    </a:lnTo>
                    <a:lnTo>
                      <a:pt x="132" y="3"/>
                    </a:lnTo>
                    <a:lnTo>
                      <a:pt x="134" y="3"/>
                    </a:lnTo>
                    <a:lnTo>
                      <a:pt x="136" y="3"/>
                    </a:lnTo>
                    <a:lnTo>
                      <a:pt x="138" y="3"/>
                    </a:lnTo>
                    <a:lnTo>
                      <a:pt x="139" y="3"/>
                    </a:lnTo>
                    <a:lnTo>
                      <a:pt x="143" y="3"/>
                    </a:lnTo>
                    <a:lnTo>
                      <a:pt x="145" y="3"/>
                    </a:lnTo>
                    <a:lnTo>
                      <a:pt x="147" y="3"/>
                    </a:lnTo>
                    <a:lnTo>
                      <a:pt x="149" y="3"/>
                    </a:lnTo>
                    <a:lnTo>
                      <a:pt x="150" y="3"/>
                    </a:lnTo>
                    <a:lnTo>
                      <a:pt x="152" y="3"/>
                    </a:lnTo>
                    <a:lnTo>
                      <a:pt x="154" y="3"/>
                    </a:lnTo>
                    <a:lnTo>
                      <a:pt x="156" y="3"/>
                    </a:lnTo>
                    <a:lnTo>
                      <a:pt x="158" y="3"/>
                    </a:lnTo>
                    <a:lnTo>
                      <a:pt x="159" y="3"/>
                    </a:lnTo>
                    <a:lnTo>
                      <a:pt x="161" y="3"/>
                    </a:lnTo>
                    <a:lnTo>
                      <a:pt x="163" y="3"/>
                    </a:lnTo>
                    <a:lnTo>
                      <a:pt x="167" y="3"/>
                    </a:lnTo>
                    <a:lnTo>
                      <a:pt x="168" y="3"/>
                    </a:lnTo>
                    <a:lnTo>
                      <a:pt x="170" y="3"/>
                    </a:lnTo>
                    <a:lnTo>
                      <a:pt x="172" y="3"/>
                    </a:lnTo>
                    <a:lnTo>
                      <a:pt x="174" y="3"/>
                    </a:lnTo>
                    <a:lnTo>
                      <a:pt x="176" y="3"/>
                    </a:lnTo>
                    <a:lnTo>
                      <a:pt x="178" y="3"/>
                    </a:lnTo>
                    <a:lnTo>
                      <a:pt x="179" y="3"/>
                    </a:lnTo>
                    <a:lnTo>
                      <a:pt x="181" y="5"/>
                    </a:lnTo>
                    <a:lnTo>
                      <a:pt x="183" y="5"/>
                    </a:lnTo>
                    <a:lnTo>
                      <a:pt x="185" y="5"/>
                    </a:lnTo>
                    <a:lnTo>
                      <a:pt x="187" y="5"/>
                    </a:lnTo>
                    <a:lnTo>
                      <a:pt x="190" y="5"/>
                    </a:lnTo>
                    <a:lnTo>
                      <a:pt x="192" y="5"/>
                    </a:lnTo>
                    <a:lnTo>
                      <a:pt x="194" y="5"/>
                    </a:lnTo>
                    <a:lnTo>
                      <a:pt x="196" y="5"/>
                    </a:lnTo>
                    <a:lnTo>
                      <a:pt x="197" y="5"/>
                    </a:lnTo>
                    <a:lnTo>
                      <a:pt x="199" y="5"/>
                    </a:lnTo>
                    <a:lnTo>
                      <a:pt x="201" y="5"/>
                    </a:lnTo>
                    <a:lnTo>
                      <a:pt x="203" y="5"/>
                    </a:lnTo>
                    <a:lnTo>
                      <a:pt x="205" y="5"/>
                    </a:lnTo>
                    <a:lnTo>
                      <a:pt x="206" y="5"/>
                    </a:lnTo>
                    <a:lnTo>
                      <a:pt x="208" y="5"/>
                    </a:lnTo>
                    <a:lnTo>
                      <a:pt x="210" y="5"/>
                    </a:lnTo>
                    <a:lnTo>
                      <a:pt x="214" y="5"/>
                    </a:lnTo>
                    <a:lnTo>
                      <a:pt x="216" y="5"/>
                    </a:lnTo>
                    <a:lnTo>
                      <a:pt x="217" y="5"/>
                    </a:lnTo>
                    <a:lnTo>
                      <a:pt x="219" y="5"/>
                    </a:lnTo>
                    <a:lnTo>
                      <a:pt x="221" y="5"/>
                    </a:lnTo>
                    <a:lnTo>
                      <a:pt x="223" y="5"/>
                    </a:lnTo>
                    <a:lnTo>
                      <a:pt x="225" y="5"/>
                    </a:lnTo>
                    <a:lnTo>
                      <a:pt x="226" y="5"/>
                    </a:lnTo>
                    <a:lnTo>
                      <a:pt x="228" y="5"/>
                    </a:lnTo>
                    <a:lnTo>
                      <a:pt x="230" y="5"/>
                    </a:lnTo>
                    <a:lnTo>
                      <a:pt x="232" y="5"/>
                    </a:lnTo>
                    <a:lnTo>
                      <a:pt x="234" y="5"/>
                    </a:lnTo>
                    <a:lnTo>
                      <a:pt x="237" y="5"/>
                    </a:lnTo>
                    <a:lnTo>
                      <a:pt x="239" y="5"/>
                    </a:lnTo>
                    <a:lnTo>
                      <a:pt x="241" y="5"/>
                    </a:lnTo>
                    <a:lnTo>
                      <a:pt x="243" y="5"/>
                    </a:lnTo>
                    <a:lnTo>
                      <a:pt x="245" y="5"/>
                    </a:lnTo>
                    <a:lnTo>
                      <a:pt x="246" y="5"/>
                    </a:lnTo>
                    <a:lnTo>
                      <a:pt x="248" y="5"/>
                    </a:lnTo>
                    <a:lnTo>
                      <a:pt x="250" y="5"/>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1257"/>
              <p:cNvSpPr>
                <a:spLocks/>
              </p:cNvSpPr>
              <p:nvPr/>
            </p:nvSpPr>
            <p:spPr bwMode="auto">
              <a:xfrm>
                <a:off x="5734050" y="5481637"/>
                <a:ext cx="396875" cy="3175"/>
              </a:xfrm>
              <a:custGeom>
                <a:avLst/>
                <a:gdLst>
                  <a:gd name="T0" fmla="*/ 4 w 250"/>
                  <a:gd name="T1" fmla="*/ 0 h 2"/>
                  <a:gd name="T2" fmla="*/ 11 w 250"/>
                  <a:gd name="T3" fmla="*/ 0 h 2"/>
                  <a:gd name="T4" fmla="*/ 16 w 250"/>
                  <a:gd name="T5" fmla="*/ 0 h 2"/>
                  <a:gd name="T6" fmla="*/ 22 w 250"/>
                  <a:gd name="T7" fmla="*/ 0 h 2"/>
                  <a:gd name="T8" fmla="*/ 27 w 250"/>
                  <a:gd name="T9" fmla="*/ 0 h 2"/>
                  <a:gd name="T10" fmla="*/ 34 w 250"/>
                  <a:gd name="T11" fmla="*/ 0 h 2"/>
                  <a:gd name="T12" fmla="*/ 40 w 250"/>
                  <a:gd name="T13" fmla="*/ 0 h 2"/>
                  <a:gd name="T14" fmla="*/ 45 w 250"/>
                  <a:gd name="T15" fmla="*/ 0 h 2"/>
                  <a:gd name="T16" fmla="*/ 51 w 250"/>
                  <a:gd name="T17" fmla="*/ 0 h 2"/>
                  <a:gd name="T18" fmla="*/ 58 w 250"/>
                  <a:gd name="T19" fmla="*/ 0 h 2"/>
                  <a:gd name="T20" fmla="*/ 63 w 250"/>
                  <a:gd name="T21" fmla="*/ 0 h 2"/>
                  <a:gd name="T22" fmla="*/ 69 w 250"/>
                  <a:gd name="T23" fmla="*/ 0 h 2"/>
                  <a:gd name="T24" fmla="*/ 74 w 250"/>
                  <a:gd name="T25" fmla="*/ 0 h 2"/>
                  <a:gd name="T26" fmla="*/ 81 w 250"/>
                  <a:gd name="T27" fmla="*/ 0 h 2"/>
                  <a:gd name="T28" fmla="*/ 87 w 250"/>
                  <a:gd name="T29" fmla="*/ 0 h 2"/>
                  <a:gd name="T30" fmla="*/ 92 w 250"/>
                  <a:gd name="T31" fmla="*/ 0 h 2"/>
                  <a:gd name="T32" fmla="*/ 98 w 250"/>
                  <a:gd name="T33" fmla="*/ 0 h 2"/>
                  <a:gd name="T34" fmla="*/ 105 w 250"/>
                  <a:gd name="T35" fmla="*/ 0 h 2"/>
                  <a:gd name="T36" fmla="*/ 110 w 250"/>
                  <a:gd name="T37" fmla="*/ 0 h 2"/>
                  <a:gd name="T38" fmla="*/ 116 w 250"/>
                  <a:gd name="T39" fmla="*/ 0 h 2"/>
                  <a:gd name="T40" fmla="*/ 121 w 250"/>
                  <a:gd name="T41" fmla="*/ 0 h 2"/>
                  <a:gd name="T42" fmla="*/ 128 w 250"/>
                  <a:gd name="T43" fmla="*/ 0 h 2"/>
                  <a:gd name="T44" fmla="*/ 134 w 250"/>
                  <a:gd name="T45" fmla="*/ 0 h 2"/>
                  <a:gd name="T46" fmla="*/ 139 w 250"/>
                  <a:gd name="T47" fmla="*/ 0 h 2"/>
                  <a:gd name="T48" fmla="*/ 145 w 250"/>
                  <a:gd name="T49" fmla="*/ 0 h 2"/>
                  <a:gd name="T50" fmla="*/ 152 w 250"/>
                  <a:gd name="T51" fmla="*/ 0 h 2"/>
                  <a:gd name="T52" fmla="*/ 157 w 250"/>
                  <a:gd name="T53" fmla="*/ 0 h 2"/>
                  <a:gd name="T54" fmla="*/ 163 w 250"/>
                  <a:gd name="T55" fmla="*/ 0 h 2"/>
                  <a:gd name="T56" fmla="*/ 168 w 250"/>
                  <a:gd name="T57" fmla="*/ 0 h 2"/>
                  <a:gd name="T58" fmla="*/ 176 w 250"/>
                  <a:gd name="T59" fmla="*/ 0 h 2"/>
                  <a:gd name="T60" fmla="*/ 181 w 250"/>
                  <a:gd name="T61" fmla="*/ 0 h 2"/>
                  <a:gd name="T62" fmla="*/ 186 w 250"/>
                  <a:gd name="T63" fmla="*/ 0 h 2"/>
                  <a:gd name="T64" fmla="*/ 194 w 250"/>
                  <a:gd name="T65" fmla="*/ 0 h 2"/>
                  <a:gd name="T66" fmla="*/ 199 w 250"/>
                  <a:gd name="T67" fmla="*/ 0 h 2"/>
                  <a:gd name="T68" fmla="*/ 205 w 250"/>
                  <a:gd name="T69" fmla="*/ 0 h 2"/>
                  <a:gd name="T70" fmla="*/ 210 w 250"/>
                  <a:gd name="T71" fmla="*/ 0 h 2"/>
                  <a:gd name="T72" fmla="*/ 217 w 250"/>
                  <a:gd name="T73" fmla="*/ 2 h 2"/>
                  <a:gd name="T74" fmla="*/ 223 w 250"/>
                  <a:gd name="T75" fmla="*/ 2 h 2"/>
                  <a:gd name="T76" fmla="*/ 228 w 250"/>
                  <a:gd name="T77" fmla="*/ 2 h 2"/>
                  <a:gd name="T78" fmla="*/ 234 w 250"/>
                  <a:gd name="T79" fmla="*/ 2 h 2"/>
                  <a:gd name="T80" fmla="*/ 241 w 250"/>
                  <a:gd name="T81" fmla="*/ 2 h 2"/>
                  <a:gd name="T82" fmla="*/ 246 w 250"/>
                  <a:gd name="T8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0" h="2">
                    <a:moveTo>
                      <a:pt x="0" y="0"/>
                    </a:moveTo>
                    <a:lnTo>
                      <a:pt x="2" y="0"/>
                    </a:lnTo>
                    <a:lnTo>
                      <a:pt x="4" y="0"/>
                    </a:lnTo>
                    <a:lnTo>
                      <a:pt x="5" y="0"/>
                    </a:lnTo>
                    <a:lnTo>
                      <a:pt x="9" y="0"/>
                    </a:lnTo>
                    <a:lnTo>
                      <a:pt x="11" y="0"/>
                    </a:lnTo>
                    <a:lnTo>
                      <a:pt x="13" y="0"/>
                    </a:lnTo>
                    <a:lnTo>
                      <a:pt x="14" y="0"/>
                    </a:lnTo>
                    <a:lnTo>
                      <a:pt x="16" y="0"/>
                    </a:lnTo>
                    <a:lnTo>
                      <a:pt x="18" y="0"/>
                    </a:lnTo>
                    <a:lnTo>
                      <a:pt x="20" y="0"/>
                    </a:lnTo>
                    <a:lnTo>
                      <a:pt x="22" y="0"/>
                    </a:lnTo>
                    <a:lnTo>
                      <a:pt x="23" y="0"/>
                    </a:lnTo>
                    <a:lnTo>
                      <a:pt x="25" y="0"/>
                    </a:lnTo>
                    <a:lnTo>
                      <a:pt x="27" y="0"/>
                    </a:lnTo>
                    <a:lnTo>
                      <a:pt x="29" y="0"/>
                    </a:lnTo>
                    <a:lnTo>
                      <a:pt x="33" y="0"/>
                    </a:lnTo>
                    <a:lnTo>
                      <a:pt x="34" y="0"/>
                    </a:lnTo>
                    <a:lnTo>
                      <a:pt x="36" y="0"/>
                    </a:lnTo>
                    <a:lnTo>
                      <a:pt x="38" y="0"/>
                    </a:lnTo>
                    <a:lnTo>
                      <a:pt x="40" y="0"/>
                    </a:lnTo>
                    <a:lnTo>
                      <a:pt x="42" y="0"/>
                    </a:lnTo>
                    <a:lnTo>
                      <a:pt x="43" y="0"/>
                    </a:lnTo>
                    <a:lnTo>
                      <a:pt x="45" y="0"/>
                    </a:lnTo>
                    <a:lnTo>
                      <a:pt x="47" y="0"/>
                    </a:lnTo>
                    <a:lnTo>
                      <a:pt x="49" y="0"/>
                    </a:lnTo>
                    <a:lnTo>
                      <a:pt x="51" y="0"/>
                    </a:lnTo>
                    <a:lnTo>
                      <a:pt x="52" y="0"/>
                    </a:lnTo>
                    <a:lnTo>
                      <a:pt x="56" y="0"/>
                    </a:lnTo>
                    <a:lnTo>
                      <a:pt x="58" y="0"/>
                    </a:lnTo>
                    <a:lnTo>
                      <a:pt x="60" y="0"/>
                    </a:lnTo>
                    <a:lnTo>
                      <a:pt x="61" y="0"/>
                    </a:lnTo>
                    <a:lnTo>
                      <a:pt x="63" y="0"/>
                    </a:lnTo>
                    <a:lnTo>
                      <a:pt x="65" y="0"/>
                    </a:lnTo>
                    <a:lnTo>
                      <a:pt x="67" y="0"/>
                    </a:lnTo>
                    <a:lnTo>
                      <a:pt x="69" y="0"/>
                    </a:lnTo>
                    <a:lnTo>
                      <a:pt x="71" y="0"/>
                    </a:lnTo>
                    <a:lnTo>
                      <a:pt x="72" y="0"/>
                    </a:lnTo>
                    <a:lnTo>
                      <a:pt x="74" y="0"/>
                    </a:lnTo>
                    <a:lnTo>
                      <a:pt x="76" y="0"/>
                    </a:lnTo>
                    <a:lnTo>
                      <a:pt x="80" y="0"/>
                    </a:lnTo>
                    <a:lnTo>
                      <a:pt x="81" y="0"/>
                    </a:lnTo>
                    <a:lnTo>
                      <a:pt x="83" y="0"/>
                    </a:lnTo>
                    <a:lnTo>
                      <a:pt x="85" y="0"/>
                    </a:lnTo>
                    <a:lnTo>
                      <a:pt x="87" y="0"/>
                    </a:lnTo>
                    <a:lnTo>
                      <a:pt x="89" y="0"/>
                    </a:lnTo>
                    <a:lnTo>
                      <a:pt x="90" y="0"/>
                    </a:lnTo>
                    <a:lnTo>
                      <a:pt x="92" y="0"/>
                    </a:lnTo>
                    <a:lnTo>
                      <a:pt x="94" y="0"/>
                    </a:lnTo>
                    <a:lnTo>
                      <a:pt x="96" y="0"/>
                    </a:lnTo>
                    <a:lnTo>
                      <a:pt x="98" y="0"/>
                    </a:lnTo>
                    <a:lnTo>
                      <a:pt x="101" y="0"/>
                    </a:lnTo>
                    <a:lnTo>
                      <a:pt x="103" y="0"/>
                    </a:lnTo>
                    <a:lnTo>
                      <a:pt x="105" y="0"/>
                    </a:lnTo>
                    <a:lnTo>
                      <a:pt x="107" y="0"/>
                    </a:lnTo>
                    <a:lnTo>
                      <a:pt x="109" y="0"/>
                    </a:lnTo>
                    <a:lnTo>
                      <a:pt x="110" y="0"/>
                    </a:lnTo>
                    <a:lnTo>
                      <a:pt x="112" y="0"/>
                    </a:lnTo>
                    <a:lnTo>
                      <a:pt x="114" y="0"/>
                    </a:lnTo>
                    <a:lnTo>
                      <a:pt x="116" y="0"/>
                    </a:lnTo>
                    <a:lnTo>
                      <a:pt x="118" y="0"/>
                    </a:lnTo>
                    <a:lnTo>
                      <a:pt x="119" y="0"/>
                    </a:lnTo>
                    <a:lnTo>
                      <a:pt x="121" y="0"/>
                    </a:lnTo>
                    <a:lnTo>
                      <a:pt x="125" y="0"/>
                    </a:lnTo>
                    <a:lnTo>
                      <a:pt x="127" y="0"/>
                    </a:lnTo>
                    <a:lnTo>
                      <a:pt x="128" y="0"/>
                    </a:lnTo>
                    <a:lnTo>
                      <a:pt x="130" y="0"/>
                    </a:lnTo>
                    <a:lnTo>
                      <a:pt x="132" y="0"/>
                    </a:lnTo>
                    <a:lnTo>
                      <a:pt x="134" y="0"/>
                    </a:lnTo>
                    <a:lnTo>
                      <a:pt x="136" y="0"/>
                    </a:lnTo>
                    <a:lnTo>
                      <a:pt x="138" y="0"/>
                    </a:lnTo>
                    <a:lnTo>
                      <a:pt x="139" y="0"/>
                    </a:lnTo>
                    <a:lnTo>
                      <a:pt x="141" y="0"/>
                    </a:lnTo>
                    <a:lnTo>
                      <a:pt x="143" y="0"/>
                    </a:lnTo>
                    <a:lnTo>
                      <a:pt x="145" y="0"/>
                    </a:lnTo>
                    <a:lnTo>
                      <a:pt x="148" y="0"/>
                    </a:lnTo>
                    <a:lnTo>
                      <a:pt x="150" y="0"/>
                    </a:lnTo>
                    <a:lnTo>
                      <a:pt x="152" y="0"/>
                    </a:lnTo>
                    <a:lnTo>
                      <a:pt x="154" y="0"/>
                    </a:lnTo>
                    <a:lnTo>
                      <a:pt x="156" y="0"/>
                    </a:lnTo>
                    <a:lnTo>
                      <a:pt x="157" y="0"/>
                    </a:lnTo>
                    <a:lnTo>
                      <a:pt x="159" y="0"/>
                    </a:lnTo>
                    <a:lnTo>
                      <a:pt x="161" y="0"/>
                    </a:lnTo>
                    <a:lnTo>
                      <a:pt x="163" y="0"/>
                    </a:lnTo>
                    <a:lnTo>
                      <a:pt x="165" y="0"/>
                    </a:lnTo>
                    <a:lnTo>
                      <a:pt x="167" y="0"/>
                    </a:lnTo>
                    <a:lnTo>
                      <a:pt x="168" y="0"/>
                    </a:lnTo>
                    <a:lnTo>
                      <a:pt x="172" y="0"/>
                    </a:lnTo>
                    <a:lnTo>
                      <a:pt x="174" y="0"/>
                    </a:lnTo>
                    <a:lnTo>
                      <a:pt x="176" y="0"/>
                    </a:lnTo>
                    <a:lnTo>
                      <a:pt x="177" y="0"/>
                    </a:lnTo>
                    <a:lnTo>
                      <a:pt x="179" y="0"/>
                    </a:lnTo>
                    <a:lnTo>
                      <a:pt x="181" y="0"/>
                    </a:lnTo>
                    <a:lnTo>
                      <a:pt x="183" y="0"/>
                    </a:lnTo>
                    <a:lnTo>
                      <a:pt x="185" y="0"/>
                    </a:lnTo>
                    <a:lnTo>
                      <a:pt x="186" y="0"/>
                    </a:lnTo>
                    <a:lnTo>
                      <a:pt x="188" y="0"/>
                    </a:lnTo>
                    <a:lnTo>
                      <a:pt x="190" y="0"/>
                    </a:lnTo>
                    <a:lnTo>
                      <a:pt x="194" y="0"/>
                    </a:lnTo>
                    <a:lnTo>
                      <a:pt x="195" y="0"/>
                    </a:lnTo>
                    <a:lnTo>
                      <a:pt x="197" y="0"/>
                    </a:lnTo>
                    <a:lnTo>
                      <a:pt x="199" y="0"/>
                    </a:lnTo>
                    <a:lnTo>
                      <a:pt x="201" y="0"/>
                    </a:lnTo>
                    <a:lnTo>
                      <a:pt x="203" y="0"/>
                    </a:lnTo>
                    <a:lnTo>
                      <a:pt x="205" y="0"/>
                    </a:lnTo>
                    <a:lnTo>
                      <a:pt x="206" y="0"/>
                    </a:lnTo>
                    <a:lnTo>
                      <a:pt x="208" y="0"/>
                    </a:lnTo>
                    <a:lnTo>
                      <a:pt x="210" y="0"/>
                    </a:lnTo>
                    <a:lnTo>
                      <a:pt x="212" y="0"/>
                    </a:lnTo>
                    <a:lnTo>
                      <a:pt x="214" y="2"/>
                    </a:lnTo>
                    <a:lnTo>
                      <a:pt x="217" y="2"/>
                    </a:lnTo>
                    <a:lnTo>
                      <a:pt x="219" y="2"/>
                    </a:lnTo>
                    <a:lnTo>
                      <a:pt x="221" y="2"/>
                    </a:lnTo>
                    <a:lnTo>
                      <a:pt x="223" y="2"/>
                    </a:lnTo>
                    <a:lnTo>
                      <a:pt x="224" y="2"/>
                    </a:lnTo>
                    <a:lnTo>
                      <a:pt x="226" y="2"/>
                    </a:lnTo>
                    <a:lnTo>
                      <a:pt x="228" y="2"/>
                    </a:lnTo>
                    <a:lnTo>
                      <a:pt x="230" y="2"/>
                    </a:lnTo>
                    <a:lnTo>
                      <a:pt x="232" y="2"/>
                    </a:lnTo>
                    <a:lnTo>
                      <a:pt x="234" y="2"/>
                    </a:lnTo>
                    <a:lnTo>
                      <a:pt x="235" y="2"/>
                    </a:lnTo>
                    <a:lnTo>
                      <a:pt x="237" y="2"/>
                    </a:lnTo>
                    <a:lnTo>
                      <a:pt x="241" y="2"/>
                    </a:lnTo>
                    <a:lnTo>
                      <a:pt x="243" y="2"/>
                    </a:lnTo>
                    <a:lnTo>
                      <a:pt x="244" y="2"/>
                    </a:lnTo>
                    <a:lnTo>
                      <a:pt x="246" y="2"/>
                    </a:lnTo>
                    <a:lnTo>
                      <a:pt x="248" y="2"/>
                    </a:lnTo>
                    <a:lnTo>
                      <a:pt x="250" y="2"/>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1258"/>
              <p:cNvSpPr>
                <a:spLocks/>
              </p:cNvSpPr>
              <p:nvPr/>
            </p:nvSpPr>
            <p:spPr bwMode="auto">
              <a:xfrm>
                <a:off x="6130925" y="5484812"/>
                <a:ext cx="57150" cy="0"/>
              </a:xfrm>
              <a:custGeom>
                <a:avLst/>
                <a:gdLst>
                  <a:gd name="T0" fmla="*/ 0 w 36"/>
                  <a:gd name="T1" fmla="*/ 2 w 36"/>
                  <a:gd name="T2" fmla="*/ 3 w 36"/>
                  <a:gd name="T3" fmla="*/ 5 w 36"/>
                  <a:gd name="T4" fmla="*/ 7 w 36"/>
                  <a:gd name="T5" fmla="*/ 9 w 36"/>
                  <a:gd name="T6" fmla="*/ 11 w 36"/>
                  <a:gd name="T7" fmla="*/ 14 w 36"/>
                  <a:gd name="T8" fmla="*/ 16 w 36"/>
                  <a:gd name="T9" fmla="*/ 18 w 36"/>
                  <a:gd name="T10" fmla="*/ 20 w 36"/>
                  <a:gd name="T11" fmla="*/ 22 w 36"/>
                  <a:gd name="T12" fmla="*/ 23 w 36"/>
                  <a:gd name="T13" fmla="*/ 25 w 36"/>
                  <a:gd name="T14" fmla="*/ 27 w 36"/>
                  <a:gd name="T15" fmla="*/ 29 w 36"/>
                  <a:gd name="T16" fmla="*/ 31 w 36"/>
                  <a:gd name="T17" fmla="*/ 32 w 36"/>
                  <a:gd name="T18" fmla="*/ 36 w 3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Lst>
                <a:rect l="0" t="0" r="r" b="b"/>
                <a:pathLst>
                  <a:path w="36">
                    <a:moveTo>
                      <a:pt x="0" y="0"/>
                    </a:moveTo>
                    <a:lnTo>
                      <a:pt x="2" y="0"/>
                    </a:lnTo>
                    <a:lnTo>
                      <a:pt x="3" y="0"/>
                    </a:lnTo>
                    <a:lnTo>
                      <a:pt x="5" y="0"/>
                    </a:lnTo>
                    <a:lnTo>
                      <a:pt x="7" y="0"/>
                    </a:lnTo>
                    <a:lnTo>
                      <a:pt x="9" y="0"/>
                    </a:lnTo>
                    <a:lnTo>
                      <a:pt x="11" y="0"/>
                    </a:lnTo>
                    <a:lnTo>
                      <a:pt x="14" y="0"/>
                    </a:lnTo>
                    <a:lnTo>
                      <a:pt x="16" y="0"/>
                    </a:lnTo>
                    <a:lnTo>
                      <a:pt x="18" y="0"/>
                    </a:lnTo>
                    <a:lnTo>
                      <a:pt x="20" y="0"/>
                    </a:lnTo>
                    <a:lnTo>
                      <a:pt x="22" y="0"/>
                    </a:lnTo>
                    <a:lnTo>
                      <a:pt x="23" y="0"/>
                    </a:lnTo>
                    <a:lnTo>
                      <a:pt x="25" y="0"/>
                    </a:lnTo>
                    <a:lnTo>
                      <a:pt x="27" y="0"/>
                    </a:lnTo>
                    <a:lnTo>
                      <a:pt x="29" y="0"/>
                    </a:lnTo>
                    <a:lnTo>
                      <a:pt x="31" y="0"/>
                    </a:lnTo>
                    <a:lnTo>
                      <a:pt x="32" y="0"/>
                    </a:lnTo>
                    <a:lnTo>
                      <a:pt x="36"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1" name="Group 80"/>
            <p:cNvGrpSpPr/>
            <p:nvPr/>
          </p:nvGrpSpPr>
          <p:grpSpPr>
            <a:xfrm>
              <a:off x="4952008" y="5100502"/>
              <a:ext cx="2187494" cy="435555"/>
              <a:chOff x="4943475" y="5616575"/>
              <a:chExt cx="1244600" cy="201612"/>
            </a:xfrm>
          </p:grpSpPr>
          <p:sp>
            <p:nvSpPr>
              <p:cNvPr id="87" name="Freeform 1259"/>
              <p:cNvSpPr>
                <a:spLocks/>
              </p:cNvSpPr>
              <p:nvPr/>
            </p:nvSpPr>
            <p:spPr bwMode="auto">
              <a:xfrm>
                <a:off x="4943475" y="5619750"/>
                <a:ext cx="393700" cy="50800"/>
              </a:xfrm>
              <a:custGeom>
                <a:avLst/>
                <a:gdLst>
                  <a:gd name="T0" fmla="*/ 4 w 248"/>
                  <a:gd name="T1" fmla="*/ 32 h 32"/>
                  <a:gd name="T2" fmla="*/ 9 w 248"/>
                  <a:gd name="T3" fmla="*/ 32 h 32"/>
                  <a:gd name="T4" fmla="*/ 14 w 248"/>
                  <a:gd name="T5" fmla="*/ 31 h 32"/>
                  <a:gd name="T6" fmla="*/ 22 w 248"/>
                  <a:gd name="T7" fmla="*/ 29 h 32"/>
                  <a:gd name="T8" fmla="*/ 27 w 248"/>
                  <a:gd name="T9" fmla="*/ 27 h 32"/>
                  <a:gd name="T10" fmla="*/ 33 w 248"/>
                  <a:gd name="T11" fmla="*/ 23 h 32"/>
                  <a:gd name="T12" fmla="*/ 38 w 248"/>
                  <a:gd name="T13" fmla="*/ 23 h 32"/>
                  <a:gd name="T14" fmla="*/ 45 w 248"/>
                  <a:gd name="T15" fmla="*/ 22 h 32"/>
                  <a:gd name="T16" fmla="*/ 51 w 248"/>
                  <a:gd name="T17" fmla="*/ 20 h 32"/>
                  <a:gd name="T18" fmla="*/ 56 w 248"/>
                  <a:gd name="T19" fmla="*/ 18 h 32"/>
                  <a:gd name="T20" fmla="*/ 62 w 248"/>
                  <a:gd name="T21" fmla="*/ 20 h 32"/>
                  <a:gd name="T22" fmla="*/ 69 w 248"/>
                  <a:gd name="T23" fmla="*/ 20 h 32"/>
                  <a:gd name="T24" fmla="*/ 74 w 248"/>
                  <a:gd name="T25" fmla="*/ 22 h 32"/>
                  <a:gd name="T26" fmla="*/ 80 w 248"/>
                  <a:gd name="T27" fmla="*/ 25 h 32"/>
                  <a:gd name="T28" fmla="*/ 85 w 248"/>
                  <a:gd name="T29" fmla="*/ 29 h 32"/>
                  <a:gd name="T30" fmla="*/ 92 w 248"/>
                  <a:gd name="T31" fmla="*/ 29 h 32"/>
                  <a:gd name="T32" fmla="*/ 98 w 248"/>
                  <a:gd name="T33" fmla="*/ 31 h 32"/>
                  <a:gd name="T34" fmla="*/ 103 w 248"/>
                  <a:gd name="T35" fmla="*/ 29 h 32"/>
                  <a:gd name="T36" fmla="*/ 109 w 248"/>
                  <a:gd name="T37" fmla="*/ 27 h 32"/>
                  <a:gd name="T38" fmla="*/ 116 w 248"/>
                  <a:gd name="T39" fmla="*/ 27 h 32"/>
                  <a:gd name="T40" fmla="*/ 121 w 248"/>
                  <a:gd name="T41" fmla="*/ 23 h 32"/>
                  <a:gd name="T42" fmla="*/ 127 w 248"/>
                  <a:gd name="T43" fmla="*/ 20 h 32"/>
                  <a:gd name="T44" fmla="*/ 132 w 248"/>
                  <a:gd name="T45" fmla="*/ 18 h 32"/>
                  <a:gd name="T46" fmla="*/ 139 w 248"/>
                  <a:gd name="T47" fmla="*/ 16 h 32"/>
                  <a:gd name="T48" fmla="*/ 145 w 248"/>
                  <a:gd name="T49" fmla="*/ 13 h 32"/>
                  <a:gd name="T50" fmla="*/ 150 w 248"/>
                  <a:gd name="T51" fmla="*/ 11 h 32"/>
                  <a:gd name="T52" fmla="*/ 156 w 248"/>
                  <a:gd name="T53" fmla="*/ 7 h 32"/>
                  <a:gd name="T54" fmla="*/ 163 w 248"/>
                  <a:gd name="T55" fmla="*/ 5 h 32"/>
                  <a:gd name="T56" fmla="*/ 168 w 248"/>
                  <a:gd name="T57" fmla="*/ 3 h 32"/>
                  <a:gd name="T58" fmla="*/ 174 w 248"/>
                  <a:gd name="T59" fmla="*/ 2 h 32"/>
                  <a:gd name="T60" fmla="*/ 179 w 248"/>
                  <a:gd name="T61" fmla="*/ 2 h 32"/>
                  <a:gd name="T62" fmla="*/ 186 w 248"/>
                  <a:gd name="T63" fmla="*/ 0 h 32"/>
                  <a:gd name="T64" fmla="*/ 192 w 248"/>
                  <a:gd name="T65" fmla="*/ 3 h 32"/>
                  <a:gd name="T66" fmla="*/ 197 w 248"/>
                  <a:gd name="T67" fmla="*/ 3 h 32"/>
                  <a:gd name="T68" fmla="*/ 203 w 248"/>
                  <a:gd name="T69" fmla="*/ 5 h 32"/>
                  <a:gd name="T70" fmla="*/ 210 w 248"/>
                  <a:gd name="T71" fmla="*/ 3 h 32"/>
                  <a:gd name="T72" fmla="*/ 215 w 248"/>
                  <a:gd name="T73" fmla="*/ 2 h 32"/>
                  <a:gd name="T74" fmla="*/ 221 w 248"/>
                  <a:gd name="T75" fmla="*/ 3 h 32"/>
                  <a:gd name="T76" fmla="*/ 226 w 248"/>
                  <a:gd name="T77" fmla="*/ 3 h 32"/>
                  <a:gd name="T78" fmla="*/ 234 w 248"/>
                  <a:gd name="T79" fmla="*/ 3 h 32"/>
                  <a:gd name="T80" fmla="*/ 239 w 248"/>
                  <a:gd name="T81" fmla="*/ 2 h 32"/>
                  <a:gd name="T82" fmla="*/ 244 w 248"/>
                  <a:gd name="T83"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8" h="32">
                    <a:moveTo>
                      <a:pt x="0" y="31"/>
                    </a:moveTo>
                    <a:lnTo>
                      <a:pt x="2" y="32"/>
                    </a:lnTo>
                    <a:lnTo>
                      <a:pt x="4" y="32"/>
                    </a:lnTo>
                    <a:lnTo>
                      <a:pt x="5" y="32"/>
                    </a:lnTo>
                    <a:lnTo>
                      <a:pt x="7" y="32"/>
                    </a:lnTo>
                    <a:lnTo>
                      <a:pt x="9" y="32"/>
                    </a:lnTo>
                    <a:lnTo>
                      <a:pt x="11" y="32"/>
                    </a:lnTo>
                    <a:lnTo>
                      <a:pt x="13" y="31"/>
                    </a:lnTo>
                    <a:lnTo>
                      <a:pt x="14" y="31"/>
                    </a:lnTo>
                    <a:lnTo>
                      <a:pt x="16" y="31"/>
                    </a:lnTo>
                    <a:lnTo>
                      <a:pt x="18" y="29"/>
                    </a:lnTo>
                    <a:lnTo>
                      <a:pt x="22" y="29"/>
                    </a:lnTo>
                    <a:lnTo>
                      <a:pt x="24" y="29"/>
                    </a:lnTo>
                    <a:lnTo>
                      <a:pt x="25" y="29"/>
                    </a:lnTo>
                    <a:lnTo>
                      <a:pt x="27" y="27"/>
                    </a:lnTo>
                    <a:lnTo>
                      <a:pt x="29" y="25"/>
                    </a:lnTo>
                    <a:lnTo>
                      <a:pt x="31" y="25"/>
                    </a:lnTo>
                    <a:lnTo>
                      <a:pt x="33" y="23"/>
                    </a:lnTo>
                    <a:lnTo>
                      <a:pt x="34" y="23"/>
                    </a:lnTo>
                    <a:lnTo>
                      <a:pt x="36" y="23"/>
                    </a:lnTo>
                    <a:lnTo>
                      <a:pt x="38" y="23"/>
                    </a:lnTo>
                    <a:lnTo>
                      <a:pt x="40" y="22"/>
                    </a:lnTo>
                    <a:lnTo>
                      <a:pt x="42" y="22"/>
                    </a:lnTo>
                    <a:lnTo>
                      <a:pt x="45" y="22"/>
                    </a:lnTo>
                    <a:lnTo>
                      <a:pt x="47" y="22"/>
                    </a:lnTo>
                    <a:lnTo>
                      <a:pt x="49" y="20"/>
                    </a:lnTo>
                    <a:lnTo>
                      <a:pt x="51" y="20"/>
                    </a:lnTo>
                    <a:lnTo>
                      <a:pt x="53" y="18"/>
                    </a:lnTo>
                    <a:lnTo>
                      <a:pt x="54" y="18"/>
                    </a:lnTo>
                    <a:lnTo>
                      <a:pt x="56" y="18"/>
                    </a:lnTo>
                    <a:lnTo>
                      <a:pt x="58" y="20"/>
                    </a:lnTo>
                    <a:lnTo>
                      <a:pt x="60" y="18"/>
                    </a:lnTo>
                    <a:lnTo>
                      <a:pt x="62" y="20"/>
                    </a:lnTo>
                    <a:lnTo>
                      <a:pt x="63" y="20"/>
                    </a:lnTo>
                    <a:lnTo>
                      <a:pt x="65" y="20"/>
                    </a:lnTo>
                    <a:lnTo>
                      <a:pt x="69" y="20"/>
                    </a:lnTo>
                    <a:lnTo>
                      <a:pt x="71" y="20"/>
                    </a:lnTo>
                    <a:lnTo>
                      <a:pt x="72" y="22"/>
                    </a:lnTo>
                    <a:lnTo>
                      <a:pt x="74" y="22"/>
                    </a:lnTo>
                    <a:lnTo>
                      <a:pt x="76" y="23"/>
                    </a:lnTo>
                    <a:lnTo>
                      <a:pt x="78" y="25"/>
                    </a:lnTo>
                    <a:lnTo>
                      <a:pt x="80" y="25"/>
                    </a:lnTo>
                    <a:lnTo>
                      <a:pt x="81" y="27"/>
                    </a:lnTo>
                    <a:lnTo>
                      <a:pt x="83" y="27"/>
                    </a:lnTo>
                    <a:lnTo>
                      <a:pt x="85" y="29"/>
                    </a:lnTo>
                    <a:lnTo>
                      <a:pt x="87" y="29"/>
                    </a:lnTo>
                    <a:lnTo>
                      <a:pt x="89" y="29"/>
                    </a:lnTo>
                    <a:lnTo>
                      <a:pt x="92" y="29"/>
                    </a:lnTo>
                    <a:lnTo>
                      <a:pt x="94" y="29"/>
                    </a:lnTo>
                    <a:lnTo>
                      <a:pt x="96" y="31"/>
                    </a:lnTo>
                    <a:lnTo>
                      <a:pt x="98" y="31"/>
                    </a:lnTo>
                    <a:lnTo>
                      <a:pt x="100" y="31"/>
                    </a:lnTo>
                    <a:lnTo>
                      <a:pt x="101" y="31"/>
                    </a:lnTo>
                    <a:lnTo>
                      <a:pt x="103" y="29"/>
                    </a:lnTo>
                    <a:lnTo>
                      <a:pt x="105" y="29"/>
                    </a:lnTo>
                    <a:lnTo>
                      <a:pt x="107" y="29"/>
                    </a:lnTo>
                    <a:lnTo>
                      <a:pt x="109" y="27"/>
                    </a:lnTo>
                    <a:lnTo>
                      <a:pt x="110" y="27"/>
                    </a:lnTo>
                    <a:lnTo>
                      <a:pt x="114" y="27"/>
                    </a:lnTo>
                    <a:lnTo>
                      <a:pt x="116" y="27"/>
                    </a:lnTo>
                    <a:lnTo>
                      <a:pt x="118" y="25"/>
                    </a:lnTo>
                    <a:lnTo>
                      <a:pt x="119" y="23"/>
                    </a:lnTo>
                    <a:lnTo>
                      <a:pt x="121" y="23"/>
                    </a:lnTo>
                    <a:lnTo>
                      <a:pt x="123" y="23"/>
                    </a:lnTo>
                    <a:lnTo>
                      <a:pt x="125" y="22"/>
                    </a:lnTo>
                    <a:lnTo>
                      <a:pt x="127" y="20"/>
                    </a:lnTo>
                    <a:lnTo>
                      <a:pt x="129" y="20"/>
                    </a:lnTo>
                    <a:lnTo>
                      <a:pt x="130" y="18"/>
                    </a:lnTo>
                    <a:lnTo>
                      <a:pt x="132" y="18"/>
                    </a:lnTo>
                    <a:lnTo>
                      <a:pt x="134" y="16"/>
                    </a:lnTo>
                    <a:lnTo>
                      <a:pt x="138" y="16"/>
                    </a:lnTo>
                    <a:lnTo>
                      <a:pt x="139" y="16"/>
                    </a:lnTo>
                    <a:lnTo>
                      <a:pt x="141" y="14"/>
                    </a:lnTo>
                    <a:lnTo>
                      <a:pt x="143" y="14"/>
                    </a:lnTo>
                    <a:lnTo>
                      <a:pt x="145" y="13"/>
                    </a:lnTo>
                    <a:lnTo>
                      <a:pt x="147" y="13"/>
                    </a:lnTo>
                    <a:lnTo>
                      <a:pt x="148" y="11"/>
                    </a:lnTo>
                    <a:lnTo>
                      <a:pt x="150" y="11"/>
                    </a:lnTo>
                    <a:lnTo>
                      <a:pt x="152" y="9"/>
                    </a:lnTo>
                    <a:lnTo>
                      <a:pt x="154" y="9"/>
                    </a:lnTo>
                    <a:lnTo>
                      <a:pt x="156" y="7"/>
                    </a:lnTo>
                    <a:lnTo>
                      <a:pt x="158" y="7"/>
                    </a:lnTo>
                    <a:lnTo>
                      <a:pt x="161" y="5"/>
                    </a:lnTo>
                    <a:lnTo>
                      <a:pt x="163" y="5"/>
                    </a:lnTo>
                    <a:lnTo>
                      <a:pt x="165" y="5"/>
                    </a:lnTo>
                    <a:lnTo>
                      <a:pt x="167" y="3"/>
                    </a:lnTo>
                    <a:lnTo>
                      <a:pt x="168" y="3"/>
                    </a:lnTo>
                    <a:lnTo>
                      <a:pt x="170" y="3"/>
                    </a:lnTo>
                    <a:lnTo>
                      <a:pt x="172" y="3"/>
                    </a:lnTo>
                    <a:lnTo>
                      <a:pt x="174" y="2"/>
                    </a:lnTo>
                    <a:lnTo>
                      <a:pt x="176" y="2"/>
                    </a:lnTo>
                    <a:lnTo>
                      <a:pt x="177" y="2"/>
                    </a:lnTo>
                    <a:lnTo>
                      <a:pt x="179" y="2"/>
                    </a:lnTo>
                    <a:lnTo>
                      <a:pt x="181" y="2"/>
                    </a:lnTo>
                    <a:lnTo>
                      <a:pt x="185" y="2"/>
                    </a:lnTo>
                    <a:lnTo>
                      <a:pt x="186" y="0"/>
                    </a:lnTo>
                    <a:lnTo>
                      <a:pt x="188" y="0"/>
                    </a:lnTo>
                    <a:lnTo>
                      <a:pt x="190" y="3"/>
                    </a:lnTo>
                    <a:lnTo>
                      <a:pt x="192" y="3"/>
                    </a:lnTo>
                    <a:lnTo>
                      <a:pt x="194" y="5"/>
                    </a:lnTo>
                    <a:lnTo>
                      <a:pt x="196" y="3"/>
                    </a:lnTo>
                    <a:lnTo>
                      <a:pt x="197" y="3"/>
                    </a:lnTo>
                    <a:lnTo>
                      <a:pt x="199" y="5"/>
                    </a:lnTo>
                    <a:lnTo>
                      <a:pt x="201" y="5"/>
                    </a:lnTo>
                    <a:lnTo>
                      <a:pt x="203" y="5"/>
                    </a:lnTo>
                    <a:lnTo>
                      <a:pt x="206" y="5"/>
                    </a:lnTo>
                    <a:lnTo>
                      <a:pt x="208" y="5"/>
                    </a:lnTo>
                    <a:lnTo>
                      <a:pt x="210" y="3"/>
                    </a:lnTo>
                    <a:lnTo>
                      <a:pt x="212" y="3"/>
                    </a:lnTo>
                    <a:lnTo>
                      <a:pt x="214" y="3"/>
                    </a:lnTo>
                    <a:lnTo>
                      <a:pt x="215" y="2"/>
                    </a:lnTo>
                    <a:lnTo>
                      <a:pt x="217" y="2"/>
                    </a:lnTo>
                    <a:lnTo>
                      <a:pt x="219" y="3"/>
                    </a:lnTo>
                    <a:lnTo>
                      <a:pt x="221" y="3"/>
                    </a:lnTo>
                    <a:lnTo>
                      <a:pt x="223" y="3"/>
                    </a:lnTo>
                    <a:lnTo>
                      <a:pt x="225" y="2"/>
                    </a:lnTo>
                    <a:lnTo>
                      <a:pt x="226" y="3"/>
                    </a:lnTo>
                    <a:lnTo>
                      <a:pt x="230" y="3"/>
                    </a:lnTo>
                    <a:lnTo>
                      <a:pt x="232" y="3"/>
                    </a:lnTo>
                    <a:lnTo>
                      <a:pt x="234" y="3"/>
                    </a:lnTo>
                    <a:lnTo>
                      <a:pt x="235" y="3"/>
                    </a:lnTo>
                    <a:lnTo>
                      <a:pt x="237" y="3"/>
                    </a:lnTo>
                    <a:lnTo>
                      <a:pt x="239" y="2"/>
                    </a:lnTo>
                    <a:lnTo>
                      <a:pt x="241" y="2"/>
                    </a:lnTo>
                    <a:lnTo>
                      <a:pt x="243" y="2"/>
                    </a:lnTo>
                    <a:lnTo>
                      <a:pt x="244" y="2"/>
                    </a:lnTo>
                    <a:lnTo>
                      <a:pt x="246" y="2"/>
                    </a:lnTo>
                    <a:lnTo>
                      <a:pt x="248" y="0"/>
                    </a:lnTo>
                  </a:path>
                </a:pathLst>
              </a:custGeom>
              <a:noFill/>
              <a:ln w="190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260"/>
              <p:cNvSpPr>
                <a:spLocks/>
              </p:cNvSpPr>
              <p:nvPr/>
            </p:nvSpPr>
            <p:spPr bwMode="auto">
              <a:xfrm>
                <a:off x="5337175" y="5616575"/>
                <a:ext cx="396875" cy="187325"/>
              </a:xfrm>
              <a:custGeom>
                <a:avLst/>
                <a:gdLst>
                  <a:gd name="T0" fmla="*/ 5 w 250"/>
                  <a:gd name="T1" fmla="*/ 2 h 118"/>
                  <a:gd name="T2" fmla="*/ 11 w 250"/>
                  <a:gd name="T3" fmla="*/ 2 h 118"/>
                  <a:gd name="T4" fmla="*/ 16 w 250"/>
                  <a:gd name="T5" fmla="*/ 2 h 118"/>
                  <a:gd name="T6" fmla="*/ 22 w 250"/>
                  <a:gd name="T7" fmla="*/ 4 h 118"/>
                  <a:gd name="T8" fmla="*/ 29 w 250"/>
                  <a:gd name="T9" fmla="*/ 5 h 118"/>
                  <a:gd name="T10" fmla="*/ 34 w 250"/>
                  <a:gd name="T11" fmla="*/ 16 h 118"/>
                  <a:gd name="T12" fmla="*/ 40 w 250"/>
                  <a:gd name="T13" fmla="*/ 25 h 118"/>
                  <a:gd name="T14" fmla="*/ 45 w 250"/>
                  <a:gd name="T15" fmla="*/ 34 h 118"/>
                  <a:gd name="T16" fmla="*/ 53 w 250"/>
                  <a:gd name="T17" fmla="*/ 53 h 118"/>
                  <a:gd name="T18" fmla="*/ 58 w 250"/>
                  <a:gd name="T19" fmla="*/ 60 h 118"/>
                  <a:gd name="T20" fmla="*/ 63 w 250"/>
                  <a:gd name="T21" fmla="*/ 67 h 118"/>
                  <a:gd name="T22" fmla="*/ 69 w 250"/>
                  <a:gd name="T23" fmla="*/ 69 h 118"/>
                  <a:gd name="T24" fmla="*/ 76 w 250"/>
                  <a:gd name="T25" fmla="*/ 72 h 118"/>
                  <a:gd name="T26" fmla="*/ 82 w 250"/>
                  <a:gd name="T27" fmla="*/ 74 h 118"/>
                  <a:gd name="T28" fmla="*/ 87 w 250"/>
                  <a:gd name="T29" fmla="*/ 76 h 118"/>
                  <a:gd name="T30" fmla="*/ 92 w 250"/>
                  <a:gd name="T31" fmla="*/ 76 h 118"/>
                  <a:gd name="T32" fmla="*/ 100 w 250"/>
                  <a:gd name="T33" fmla="*/ 76 h 118"/>
                  <a:gd name="T34" fmla="*/ 105 w 250"/>
                  <a:gd name="T35" fmla="*/ 78 h 118"/>
                  <a:gd name="T36" fmla="*/ 111 w 250"/>
                  <a:gd name="T37" fmla="*/ 78 h 118"/>
                  <a:gd name="T38" fmla="*/ 116 w 250"/>
                  <a:gd name="T39" fmla="*/ 78 h 118"/>
                  <a:gd name="T40" fmla="*/ 123 w 250"/>
                  <a:gd name="T41" fmla="*/ 80 h 118"/>
                  <a:gd name="T42" fmla="*/ 129 w 250"/>
                  <a:gd name="T43" fmla="*/ 81 h 118"/>
                  <a:gd name="T44" fmla="*/ 134 w 250"/>
                  <a:gd name="T45" fmla="*/ 85 h 118"/>
                  <a:gd name="T46" fmla="*/ 139 w 250"/>
                  <a:gd name="T47" fmla="*/ 91 h 118"/>
                  <a:gd name="T48" fmla="*/ 147 w 250"/>
                  <a:gd name="T49" fmla="*/ 98 h 118"/>
                  <a:gd name="T50" fmla="*/ 152 w 250"/>
                  <a:gd name="T51" fmla="*/ 105 h 118"/>
                  <a:gd name="T52" fmla="*/ 158 w 250"/>
                  <a:gd name="T53" fmla="*/ 109 h 118"/>
                  <a:gd name="T54" fmla="*/ 163 w 250"/>
                  <a:gd name="T55" fmla="*/ 110 h 118"/>
                  <a:gd name="T56" fmla="*/ 170 w 250"/>
                  <a:gd name="T57" fmla="*/ 114 h 118"/>
                  <a:gd name="T58" fmla="*/ 176 w 250"/>
                  <a:gd name="T59" fmla="*/ 116 h 118"/>
                  <a:gd name="T60" fmla="*/ 181 w 250"/>
                  <a:gd name="T61" fmla="*/ 116 h 118"/>
                  <a:gd name="T62" fmla="*/ 187 w 250"/>
                  <a:gd name="T63" fmla="*/ 118 h 118"/>
                  <a:gd name="T64" fmla="*/ 194 w 250"/>
                  <a:gd name="T65" fmla="*/ 118 h 118"/>
                  <a:gd name="T66" fmla="*/ 199 w 250"/>
                  <a:gd name="T67" fmla="*/ 118 h 118"/>
                  <a:gd name="T68" fmla="*/ 205 w 250"/>
                  <a:gd name="T69" fmla="*/ 118 h 118"/>
                  <a:gd name="T70" fmla="*/ 210 w 250"/>
                  <a:gd name="T71" fmla="*/ 118 h 118"/>
                  <a:gd name="T72" fmla="*/ 217 w 250"/>
                  <a:gd name="T73" fmla="*/ 118 h 118"/>
                  <a:gd name="T74" fmla="*/ 223 w 250"/>
                  <a:gd name="T75" fmla="*/ 118 h 118"/>
                  <a:gd name="T76" fmla="*/ 228 w 250"/>
                  <a:gd name="T77" fmla="*/ 118 h 118"/>
                  <a:gd name="T78" fmla="*/ 234 w 250"/>
                  <a:gd name="T79" fmla="*/ 118 h 118"/>
                  <a:gd name="T80" fmla="*/ 241 w 250"/>
                  <a:gd name="T81" fmla="*/ 118 h 118"/>
                  <a:gd name="T82" fmla="*/ 246 w 250"/>
                  <a:gd name="T8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0" h="118">
                    <a:moveTo>
                      <a:pt x="0" y="2"/>
                    </a:moveTo>
                    <a:lnTo>
                      <a:pt x="2" y="2"/>
                    </a:lnTo>
                    <a:lnTo>
                      <a:pt x="5" y="2"/>
                    </a:lnTo>
                    <a:lnTo>
                      <a:pt x="7" y="2"/>
                    </a:lnTo>
                    <a:lnTo>
                      <a:pt x="9" y="0"/>
                    </a:lnTo>
                    <a:lnTo>
                      <a:pt x="11" y="2"/>
                    </a:lnTo>
                    <a:lnTo>
                      <a:pt x="13" y="2"/>
                    </a:lnTo>
                    <a:lnTo>
                      <a:pt x="15" y="2"/>
                    </a:lnTo>
                    <a:lnTo>
                      <a:pt x="16" y="2"/>
                    </a:lnTo>
                    <a:lnTo>
                      <a:pt x="18" y="2"/>
                    </a:lnTo>
                    <a:lnTo>
                      <a:pt x="20" y="2"/>
                    </a:lnTo>
                    <a:lnTo>
                      <a:pt x="22" y="4"/>
                    </a:lnTo>
                    <a:lnTo>
                      <a:pt x="24" y="5"/>
                    </a:lnTo>
                    <a:lnTo>
                      <a:pt x="25" y="5"/>
                    </a:lnTo>
                    <a:lnTo>
                      <a:pt x="29" y="5"/>
                    </a:lnTo>
                    <a:lnTo>
                      <a:pt x="31" y="9"/>
                    </a:lnTo>
                    <a:lnTo>
                      <a:pt x="33" y="15"/>
                    </a:lnTo>
                    <a:lnTo>
                      <a:pt x="34" y="16"/>
                    </a:lnTo>
                    <a:lnTo>
                      <a:pt x="36" y="20"/>
                    </a:lnTo>
                    <a:lnTo>
                      <a:pt x="38" y="22"/>
                    </a:lnTo>
                    <a:lnTo>
                      <a:pt x="40" y="25"/>
                    </a:lnTo>
                    <a:lnTo>
                      <a:pt x="42" y="29"/>
                    </a:lnTo>
                    <a:lnTo>
                      <a:pt x="44" y="31"/>
                    </a:lnTo>
                    <a:lnTo>
                      <a:pt x="45" y="34"/>
                    </a:lnTo>
                    <a:lnTo>
                      <a:pt x="47" y="43"/>
                    </a:lnTo>
                    <a:lnTo>
                      <a:pt x="51" y="47"/>
                    </a:lnTo>
                    <a:lnTo>
                      <a:pt x="53" y="53"/>
                    </a:lnTo>
                    <a:lnTo>
                      <a:pt x="54" y="54"/>
                    </a:lnTo>
                    <a:lnTo>
                      <a:pt x="56" y="58"/>
                    </a:lnTo>
                    <a:lnTo>
                      <a:pt x="58" y="60"/>
                    </a:lnTo>
                    <a:lnTo>
                      <a:pt x="60" y="63"/>
                    </a:lnTo>
                    <a:lnTo>
                      <a:pt x="62" y="65"/>
                    </a:lnTo>
                    <a:lnTo>
                      <a:pt x="63" y="67"/>
                    </a:lnTo>
                    <a:lnTo>
                      <a:pt x="65" y="67"/>
                    </a:lnTo>
                    <a:lnTo>
                      <a:pt x="67" y="69"/>
                    </a:lnTo>
                    <a:lnTo>
                      <a:pt x="69" y="69"/>
                    </a:lnTo>
                    <a:lnTo>
                      <a:pt x="71" y="71"/>
                    </a:lnTo>
                    <a:lnTo>
                      <a:pt x="74" y="71"/>
                    </a:lnTo>
                    <a:lnTo>
                      <a:pt x="76" y="72"/>
                    </a:lnTo>
                    <a:lnTo>
                      <a:pt x="78" y="72"/>
                    </a:lnTo>
                    <a:lnTo>
                      <a:pt x="80" y="74"/>
                    </a:lnTo>
                    <a:lnTo>
                      <a:pt x="82" y="74"/>
                    </a:lnTo>
                    <a:lnTo>
                      <a:pt x="83" y="74"/>
                    </a:lnTo>
                    <a:lnTo>
                      <a:pt x="85" y="74"/>
                    </a:lnTo>
                    <a:lnTo>
                      <a:pt x="87" y="76"/>
                    </a:lnTo>
                    <a:lnTo>
                      <a:pt x="89" y="76"/>
                    </a:lnTo>
                    <a:lnTo>
                      <a:pt x="91" y="76"/>
                    </a:lnTo>
                    <a:lnTo>
                      <a:pt x="92" y="76"/>
                    </a:lnTo>
                    <a:lnTo>
                      <a:pt x="94" y="76"/>
                    </a:lnTo>
                    <a:lnTo>
                      <a:pt x="98" y="76"/>
                    </a:lnTo>
                    <a:lnTo>
                      <a:pt x="100" y="76"/>
                    </a:lnTo>
                    <a:lnTo>
                      <a:pt x="101" y="78"/>
                    </a:lnTo>
                    <a:lnTo>
                      <a:pt x="103" y="78"/>
                    </a:lnTo>
                    <a:lnTo>
                      <a:pt x="105" y="78"/>
                    </a:lnTo>
                    <a:lnTo>
                      <a:pt x="107" y="78"/>
                    </a:lnTo>
                    <a:lnTo>
                      <a:pt x="109" y="78"/>
                    </a:lnTo>
                    <a:lnTo>
                      <a:pt x="111" y="78"/>
                    </a:lnTo>
                    <a:lnTo>
                      <a:pt x="112" y="78"/>
                    </a:lnTo>
                    <a:lnTo>
                      <a:pt x="114" y="78"/>
                    </a:lnTo>
                    <a:lnTo>
                      <a:pt x="116" y="78"/>
                    </a:lnTo>
                    <a:lnTo>
                      <a:pt x="118" y="78"/>
                    </a:lnTo>
                    <a:lnTo>
                      <a:pt x="121" y="80"/>
                    </a:lnTo>
                    <a:lnTo>
                      <a:pt x="123" y="80"/>
                    </a:lnTo>
                    <a:lnTo>
                      <a:pt x="125" y="80"/>
                    </a:lnTo>
                    <a:lnTo>
                      <a:pt x="127" y="80"/>
                    </a:lnTo>
                    <a:lnTo>
                      <a:pt x="129" y="81"/>
                    </a:lnTo>
                    <a:lnTo>
                      <a:pt x="130" y="83"/>
                    </a:lnTo>
                    <a:lnTo>
                      <a:pt x="132" y="85"/>
                    </a:lnTo>
                    <a:lnTo>
                      <a:pt x="134" y="85"/>
                    </a:lnTo>
                    <a:lnTo>
                      <a:pt x="136" y="87"/>
                    </a:lnTo>
                    <a:lnTo>
                      <a:pt x="138" y="89"/>
                    </a:lnTo>
                    <a:lnTo>
                      <a:pt x="139" y="91"/>
                    </a:lnTo>
                    <a:lnTo>
                      <a:pt x="143" y="91"/>
                    </a:lnTo>
                    <a:lnTo>
                      <a:pt x="145" y="92"/>
                    </a:lnTo>
                    <a:lnTo>
                      <a:pt x="147" y="98"/>
                    </a:lnTo>
                    <a:lnTo>
                      <a:pt x="149" y="100"/>
                    </a:lnTo>
                    <a:lnTo>
                      <a:pt x="150" y="103"/>
                    </a:lnTo>
                    <a:lnTo>
                      <a:pt x="152" y="105"/>
                    </a:lnTo>
                    <a:lnTo>
                      <a:pt x="154" y="107"/>
                    </a:lnTo>
                    <a:lnTo>
                      <a:pt x="156" y="107"/>
                    </a:lnTo>
                    <a:lnTo>
                      <a:pt x="158" y="109"/>
                    </a:lnTo>
                    <a:lnTo>
                      <a:pt x="159" y="109"/>
                    </a:lnTo>
                    <a:lnTo>
                      <a:pt x="161" y="110"/>
                    </a:lnTo>
                    <a:lnTo>
                      <a:pt x="163" y="110"/>
                    </a:lnTo>
                    <a:lnTo>
                      <a:pt x="167" y="112"/>
                    </a:lnTo>
                    <a:lnTo>
                      <a:pt x="168" y="112"/>
                    </a:lnTo>
                    <a:lnTo>
                      <a:pt x="170" y="114"/>
                    </a:lnTo>
                    <a:lnTo>
                      <a:pt x="172" y="114"/>
                    </a:lnTo>
                    <a:lnTo>
                      <a:pt x="174" y="116"/>
                    </a:lnTo>
                    <a:lnTo>
                      <a:pt x="176" y="116"/>
                    </a:lnTo>
                    <a:lnTo>
                      <a:pt x="178" y="116"/>
                    </a:lnTo>
                    <a:lnTo>
                      <a:pt x="179" y="116"/>
                    </a:lnTo>
                    <a:lnTo>
                      <a:pt x="181" y="116"/>
                    </a:lnTo>
                    <a:lnTo>
                      <a:pt x="183" y="116"/>
                    </a:lnTo>
                    <a:lnTo>
                      <a:pt x="185" y="116"/>
                    </a:lnTo>
                    <a:lnTo>
                      <a:pt x="187" y="118"/>
                    </a:lnTo>
                    <a:lnTo>
                      <a:pt x="190" y="118"/>
                    </a:lnTo>
                    <a:lnTo>
                      <a:pt x="192" y="118"/>
                    </a:lnTo>
                    <a:lnTo>
                      <a:pt x="194" y="118"/>
                    </a:lnTo>
                    <a:lnTo>
                      <a:pt x="196" y="118"/>
                    </a:lnTo>
                    <a:lnTo>
                      <a:pt x="197" y="118"/>
                    </a:lnTo>
                    <a:lnTo>
                      <a:pt x="199" y="118"/>
                    </a:lnTo>
                    <a:lnTo>
                      <a:pt x="201" y="118"/>
                    </a:lnTo>
                    <a:lnTo>
                      <a:pt x="203" y="118"/>
                    </a:lnTo>
                    <a:lnTo>
                      <a:pt x="205" y="118"/>
                    </a:lnTo>
                    <a:lnTo>
                      <a:pt x="206" y="118"/>
                    </a:lnTo>
                    <a:lnTo>
                      <a:pt x="208" y="118"/>
                    </a:lnTo>
                    <a:lnTo>
                      <a:pt x="210" y="118"/>
                    </a:lnTo>
                    <a:lnTo>
                      <a:pt x="214" y="118"/>
                    </a:lnTo>
                    <a:lnTo>
                      <a:pt x="216" y="118"/>
                    </a:lnTo>
                    <a:lnTo>
                      <a:pt x="217" y="118"/>
                    </a:lnTo>
                    <a:lnTo>
                      <a:pt x="219" y="118"/>
                    </a:lnTo>
                    <a:lnTo>
                      <a:pt x="221" y="118"/>
                    </a:lnTo>
                    <a:lnTo>
                      <a:pt x="223" y="118"/>
                    </a:lnTo>
                    <a:lnTo>
                      <a:pt x="225" y="118"/>
                    </a:lnTo>
                    <a:lnTo>
                      <a:pt x="226" y="118"/>
                    </a:lnTo>
                    <a:lnTo>
                      <a:pt x="228" y="118"/>
                    </a:lnTo>
                    <a:lnTo>
                      <a:pt x="230" y="118"/>
                    </a:lnTo>
                    <a:lnTo>
                      <a:pt x="232" y="118"/>
                    </a:lnTo>
                    <a:lnTo>
                      <a:pt x="234" y="118"/>
                    </a:lnTo>
                    <a:lnTo>
                      <a:pt x="237" y="118"/>
                    </a:lnTo>
                    <a:lnTo>
                      <a:pt x="239" y="118"/>
                    </a:lnTo>
                    <a:lnTo>
                      <a:pt x="241" y="118"/>
                    </a:lnTo>
                    <a:lnTo>
                      <a:pt x="243" y="118"/>
                    </a:lnTo>
                    <a:lnTo>
                      <a:pt x="245" y="118"/>
                    </a:lnTo>
                    <a:lnTo>
                      <a:pt x="246" y="118"/>
                    </a:lnTo>
                    <a:lnTo>
                      <a:pt x="248" y="118"/>
                    </a:lnTo>
                    <a:lnTo>
                      <a:pt x="250" y="118"/>
                    </a:lnTo>
                  </a:path>
                </a:pathLst>
              </a:custGeom>
              <a:noFill/>
              <a:ln w="190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261"/>
              <p:cNvSpPr>
                <a:spLocks/>
              </p:cNvSpPr>
              <p:nvPr/>
            </p:nvSpPr>
            <p:spPr bwMode="auto">
              <a:xfrm>
                <a:off x="5734050" y="5803900"/>
                <a:ext cx="396875" cy="11113"/>
              </a:xfrm>
              <a:custGeom>
                <a:avLst/>
                <a:gdLst>
                  <a:gd name="T0" fmla="*/ 4 w 250"/>
                  <a:gd name="T1" fmla="*/ 0 h 7"/>
                  <a:gd name="T2" fmla="*/ 11 w 250"/>
                  <a:gd name="T3" fmla="*/ 0 h 7"/>
                  <a:gd name="T4" fmla="*/ 16 w 250"/>
                  <a:gd name="T5" fmla="*/ 0 h 7"/>
                  <a:gd name="T6" fmla="*/ 22 w 250"/>
                  <a:gd name="T7" fmla="*/ 0 h 7"/>
                  <a:gd name="T8" fmla="*/ 27 w 250"/>
                  <a:gd name="T9" fmla="*/ 0 h 7"/>
                  <a:gd name="T10" fmla="*/ 34 w 250"/>
                  <a:gd name="T11" fmla="*/ 0 h 7"/>
                  <a:gd name="T12" fmla="*/ 40 w 250"/>
                  <a:gd name="T13" fmla="*/ 0 h 7"/>
                  <a:gd name="T14" fmla="*/ 45 w 250"/>
                  <a:gd name="T15" fmla="*/ 0 h 7"/>
                  <a:gd name="T16" fmla="*/ 51 w 250"/>
                  <a:gd name="T17" fmla="*/ 0 h 7"/>
                  <a:gd name="T18" fmla="*/ 58 w 250"/>
                  <a:gd name="T19" fmla="*/ 0 h 7"/>
                  <a:gd name="T20" fmla="*/ 63 w 250"/>
                  <a:gd name="T21" fmla="*/ 1 h 7"/>
                  <a:gd name="T22" fmla="*/ 69 w 250"/>
                  <a:gd name="T23" fmla="*/ 1 h 7"/>
                  <a:gd name="T24" fmla="*/ 74 w 250"/>
                  <a:gd name="T25" fmla="*/ 1 h 7"/>
                  <a:gd name="T26" fmla="*/ 81 w 250"/>
                  <a:gd name="T27" fmla="*/ 1 h 7"/>
                  <a:gd name="T28" fmla="*/ 87 w 250"/>
                  <a:gd name="T29" fmla="*/ 1 h 7"/>
                  <a:gd name="T30" fmla="*/ 92 w 250"/>
                  <a:gd name="T31" fmla="*/ 1 h 7"/>
                  <a:gd name="T32" fmla="*/ 98 w 250"/>
                  <a:gd name="T33" fmla="*/ 1 h 7"/>
                  <a:gd name="T34" fmla="*/ 105 w 250"/>
                  <a:gd name="T35" fmla="*/ 1 h 7"/>
                  <a:gd name="T36" fmla="*/ 110 w 250"/>
                  <a:gd name="T37" fmla="*/ 3 h 7"/>
                  <a:gd name="T38" fmla="*/ 116 w 250"/>
                  <a:gd name="T39" fmla="*/ 3 h 7"/>
                  <a:gd name="T40" fmla="*/ 121 w 250"/>
                  <a:gd name="T41" fmla="*/ 3 h 7"/>
                  <a:gd name="T42" fmla="*/ 128 w 250"/>
                  <a:gd name="T43" fmla="*/ 3 h 7"/>
                  <a:gd name="T44" fmla="*/ 134 w 250"/>
                  <a:gd name="T45" fmla="*/ 3 h 7"/>
                  <a:gd name="T46" fmla="*/ 139 w 250"/>
                  <a:gd name="T47" fmla="*/ 5 h 7"/>
                  <a:gd name="T48" fmla="*/ 145 w 250"/>
                  <a:gd name="T49" fmla="*/ 5 h 7"/>
                  <a:gd name="T50" fmla="*/ 152 w 250"/>
                  <a:gd name="T51" fmla="*/ 5 h 7"/>
                  <a:gd name="T52" fmla="*/ 157 w 250"/>
                  <a:gd name="T53" fmla="*/ 5 h 7"/>
                  <a:gd name="T54" fmla="*/ 163 w 250"/>
                  <a:gd name="T55" fmla="*/ 5 h 7"/>
                  <a:gd name="T56" fmla="*/ 168 w 250"/>
                  <a:gd name="T57" fmla="*/ 5 h 7"/>
                  <a:gd name="T58" fmla="*/ 176 w 250"/>
                  <a:gd name="T59" fmla="*/ 5 h 7"/>
                  <a:gd name="T60" fmla="*/ 181 w 250"/>
                  <a:gd name="T61" fmla="*/ 5 h 7"/>
                  <a:gd name="T62" fmla="*/ 186 w 250"/>
                  <a:gd name="T63" fmla="*/ 5 h 7"/>
                  <a:gd name="T64" fmla="*/ 194 w 250"/>
                  <a:gd name="T65" fmla="*/ 5 h 7"/>
                  <a:gd name="T66" fmla="*/ 199 w 250"/>
                  <a:gd name="T67" fmla="*/ 5 h 7"/>
                  <a:gd name="T68" fmla="*/ 205 w 250"/>
                  <a:gd name="T69" fmla="*/ 7 h 7"/>
                  <a:gd name="T70" fmla="*/ 210 w 250"/>
                  <a:gd name="T71" fmla="*/ 7 h 7"/>
                  <a:gd name="T72" fmla="*/ 217 w 250"/>
                  <a:gd name="T73" fmla="*/ 7 h 7"/>
                  <a:gd name="T74" fmla="*/ 223 w 250"/>
                  <a:gd name="T75" fmla="*/ 7 h 7"/>
                  <a:gd name="T76" fmla="*/ 228 w 250"/>
                  <a:gd name="T77" fmla="*/ 7 h 7"/>
                  <a:gd name="T78" fmla="*/ 234 w 250"/>
                  <a:gd name="T79" fmla="*/ 7 h 7"/>
                  <a:gd name="T80" fmla="*/ 241 w 250"/>
                  <a:gd name="T81" fmla="*/ 7 h 7"/>
                  <a:gd name="T82" fmla="*/ 246 w 250"/>
                  <a:gd name="T8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0" h="7">
                    <a:moveTo>
                      <a:pt x="0" y="0"/>
                    </a:moveTo>
                    <a:lnTo>
                      <a:pt x="2" y="0"/>
                    </a:lnTo>
                    <a:lnTo>
                      <a:pt x="4" y="0"/>
                    </a:lnTo>
                    <a:lnTo>
                      <a:pt x="5" y="0"/>
                    </a:lnTo>
                    <a:lnTo>
                      <a:pt x="9" y="0"/>
                    </a:lnTo>
                    <a:lnTo>
                      <a:pt x="11" y="0"/>
                    </a:lnTo>
                    <a:lnTo>
                      <a:pt x="13" y="0"/>
                    </a:lnTo>
                    <a:lnTo>
                      <a:pt x="14" y="0"/>
                    </a:lnTo>
                    <a:lnTo>
                      <a:pt x="16" y="0"/>
                    </a:lnTo>
                    <a:lnTo>
                      <a:pt x="18" y="0"/>
                    </a:lnTo>
                    <a:lnTo>
                      <a:pt x="20" y="0"/>
                    </a:lnTo>
                    <a:lnTo>
                      <a:pt x="22" y="0"/>
                    </a:lnTo>
                    <a:lnTo>
                      <a:pt x="23" y="0"/>
                    </a:lnTo>
                    <a:lnTo>
                      <a:pt x="25" y="0"/>
                    </a:lnTo>
                    <a:lnTo>
                      <a:pt x="27" y="0"/>
                    </a:lnTo>
                    <a:lnTo>
                      <a:pt x="29" y="0"/>
                    </a:lnTo>
                    <a:lnTo>
                      <a:pt x="33" y="0"/>
                    </a:lnTo>
                    <a:lnTo>
                      <a:pt x="34" y="0"/>
                    </a:lnTo>
                    <a:lnTo>
                      <a:pt x="36" y="0"/>
                    </a:lnTo>
                    <a:lnTo>
                      <a:pt x="38" y="0"/>
                    </a:lnTo>
                    <a:lnTo>
                      <a:pt x="40" y="0"/>
                    </a:lnTo>
                    <a:lnTo>
                      <a:pt x="42" y="0"/>
                    </a:lnTo>
                    <a:lnTo>
                      <a:pt x="43" y="0"/>
                    </a:lnTo>
                    <a:lnTo>
                      <a:pt x="45" y="0"/>
                    </a:lnTo>
                    <a:lnTo>
                      <a:pt x="47" y="0"/>
                    </a:lnTo>
                    <a:lnTo>
                      <a:pt x="49" y="0"/>
                    </a:lnTo>
                    <a:lnTo>
                      <a:pt x="51" y="0"/>
                    </a:lnTo>
                    <a:lnTo>
                      <a:pt x="52" y="0"/>
                    </a:lnTo>
                    <a:lnTo>
                      <a:pt x="56" y="0"/>
                    </a:lnTo>
                    <a:lnTo>
                      <a:pt x="58" y="0"/>
                    </a:lnTo>
                    <a:lnTo>
                      <a:pt x="60" y="0"/>
                    </a:lnTo>
                    <a:lnTo>
                      <a:pt x="61" y="1"/>
                    </a:lnTo>
                    <a:lnTo>
                      <a:pt x="63" y="1"/>
                    </a:lnTo>
                    <a:lnTo>
                      <a:pt x="65" y="1"/>
                    </a:lnTo>
                    <a:lnTo>
                      <a:pt x="67" y="1"/>
                    </a:lnTo>
                    <a:lnTo>
                      <a:pt x="69" y="1"/>
                    </a:lnTo>
                    <a:lnTo>
                      <a:pt x="71" y="1"/>
                    </a:lnTo>
                    <a:lnTo>
                      <a:pt x="72" y="1"/>
                    </a:lnTo>
                    <a:lnTo>
                      <a:pt x="74" y="1"/>
                    </a:lnTo>
                    <a:lnTo>
                      <a:pt x="76" y="1"/>
                    </a:lnTo>
                    <a:lnTo>
                      <a:pt x="80" y="1"/>
                    </a:lnTo>
                    <a:lnTo>
                      <a:pt x="81" y="1"/>
                    </a:lnTo>
                    <a:lnTo>
                      <a:pt x="83" y="1"/>
                    </a:lnTo>
                    <a:lnTo>
                      <a:pt x="85" y="1"/>
                    </a:lnTo>
                    <a:lnTo>
                      <a:pt x="87" y="1"/>
                    </a:lnTo>
                    <a:lnTo>
                      <a:pt x="89" y="1"/>
                    </a:lnTo>
                    <a:lnTo>
                      <a:pt x="90" y="1"/>
                    </a:lnTo>
                    <a:lnTo>
                      <a:pt x="92" y="1"/>
                    </a:lnTo>
                    <a:lnTo>
                      <a:pt x="94" y="1"/>
                    </a:lnTo>
                    <a:lnTo>
                      <a:pt x="96" y="1"/>
                    </a:lnTo>
                    <a:lnTo>
                      <a:pt x="98" y="1"/>
                    </a:lnTo>
                    <a:lnTo>
                      <a:pt x="101" y="1"/>
                    </a:lnTo>
                    <a:lnTo>
                      <a:pt x="103" y="1"/>
                    </a:lnTo>
                    <a:lnTo>
                      <a:pt x="105" y="1"/>
                    </a:lnTo>
                    <a:lnTo>
                      <a:pt x="107" y="3"/>
                    </a:lnTo>
                    <a:lnTo>
                      <a:pt x="109" y="3"/>
                    </a:lnTo>
                    <a:lnTo>
                      <a:pt x="110" y="3"/>
                    </a:lnTo>
                    <a:lnTo>
                      <a:pt x="112" y="3"/>
                    </a:lnTo>
                    <a:lnTo>
                      <a:pt x="114" y="3"/>
                    </a:lnTo>
                    <a:lnTo>
                      <a:pt x="116" y="3"/>
                    </a:lnTo>
                    <a:lnTo>
                      <a:pt x="118" y="3"/>
                    </a:lnTo>
                    <a:lnTo>
                      <a:pt x="119" y="3"/>
                    </a:lnTo>
                    <a:lnTo>
                      <a:pt x="121" y="3"/>
                    </a:lnTo>
                    <a:lnTo>
                      <a:pt x="125" y="3"/>
                    </a:lnTo>
                    <a:lnTo>
                      <a:pt x="127" y="3"/>
                    </a:lnTo>
                    <a:lnTo>
                      <a:pt x="128" y="3"/>
                    </a:lnTo>
                    <a:lnTo>
                      <a:pt x="130" y="3"/>
                    </a:lnTo>
                    <a:lnTo>
                      <a:pt x="132" y="3"/>
                    </a:lnTo>
                    <a:lnTo>
                      <a:pt x="134" y="3"/>
                    </a:lnTo>
                    <a:lnTo>
                      <a:pt x="136" y="5"/>
                    </a:lnTo>
                    <a:lnTo>
                      <a:pt x="138" y="5"/>
                    </a:lnTo>
                    <a:lnTo>
                      <a:pt x="139" y="5"/>
                    </a:lnTo>
                    <a:lnTo>
                      <a:pt x="141" y="5"/>
                    </a:lnTo>
                    <a:lnTo>
                      <a:pt x="143" y="5"/>
                    </a:lnTo>
                    <a:lnTo>
                      <a:pt x="145" y="5"/>
                    </a:lnTo>
                    <a:lnTo>
                      <a:pt x="148" y="5"/>
                    </a:lnTo>
                    <a:lnTo>
                      <a:pt x="150" y="5"/>
                    </a:lnTo>
                    <a:lnTo>
                      <a:pt x="152" y="5"/>
                    </a:lnTo>
                    <a:lnTo>
                      <a:pt x="154" y="5"/>
                    </a:lnTo>
                    <a:lnTo>
                      <a:pt x="156" y="5"/>
                    </a:lnTo>
                    <a:lnTo>
                      <a:pt x="157" y="5"/>
                    </a:lnTo>
                    <a:lnTo>
                      <a:pt x="159" y="5"/>
                    </a:lnTo>
                    <a:lnTo>
                      <a:pt x="161" y="5"/>
                    </a:lnTo>
                    <a:lnTo>
                      <a:pt x="163" y="5"/>
                    </a:lnTo>
                    <a:lnTo>
                      <a:pt x="165" y="5"/>
                    </a:lnTo>
                    <a:lnTo>
                      <a:pt x="167" y="5"/>
                    </a:lnTo>
                    <a:lnTo>
                      <a:pt x="168" y="5"/>
                    </a:lnTo>
                    <a:lnTo>
                      <a:pt x="172" y="5"/>
                    </a:lnTo>
                    <a:lnTo>
                      <a:pt x="174" y="5"/>
                    </a:lnTo>
                    <a:lnTo>
                      <a:pt x="176" y="5"/>
                    </a:lnTo>
                    <a:lnTo>
                      <a:pt x="177" y="5"/>
                    </a:lnTo>
                    <a:lnTo>
                      <a:pt x="179" y="5"/>
                    </a:lnTo>
                    <a:lnTo>
                      <a:pt x="181" y="5"/>
                    </a:lnTo>
                    <a:lnTo>
                      <a:pt x="183" y="5"/>
                    </a:lnTo>
                    <a:lnTo>
                      <a:pt x="185" y="5"/>
                    </a:lnTo>
                    <a:lnTo>
                      <a:pt x="186" y="5"/>
                    </a:lnTo>
                    <a:lnTo>
                      <a:pt x="188" y="5"/>
                    </a:lnTo>
                    <a:lnTo>
                      <a:pt x="190" y="5"/>
                    </a:lnTo>
                    <a:lnTo>
                      <a:pt x="194" y="5"/>
                    </a:lnTo>
                    <a:lnTo>
                      <a:pt x="195" y="5"/>
                    </a:lnTo>
                    <a:lnTo>
                      <a:pt x="197" y="5"/>
                    </a:lnTo>
                    <a:lnTo>
                      <a:pt x="199" y="5"/>
                    </a:lnTo>
                    <a:lnTo>
                      <a:pt x="201" y="5"/>
                    </a:lnTo>
                    <a:lnTo>
                      <a:pt x="203" y="5"/>
                    </a:lnTo>
                    <a:lnTo>
                      <a:pt x="205" y="7"/>
                    </a:lnTo>
                    <a:lnTo>
                      <a:pt x="206" y="7"/>
                    </a:lnTo>
                    <a:lnTo>
                      <a:pt x="208" y="7"/>
                    </a:lnTo>
                    <a:lnTo>
                      <a:pt x="210" y="7"/>
                    </a:lnTo>
                    <a:lnTo>
                      <a:pt x="212" y="7"/>
                    </a:lnTo>
                    <a:lnTo>
                      <a:pt x="214" y="7"/>
                    </a:lnTo>
                    <a:lnTo>
                      <a:pt x="217" y="7"/>
                    </a:lnTo>
                    <a:lnTo>
                      <a:pt x="219" y="7"/>
                    </a:lnTo>
                    <a:lnTo>
                      <a:pt x="221" y="7"/>
                    </a:lnTo>
                    <a:lnTo>
                      <a:pt x="223" y="7"/>
                    </a:lnTo>
                    <a:lnTo>
                      <a:pt x="224" y="7"/>
                    </a:lnTo>
                    <a:lnTo>
                      <a:pt x="226" y="7"/>
                    </a:lnTo>
                    <a:lnTo>
                      <a:pt x="228" y="7"/>
                    </a:lnTo>
                    <a:lnTo>
                      <a:pt x="230" y="7"/>
                    </a:lnTo>
                    <a:lnTo>
                      <a:pt x="232" y="7"/>
                    </a:lnTo>
                    <a:lnTo>
                      <a:pt x="234" y="7"/>
                    </a:lnTo>
                    <a:lnTo>
                      <a:pt x="235" y="7"/>
                    </a:lnTo>
                    <a:lnTo>
                      <a:pt x="237" y="7"/>
                    </a:lnTo>
                    <a:lnTo>
                      <a:pt x="241" y="7"/>
                    </a:lnTo>
                    <a:lnTo>
                      <a:pt x="243" y="7"/>
                    </a:lnTo>
                    <a:lnTo>
                      <a:pt x="244" y="7"/>
                    </a:lnTo>
                    <a:lnTo>
                      <a:pt x="246" y="7"/>
                    </a:lnTo>
                    <a:lnTo>
                      <a:pt x="248" y="7"/>
                    </a:lnTo>
                    <a:lnTo>
                      <a:pt x="250" y="7"/>
                    </a:lnTo>
                  </a:path>
                </a:pathLst>
              </a:custGeom>
              <a:noFill/>
              <a:ln w="190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262"/>
              <p:cNvSpPr>
                <a:spLocks/>
              </p:cNvSpPr>
              <p:nvPr/>
            </p:nvSpPr>
            <p:spPr bwMode="auto">
              <a:xfrm>
                <a:off x="6130925" y="5815012"/>
                <a:ext cx="57150" cy="3175"/>
              </a:xfrm>
              <a:custGeom>
                <a:avLst/>
                <a:gdLst>
                  <a:gd name="T0" fmla="*/ 0 w 36"/>
                  <a:gd name="T1" fmla="*/ 0 h 2"/>
                  <a:gd name="T2" fmla="*/ 2 w 36"/>
                  <a:gd name="T3" fmla="*/ 0 h 2"/>
                  <a:gd name="T4" fmla="*/ 3 w 36"/>
                  <a:gd name="T5" fmla="*/ 0 h 2"/>
                  <a:gd name="T6" fmla="*/ 5 w 36"/>
                  <a:gd name="T7" fmla="*/ 0 h 2"/>
                  <a:gd name="T8" fmla="*/ 7 w 36"/>
                  <a:gd name="T9" fmla="*/ 0 h 2"/>
                  <a:gd name="T10" fmla="*/ 9 w 36"/>
                  <a:gd name="T11" fmla="*/ 0 h 2"/>
                  <a:gd name="T12" fmla="*/ 11 w 36"/>
                  <a:gd name="T13" fmla="*/ 0 h 2"/>
                  <a:gd name="T14" fmla="*/ 14 w 36"/>
                  <a:gd name="T15" fmla="*/ 0 h 2"/>
                  <a:gd name="T16" fmla="*/ 16 w 36"/>
                  <a:gd name="T17" fmla="*/ 2 h 2"/>
                  <a:gd name="T18" fmla="*/ 18 w 36"/>
                  <a:gd name="T19" fmla="*/ 2 h 2"/>
                  <a:gd name="T20" fmla="*/ 20 w 36"/>
                  <a:gd name="T21" fmla="*/ 2 h 2"/>
                  <a:gd name="T22" fmla="*/ 22 w 36"/>
                  <a:gd name="T23" fmla="*/ 2 h 2"/>
                  <a:gd name="T24" fmla="*/ 23 w 36"/>
                  <a:gd name="T25" fmla="*/ 2 h 2"/>
                  <a:gd name="T26" fmla="*/ 25 w 36"/>
                  <a:gd name="T27" fmla="*/ 2 h 2"/>
                  <a:gd name="T28" fmla="*/ 27 w 36"/>
                  <a:gd name="T29" fmla="*/ 2 h 2"/>
                  <a:gd name="T30" fmla="*/ 29 w 36"/>
                  <a:gd name="T31" fmla="*/ 2 h 2"/>
                  <a:gd name="T32" fmla="*/ 31 w 36"/>
                  <a:gd name="T33" fmla="*/ 2 h 2"/>
                  <a:gd name="T34" fmla="*/ 32 w 36"/>
                  <a:gd name="T35" fmla="*/ 2 h 2"/>
                  <a:gd name="T36" fmla="*/ 36 w 36"/>
                  <a:gd name="T3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2">
                    <a:moveTo>
                      <a:pt x="0" y="0"/>
                    </a:moveTo>
                    <a:lnTo>
                      <a:pt x="2" y="0"/>
                    </a:lnTo>
                    <a:lnTo>
                      <a:pt x="3" y="0"/>
                    </a:lnTo>
                    <a:lnTo>
                      <a:pt x="5" y="0"/>
                    </a:lnTo>
                    <a:lnTo>
                      <a:pt x="7" y="0"/>
                    </a:lnTo>
                    <a:lnTo>
                      <a:pt x="9" y="0"/>
                    </a:lnTo>
                    <a:lnTo>
                      <a:pt x="11" y="0"/>
                    </a:lnTo>
                    <a:lnTo>
                      <a:pt x="14" y="0"/>
                    </a:lnTo>
                    <a:lnTo>
                      <a:pt x="16" y="2"/>
                    </a:lnTo>
                    <a:lnTo>
                      <a:pt x="18" y="2"/>
                    </a:lnTo>
                    <a:lnTo>
                      <a:pt x="20" y="2"/>
                    </a:lnTo>
                    <a:lnTo>
                      <a:pt x="22" y="2"/>
                    </a:lnTo>
                    <a:lnTo>
                      <a:pt x="23" y="2"/>
                    </a:lnTo>
                    <a:lnTo>
                      <a:pt x="25" y="2"/>
                    </a:lnTo>
                    <a:lnTo>
                      <a:pt x="27" y="2"/>
                    </a:lnTo>
                    <a:lnTo>
                      <a:pt x="29" y="2"/>
                    </a:lnTo>
                    <a:lnTo>
                      <a:pt x="31" y="2"/>
                    </a:lnTo>
                    <a:lnTo>
                      <a:pt x="32" y="2"/>
                    </a:lnTo>
                    <a:lnTo>
                      <a:pt x="36" y="2"/>
                    </a:lnTo>
                  </a:path>
                </a:pathLst>
              </a:custGeom>
              <a:noFill/>
              <a:ln w="190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82" name="Rectangle 1264"/>
            <p:cNvSpPr>
              <a:spLocks noChangeArrowheads="1"/>
            </p:cNvSpPr>
            <p:nvPr/>
          </p:nvSpPr>
          <p:spPr bwMode="auto">
            <a:xfrm>
              <a:off x="4804129" y="5508621"/>
              <a:ext cx="50223" cy="11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smtClean="0">
                  <a:ln>
                    <a:noFill/>
                  </a:ln>
                  <a:solidFill>
                    <a:srgbClr val="000000"/>
                  </a:solidFill>
                  <a:effectLst/>
                  <a:latin typeface="Helvetica"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 name="Line 1221"/>
            <p:cNvSpPr>
              <a:spLocks noChangeShapeType="1"/>
            </p:cNvSpPr>
            <p:nvPr/>
          </p:nvSpPr>
          <p:spPr bwMode="auto">
            <a:xfrm flipV="1">
              <a:off x="4946427" y="5642373"/>
              <a:ext cx="0" cy="3086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1245"/>
            <p:cNvSpPr>
              <a:spLocks noChangeShapeType="1"/>
            </p:cNvSpPr>
            <p:nvPr/>
          </p:nvSpPr>
          <p:spPr bwMode="auto">
            <a:xfrm>
              <a:off x="4812499" y="4702672"/>
              <a:ext cx="1953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Rectangle 99"/>
            <p:cNvSpPr>
              <a:spLocks noChangeArrowheads="1"/>
            </p:cNvSpPr>
            <p:nvPr/>
          </p:nvSpPr>
          <p:spPr bwMode="auto">
            <a:xfrm>
              <a:off x="6581296" y="4573905"/>
              <a:ext cx="810104" cy="2659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dirty="0" smtClean="0">
                  <a:solidFill>
                    <a:srgbClr val="0000FF"/>
                  </a:solidFill>
                  <a:latin typeface="Helvetica" charset="0"/>
                  <a:cs typeface="Arial" pitchFamily="34" charset="0"/>
                </a:rPr>
                <a:t>DTW-D</a:t>
              </a:r>
              <a:endParaRPr kumimoji="0" lang="en-US" sz="800" b="0" i="0" u="none" strike="noStrike" cap="none" normalizeH="0" baseline="0" dirty="0" smtClean="0">
                <a:ln>
                  <a:noFill/>
                </a:ln>
                <a:solidFill>
                  <a:srgbClr val="0000FF"/>
                </a:solidFill>
                <a:effectLst/>
                <a:latin typeface="Arial" pitchFamily="34" charset="0"/>
                <a:cs typeface="Arial" pitchFamily="34" charset="0"/>
              </a:endParaRPr>
            </a:p>
          </p:txBody>
        </p:sp>
        <p:sp>
          <p:nvSpPr>
            <p:cNvPr id="86" name="Rectangle 99"/>
            <p:cNvSpPr>
              <a:spLocks noChangeArrowheads="1"/>
            </p:cNvSpPr>
            <p:nvPr/>
          </p:nvSpPr>
          <p:spPr bwMode="auto">
            <a:xfrm>
              <a:off x="6742235" y="5290185"/>
              <a:ext cx="535713" cy="2659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FF0000"/>
                  </a:solidFill>
                  <a:effectLst/>
                  <a:latin typeface="Helvetica" charset="0"/>
                  <a:cs typeface="Arial" pitchFamily="34" charset="0"/>
                </a:rPr>
                <a:t>ED</a:t>
              </a:r>
              <a:endParaRPr kumimoji="0" lang="en-US" sz="800" b="0" i="0" u="none" strike="noStrike" cap="none" normalizeH="0" baseline="0" dirty="0" smtClean="0">
                <a:ln>
                  <a:noFill/>
                </a:ln>
                <a:solidFill>
                  <a:srgbClr val="FF0000"/>
                </a:solidFill>
                <a:effectLst/>
                <a:latin typeface="Arial" pitchFamily="34" charset="0"/>
                <a:cs typeface="Arial" pitchFamily="34" charset="0"/>
              </a:endParaRPr>
            </a:p>
          </p:txBody>
        </p:sp>
      </p:grpSp>
      <p:sp>
        <p:nvSpPr>
          <p:cNvPr id="145" name="Rectangle 144"/>
          <p:cNvSpPr/>
          <p:nvPr/>
        </p:nvSpPr>
        <p:spPr>
          <a:xfrm>
            <a:off x="1524000" y="3200400"/>
            <a:ext cx="6019800" cy="461665"/>
          </a:xfrm>
          <a:prstGeom prst="rect">
            <a:avLst/>
          </a:prstGeom>
        </p:spPr>
        <p:txBody>
          <a:bodyPr wrap="square">
            <a:spAutoFit/>
          </a:bodyPr>
          <a:lstStyle/>
          <a:p>
            <a:r>
              <a:rPr lang="en-US" sz="1200" dirty="0" smtClean="0"/>
              <a:t>top) Helps training:   Use DTW-D/DTW(DTW-D/ED)  for selecting training objects, but use the same distance metric DTW(ED) for testing. </a:t>
            </a:r>
          </a:p>
        </p:txBody>
      </p:sp>
      <p:sp>
        <p:nvSpPr>
          <p:cNvPr id="149" name="Rectangle 148"/>
          <p:cNvSpPr/>
          <p:nvPr/>
        </p:nvSpPr>
        <p:spPr>
          <a:xfrm>
            <a:off x="1524000" y="5638800"/>
            <a:ext cx="6019800" cy="461665"/>
          </a:xfrm>
          <a:prstGeom prst="rect">
            <a:avLst/>
          </a:prstGeom>
        </p:spPr>
        <p:txBody>
          <a:bodyPr wrap="square">
            <a:spAutoFit/>
          </a:bodyPr>
          <a:lstStyle/>
          <a:p>
            <a:r>
              <a:rPr lang="en-US" sz="1200" dirty="0" smtClean="0"/>
              <a:t>bottom) Helps testing:   use the same distance metric DTW(ED) for selecting training objects, but use different distance metrics DTW-D/DTW (DTW-D/ED) for testing. </a:t>
            </a:r>
          </a:p>
        </p:txBody>
      </p:sp>
    </p:spTree>
    <p:extLst>
      <p:ext uri="{BB962C8B-B14F-4D97-AF65-F5344CB8AC3E}">
        <p14:creationId xmlns:p14="http://schemas.microsoft.com/office/powerpoint/2010/main" val="1065427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ED and DTW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0" y="1828800"/>
                <a:ext cx="4648200" cy="4343400"/>
              </a:xfrm>
            </p:spPr>
            <p:txBody>
              <a:bodyPr>
                <a:normAutofit/>
              </a:bodyPr>
              <a:lstStyle/>
              <a:p>
                <a:r>
                  <a:rPr lang="en-US" sz="2400" dirty="0"/>
                  <a:t>Euclidean </a:t>
                </a:r>
                <a:r>
                  <a:rPr lang="en-US" sz="2400" dirty="0" smtClean="0"/>
                  <a:t>distance(ED)</a:t>
                </a:r>
                <a:endParaRPr lang="en-US" sz="2400" dirty="0"/>
              </a:p>
              <a:p>
                <a:pPr lvl="1"/>
                <a:r>
                  <a:rPr lang="en-US" sz="2000" dirty="0" smtClean="0"/>
                  <a:t>Linearly Aligned</a:t>
                </a:r>
                <a:r>
                  <a:rPr lang="en-US" sz="1600" dirty="0" smtClean="0"/>
                  <a:t> </a:t>
                </a:r>
              </a:p>
              <a:p>
                <a:pPr lvl="1"/>
                <a:r>
                  <a:rPr lang="en-US" sz="2000" dirty="0" smtClean="0"/>
                  <a:t>Cannot catch the similarity between out of phase signals</a:t>
                </a:r>
                <a:endParaRPr lang="en-US" sz="2000" dirty="0"/>
              </a:p>
              <a:p>
                <a:pPr marL="457200" lvl="1" indent="0">
                  <a:buNone/>
                </a:pPr>
                <a:endParaRPr lang="en-US" dirty="0"/>
              </a:p>
              <a:p>
                <a:r>
                  <a:rPr lang="en-US" sz="2400" dirty="0"/>
                  <a:t>Dynamic </a:t>
                </a:r>
                <a:r>
                  <a:rPr lang="en-US" sz="2400" dirty="0" smtClean="0"/>
                  <a:t>Time Warping(DTW)</a:t>
                </a:r>
                <a:endParaRPr lang="en-US" sz="2400" dirty="0"/>
              </a:p>
              <a:p>
                <a:pPr lvl="1"/>
                <a:r>
                  <a:rPr lang="en-US" sz="2000" dirty="0" smtClean="0"/>
                  <a:t>Finds the optimal match between two signals</a:t>
                </a:r>
              </a:p>
              <a:p>
                <a:pPr marL="457200" lvl="1" indent="0">
                  <a:buNone/>
                </a:pPr>
                <a:endParaRPr lang="en-US" sz="2000" dirty="0"/>
              </a:p>
              <a:p>
                <a:pPr marL="342900" lvl="1" indent="-342900">
                  <a:buFont typeface="Arial" pitchFamily="34" charset="0"/>
                  <a:buChar char="•"/>
                </a:pPr>
                <a:r>
                  <a:rPr lang="en-US" sz="2400" b="1" dirty="0" smtClean="0">
                    <a:solidFill>
                      <a:srgbClr val="00B0F0"/>
                    </a:solidFill>
                  </a:rPr>
                  <a:t>Fact:  </a:t>
                </a:r>
                <a14:m>
                  <m:oMath xmlns:m="http://schemas.openxmlformats.org/officeDocument/2006/math">
                    <m:r>
                      <a:rPr lang="en-US" sz="2200" b="1" i="1">
                        <a:solidFill>
                          <a:srgbClr val="00B0F0"/>
                        </a:solidFill>
                        <a:latin typeface="Cambria Math"/>
                      </a:rPr>
                      <m:t>𝐃𝐓𝐖</m:t>
                    </m:r>
                    <m:d>
                      <m:dPr>
                        <m:ctrlPr>
                          <a:rPr lang="en-US" sz="2200" b="1" i="1">
                            <a:solidFill>
                              <a:srgbClr val="00B0F0"/>
                            </a:solidFill>
                            <a:latin typeface="Cambria Math"/>
                          </a:rPr>
                        </m:ctrlPr>
                      </m:dPr>
                      <m:e>
                        <m:r>
                          <a:rPr lang="en-US" sz="2200" b="1" i="1">
                            <a:solidFill>
                              <a:srgbClr val="00B0F0"/>
                            </a:solidFill>
                            <a:latin typeface="Cambria Math"/>
                          </a:rPr>
                          <m:t>𝐱</m:t>
                        </m:r>
                        <m:r>
                          <a:rPr lang="en-US" sz="2200" b="1">
                            <a:solidFill>
                              <a:srgbClr val="00B0F0"/>
                            </a:solidFill>
                            <a:latin typeface="Cambria Math"/>
                          </a:rPr>
                          <m:t>,</m:t>
                        </m:r>
                        <m:r>
                          <a:rPr lang="en-US" sz="2200" b="1" i="1">
                            <a:solidFill>
                              <a:srgbClr val="00B0F0"/>
                            </a:solidFill>
                            <a:latin typeface="Cambria Math"/>
                          </a:rPr>
                          <m:t>𝒚</m:t>
                        </m:r>
                      </m:e>
                    </m:d>
                    <m:r>
                      <a:rPr lang="en-US" sz="2200" b="1">
                        <a:solidFill>
                          <a:srgbClr val="00B0F0"/>
                        </a:solidFill>
                        <a:latin typeface="Cambria Math"/>
                        <a:ea typeface="Cambria Math"/>
                      </a:rPr>
                      <m:t>≤</m:t>
                    </m:r>
                    <m:r>
                      <a:rPr lang="en-US" sz="2200" b="1" i="1">
                        <a:solidFill>
                          <a:srgbClr val="00B0F0"/>
                        </a:solidFill>
                        <a:latin typeface="Cambria Math"/>
                        <a:ea typeface="Cambria Math"/>
                      </a:rPr>
                      <m:t>𝐄𝐃</m:t>
                    </m:r>
                    <m:r>
                      <a:rPr lang="en-US" sz="2200" b="1">
                        <a:solidFill>
                          <a:srgbClr val="00B0F0"/>
                        </a:solidFill>
                        <a:latin typeface="Cambria Math"/>
                        <a:ea typeface="Cambria Math"/>
                      </a:rPr>
                      <m:t>(</m:t>
                    </m:r>
                    <m:r>
                      <a:rPr lang="en-US" sz="2200" b="1" i="1">
                        <a:solidFill>
                          <a:srgbClr val="00B0F0"/>
                        </a:solidFill>
                        <a:latin typeface="Cambria Math"/>
                        <a:ea typeface="Cambria Math"/>
                      </a:rPr>
                      <m:t>𝐱</m:t>
                    </m:r>
                    <m:r>
                      <a:rPr lang="en-US" sz="2200" b="1">
                        <a:solidFill>
                          <a:srgbClr val="00B0F0"/>
                        </a:solidFill>
                        <a:latin typeface="Cambria Math"/>
                        <a:ea typeface="Cambria Math"/>
                      </a:rPr>
                      <m:t>,</m:t>
                    </m:r>
                    <m:r>
                      <a:rPr lang="en-US" sz="2200" b="1" i="1">
                        <a:solidFill>
                          <a:srgbClr val="00B0F0"/>
                        </a:solidFill>
                        <a:latin typeface="Cambria Math"/>
                        <a:ea typeface="Cambria Math"/>
                      </a:rPr>
                      <m:t>𝐲</m:t>
                    </m:r>
                    <m:r>
                      <a:rPr lang="en-US" sz="2200" b="1">
                        <a:solidFill>
                          <a:srgbClr val="00B0F0"/>
                        </a:solidFill>
                        <a:latin typeface="Cambria Math"/>
                        <a:ea typeface="Cambria Math"/>
                      </a:rPr>
                      <m:t>)</m:t>
                    </m:r>
                  </m:oMath>
                </a14:m>
                <a:endParaRPr lang="en-US" sz="2200" b="1" dirty="0">
                  <a:solidFill>
                    <a:srgbClr val="00B0F0"/>
                  </a:solidFill>
                </a:endParaRPr>
              </a:p>
              <a:p>
                <a:endParaRPr lang="en-US" sz="2400" dirty="0" smtClean="0"/>
              </a:p>
              <a:p>
                <a:pPr marL="457200" lvl="1" indent="0">
                  <a:buNone/>
                </a:pPr>
                <a:endParaRPr lang="en-US" dirty="0" smtClean="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0" y="1828800"/>
                <a:ext cx="4648200" cy="4343400"/>
              </a:xfrm>
              <a:blipFill rotWithShape="1">
                <a:blip r:embed="rId3"/>
                <a:stretch>
                  <a:fillRect l="-1704" t="-1122"/>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FC09B38C-BECE-4478-B284-C10820711118}" type="slidenum">
              <a:rPr lang="en-US" smtClean="0"/>
              <a:t>37</a:t>
            </a:fld>
            <a:endParaRPr lang="en-US"/>
          </a:p>
        </p:txBody>
      </p:sp>
      <p:grpSp>
        <p:nvGrpSpPr>
          <p:cNvPr id="79" name="Group 78"/>
          <p:cNvGrpSpPr/>
          <p:nvPr/>
        </p:nvGrpSpPr>
        <p:grpSpPr>
          <a:xfrm>
            <a:off x="5334000" y="3733800"/>
            <a:ext cx="2286000" cy="1143000"/>
            <a:chOff x="4724400" y="1143000"/>
            <a:chExt cx="3961955" cy="1905000"/>
          </a:xfrm>
        </p:grpSpPr>
        <p:sp>
          <p:nvSpPr>
            <p:cNvPr id="7" name="Line 140"/>
            <p:cNvSpPr>
              <a:spLocks noChangeShapeType="1"/>
            </p:cNvSpPr>
            <p:nvPr/>
          </p:nvSpPr>
          <p:spPr bwMode="auto">
            <a:xfrm>
              <a:off x="4724400" y="1512811"/>
              <a:ext cx="1318" cy="1480605"/>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8" name="Line 141"/>
            <p:cNvSpPr>
              <a:spLocks noChangeShapeType="1"/>
            </p:cNvSpPr>
            <p:nvPr/>
          </p:nvSpPr>
          <p:spPr bwMode="auto">
            <a:xfrm flipH="1">
              <a:off x="4724400" y="1512811"/>
              <a:ext cx="69832" cy="1480605"/>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9" name="Line 142"/>
            <p:cNvSpPr>
              <a:spLocks noChangeShapeType="1"/>
            </p:cNvSpPr>
            <p:nvPr/>
          </p:nvSpPr>
          <p:spPr bwMode="auto">
            <a:xfrm flipH="1">
              <a:off x="4724400" y="1511446"/>
              <a:ext cx="139663" cy="1481970"/>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10" name="Line 143"/>
            <p:cNvSpPr>
              <a:spLocks noChangeShapeType="1"/>
            </p:cNvSpPr>
            <p:nvPr/>
          </p:nvSpPr>
          <p:spPr bwMode="auto">
            <a:xfrm flipH="1">
              <a:off x="4724400" y="1522362"/>
              <a:ext cx="208177" cy="1471053"/>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11" name="Line 144"/>
            <p:cNvSpPr>
              <a:spLocks noChangeShapeType="1"/>
            </p:cNvSpPr>
            <p:nvPr/>
          </p:nvSpPr>
          <p:spPr bwMode="auto">
            <a:xfrm flipH="1">
              <a:off x="4724400" y="1516904"/>
              <a:ext cx="291185" cy="1476511"/>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12" name="Line 145"/>
            <p:cNvSpPr>
              <a:spLocks noChangeShapeType="1"/>
            </p:cNvSpPr>
            <p:nvPr/>
          </p:nvSpPr>
          <p:spPr bwMode="auto">
            <a:xfrm flipH="1">
              <a:off x="4724400" y="1512811"/>
              <a:ext cx="358381" cy="1480605"/>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13" name="Line 146"/>
            <p:cNvSpPr>
              <a:spLocks noChangeShapeType="1"/>
            </p:cNvSpPr>
            <p:nvPr/>
          </p:nvSpPr>
          <p:spPr bwMode="auto">
            <a:xfrm flipH="1">
              <a:off x="4724400" y="1525092"/>
              <a:ext cx="426895" cy="1468324"/>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14" name="Line 147"/>
            <p:cNvSpPr>
              <a:spLocks noChangeShapeType="1"/>
            </p:cNvSpPr>
            <p:nvPr/>
          </p:nvSpPr>
          <p:spPr bwMode="auto">
            <a:xfrm flipH="1">
              <a:off x="4724400" y="1514175"/>
              <a:ext cx="496727" cy="1479241"/>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15" name="Line 148"/>
            <p:cNvSpPr>
              <a:spLocks noChangeShapeType="1"/>
            </p:cNvSpPr>
            <p:nvPr/>
          </p:nvSpPr>
          <p:spPr bwMode="auto">
            <a:xfrm flipH="1">
              <a:off x="4724400" y="1512811"/>
              <a:ext cx="577099" cy="1480605"/>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16" name="Line 149"/>
            <p:cNvSpPr>
              <a:spLocks noChangeShapeType="1"/>
            </p:cNvSpPr>
            <p:nvPr/>
          </p:nvSpPr>
          <p:spPr bwMode="auto">
            <a:xfrm flipH="1">
              <a:off x="4794232" y="1518269"/>
              <a:ext cx="575781" cy="1468324"/>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17" name="Line 150"/>
            <p:cNvSpPr>
              <a:spLocks noChangeShapeType="1"/>
            </p:cNvSpPr>
            <p:nvPr/>
          </p:nvSpPr>
          <p:spPr bwMode="auto">
            <a:xfrm flipH="1">
              <a:off x="4864063" y="1512811"/>
              <a:ext cx="575782" cy="1473782"/>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18" name="Line 151"/>
            <p:cNvSpPr>
              <a:spLocks noChangeShapeType="1"/>
            </p:cNvSpPr>
            <p:nvPr/>
          </p:nvSpPr>
          <p:spPr bwMode="auto">
            <a:xfrm flipH="1">
              <a:off x="4932577" y="1260357"/>
              <a:ext cx="577099" cy="1409646"/>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19" name="Line 152"/>
            <p:cNvSpPr>
              <a:spLocks noChangeShapeType="1"/>
            </p:cNvSpPr>
            <p:nvPr/>
          </p:nvSpPr>
          <p:spPr bwMode="auto">
            <a:xfrm flipH="1">
              <a:off x="5012950" y="1189397"/>
              <a:ext cx="575781" cy="1457407"/>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20" name="Line 153"/>
            <p:cNvSpPr>
              <a:spLocks noChangeShapeType="1"/>
            </p:cNvSpPr>
            <p:nvPr/>
          </p:nvSpPr>
          <p:spPr bwMode="auto">
            <a:xfrm flipH="1">
              <a:off x="5082781" y="1207137"/>
              <a:ext cx="575782" cy="1468324"/>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21" name="Line 154"/>
            <p:cNvSpPr>
              <a:spLocks noChangeShapeType="1"/>
            </p:cNvSpPr>
            <p:nvPr/>
          </p:nvSpPr>
          <p:spPr bwMode="auto">
            <a:xfrm flipH="1">
              <a:off x="5151295" y="1425475"/>
              <a:ext cx="577099" cy="1443761"/>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22" name="Line 155"/>
            <p:cNvSpPr>
              <a:spLocks noChangeShapeType="1"/>
            </p:cNvSpPr>
            <p:nvPr/>
          </p:nvSpPr>
          <p:spPr bwMode="auto">
            <a:xfrm flipH="1">
              <a:off x="5221127" y="1486883"/>
              <a:ext cx="579734" cy="1458772"/>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23" name="Line 156"/>
            <p:cNvSpPr>
              <a:spLocks noChangeShapeType="1"/>
            </p:cNvSpPr>
            <p:nvPr/>
          </p:nvSpPr>
          <p:spPr bwMode="auto">
            <a:xfrm flipH="1">
              <a:off x="5301499" y="1503258"/>
              <a:ext cx="569193" cy="1477877"/>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24" name="Line 157"/>
            <p:cNvSpPr>
              <a:spLocks noChangeShapeType="1"/>
            </p:cNvSpPr>
            <p:nvPr/>
          </p:nvSpPr>
          <p:spPr bwMode="auto">
            <a:xfrm flipH="1">
              <a:off x="5370013" y="1514175"/>
              <a:ext cx="581052" cy="1454678"/>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25" name="Line 158"/>
            <p:cNvSpPr>
              <a:spLocks noChangeShapeType="1"/>
            </p:cNvSpPr>
            <p:nvPr/>
          </p:nvSpPr>
          <p:spPr bwMode="auto">
            <a:xfrm flipH="1">
              <a:off x="5439845" y="1495070"/>
              <a:ext cx="577099" cy="1473782"/>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26" name="Line 159"/>
            <p:cNvSpPr>
              <a:spLocks noChangeShapeType="1"/>
            </p:cNvSpPr>
            <p:nvPr/>
          </p:nvSpPr>
          <p:spPr bwMode="auto">
            <a:xfrm flipH="1">
              <a:off x="5509676" y="1254898"/>
              <a:ext cx="577099" cy="1432844"/>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27" name="Line 160"/>
            <p:cNvSpPr>
              <a:spLocks noChangeShapeType="1"/>
            </p:cNvSpPr>
            <p:nvPr/>
          </p:nvSpPr>
          <p:spPr bwMode="auto">
            <a:xfrm flipH="1">
              <a:off x="5588731" y="1219418"/>
              <a:ext cx="567876" cy="1456043"/>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28" name="Line 161"/>
            <p:cNvSpPr>
              <a:spLocks noChangeShapeType="1"/>
            </p:cNvSpPr>
            <p:nvPr/>
          </p:nvSpPr>
          <p:spPr bwMode="auto">
            <a:xfrm flipH="1">
              <a:off x="5649339" y="1207137"/>
              <a:ext cx="586322" cy="1490158"/>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29" name="Line 162"/>
            <p:cNvSpPr>
              <a:spLocks noChangeShapeType="1"/>
            </p:cNvSpPr>
            <p:nvPr/>
          </p:nvSpPr>
          <p:spPr bwMode="auto">
            <a:xfrm flipH="1">
              <a:off x="5728394" y="1425475"/>
              <a:ext cx="577099" cy="1473782"/>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30" name="Line 163"/>
            <p:cNvSpPr>
              <a:spLocks noChangeShapeType="1"/>
            </p:cNvSpPr>
            <p:nvPr/>
          </p:nvSpPr>
          <p:spPr bwMode="auto">
            <a:xfrm flipH="1">
              <a:off x="5798226" y="1477331"/>
              <a:ext cx="575781" cy="1521543"/>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31" name="Line 164"/>
            <p:cNvSpPr>
              <a:spLocks noChangeShapeType="1"/>
            </p:cNvSpPr>
            <p:nvPr/>
          </p:nvSpPr>
          <p:spPr bwMode="auto">
            <a:xfrm flipH="1">
              <a:off x="5798226" y="1471872"/>
              <a:ext cx="645613" cy="1527002"/>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32" name="Line 165"/>
            <p:cNvSpPr>
              <a:spLocks noChangeShapeType="1"/>
            </p:cNvSpPr>
            <p:nvPr/>
          </p:nvSpPr>
          <p:spPr bwMode="auto">
            <a:xfrm flipH="1">
              <a:off x="5868057" y="1507352"/>
              <a:ext cx="656153" cy="1514721"/>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33" name="Line 166"/>
            <p:cNvSpPr>
              <a:spLocks noChangeShapeType="1"/>
            </p:cNvSpPr>
            <p:nvPr/>
          </p:nvSpPr>
          <p:spPr bwMode="auto">
            <a:xfrm flipH="1">
              <a:off x="5947112" y="1507352"/>
              <a:ext cx="577099" cy="1486063"/>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34" name="Line 167"/>
            <p:cNvSpPr>
              <a:spLocks noChangeShapeType="1"/>
            </p:cNvSpPr>
            <p:nvPr/>
          </p:nvSpPr>
          <p:spPr bwMode="auto">
            <a:xfrm flipH="1">
              <a:off x="6016944" y="1507352"/>
              <a:ext cx="507267" cy="1502439"/>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35" name="Line 168"/>
            <p:cNvSpPr>
              <a:spLocks noChangeShapeType="1"/>
            </p:cNvSpPr>
            <p:nvPr/>
          </p:nvSpPr>
          <p:spPr bwMode="auto">
            <a:xfrm flipH="1">
              <a:off x="6086775" y="1507352"/>
              <a:ext cx="437436" cy="1486063"/>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36" name="Line 169"/>
            <p:cNvSpPr>
              <a:spLocks noChangeShapeType="1"/>
            </p:cNvSpPr>
            <p:nvPr/>
          </p:nvSpPr>
          <p:spPr bwMode="auto">
            <a:xfrm flipH="1">
              <a:off x="6156607" y="1507352"/>
              <a:ext cx="367604" cy="1520179"/>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37" name="Line 170"/>
            <p:cNvSpPr>
              <a:spLocks noChangeShapeType="1"/>
            </p:cNvSpPr>
            <p:nvPr/>
          </p:nvSpPr>
          <p:spPr bwMode="auto">
            <a:xfrm flipH="1">
              <a:off x="6235661" y="1507352"/>
              <a:ext cx="288549" cy="1514721"/>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38" name="Line 171"/>
            <p:cNvSpPr>
              <a:spLocks noChangeShapeType="1"/>
            </p:cNvSpPr>
            <p:nvPr/>
          </p:nvSpPr>
          <p:spPr bwMode="auto">
            <a:xfrm flipH="1">
              <a:off x="6305493" y="1507352"/>
              <a:ext cx="218718" cy="1502439"/>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39" name="Line 172"/>
            <p:cNvSpPr>
              <a:spLocks noChangeShapeType="1"/>
            </p:cNvSpPr>
            <p:nvPr/>
          </p:nvSpPr>
          <p:spPr bwMode="auto">
            <a:xfrm flipH="1">
              <a:off x="6374007" y="1507352"/>
              <a:ext cx="150204" cy="1509262"/>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40" name="Line 173"/>
            <p:cNvSpPr>
              <a:spLocks noChangeShapeType="1"/>
            </p:cNvSpPr>
            <p:nvPr/>
          </p:nvSpPr>
          <p:spPr bwMode="auto">
            <a:xfrm flipH="1">
              <a:off x="6443839" y="1507352"/>
              <a:ext cx="80372" cy="1509262"/>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41" name="Line 174"/>
            <p:cNvSpPr>
              <a:spLocks noChangeShapeType="1"/>
            </p:cNvSpPr>
            <p:nvPr/>
          </p:nvSpPr>
          <p:spPr bwMode="auto">
            <a:xfrm>
              <a:off x="6524210" y="1507352"/>
              <a:ext cx="0" cy="1509262"/>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42" name="Line 175"/>
            <p:cNvSpPr>
              <a:spLocks noChangeShapeType="1"/>
            </p:cNvSpPr>
            <p:nvPr/>
          </p:nvSpPr>
          <p:spPr bwMode="auto">
            <a:xfrm flipH="1">
              <a:off x="6591407" y="1477331"/>
              <a:ext cx="2635" cy="1516085"/>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43" name="Line 176"/>
            <p:cNvSpPr>
              <a:spLocks noChangeShapeType="1"/>
            </p:cNvSpPr>
            <p:nvPr/>
          </p:nvSpPr>
          <p:spPr bwMode="auto">
            <a:xfrm>
              <a:off x="6663874" y="1219418"/>
              <a:ext cx="0" cy="1514721"/>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44" name="Line 177"/>
            <p:cNvSpPr>
              <a:spLocks noChangeShapeType="1"/>
            </p:cNvSpPr>
            <p:nvPr/>
          </p:nvSpPr>
          <p:spPr bwMode="auto">
            <a:xfrm flipH="1">
              <a:off x="6727117" y="1143000"/>
              <a:ext cx="6588" cy="1558388"/>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45" name="Line 178"/>
            <p:cNvSpPr>
              <a:spLocks noChangeShapeType="1"/>
            </p:cNvSpPr>
            <p:nvPr/>
          </p:nvSpPr>
          <p:spPr bwMode="auto">
            <a:xfrm>
              <a:off x="6806172" y="1196220"/>
              <a:ext cx="6588" cy="1563847"/>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46" name="Line 179"/>
            <p:cNvSpPr>
              <a:spLocks noChangeShapeType="1"/>
            </p:cNvSpPr>
            <p:nvPr/>
          </p:nvSpPr>
          <p:spPr bwMode="auto">
            <a:xfrm>
              <a:off x="6882591" y="1418652"/>
              <a:ext cx="0" cy="1516086"/>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47" name="Line 180"/>
            <p:cNvSpPr>
              <a:spLocks noChangeShapeType="1"/>
            </p:cNvSpPr>
            <p:nvPr/>
          </p:nvSpPr>
          <p:spPr bwMode="auto">
            <a:xfrm>
              <a:off x="6952423" y="1471872"/>
              <a:ext cx="0" cy="1514721"/>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48" name="Line 181"/>
            <p:cNvSpPr>
              <a:spLocks noChangeShapeType="1"/>
            </p:cNvSpPr>
            <p:nvPr/>
          </p:nvSpPr>
          <p:spPr bwMode="auto">
            <a:xfrm flipH="1">
              <a:off x="6952423" y="1507352"/>
              <a:ext cx="68514" cy="1479241"/>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49" name="Line 182"/>
            <p:cNvSpPr>
              <a:spLocks noChangeShapeType="1"/>
            </p:cNvSpPr>
            <p:nvPr/>
          </p:nvSpPr>
          <p:spPr bwMode="auto">
            <a:xfrm flipH="1">
              <a:off x="7020937" y="1489612"/>
              <a:ext cx="69831" cy="1491523"/>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50" name="Line 183"/>
            <p:cNvSpPr>
              <a:spLocks noChangeShapeType="1"/>
            </p:cNvSpPr>
            <p:nvPr/>
          </p:nvSpPr>
          <p:spPr bwMode="auto">
            <a:xfrm>
              <a:off x="7090769" y="1489612"/>
              <a:ext cx="1318" cy="1496981"/>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51" name="Line 184"/>
            <p:cNvSpPr>
              <a:spLocks noChangeShapeType="1"/>
            </p:cNvSpPr>
            <p:nvPr/>
          </p:nvSpPr>
          <p:spPr bwMode="auto">
            <a:xfrm>
              <a:off x="7171141" y="1448673"/>
              <a:ext cx="0" cy="1532461"/>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52" name="Line 185"/>
            <p:cNvSpPr>
              <a:spLocks noChangeShapeType="1"/>
            </p:cNvSpPr>
            <p:nvPr/>
          </p:nvSpPr>
          <p:spPr bwMode="auto">
            <a:xfrm>
              <a:off x="7239655" y="1215325"/>
              <a:ext cx="1317" cy="1531096"/>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53" name="Line 186"/>
            <p:cNvSpPr>
              <a:spLocks noChangeShapeType="1"/>
            </p:cNvSpPr>
            <p:nvPr/>
          </p:nvSpPr>
          <p:spPr bwMode="auto">
            <a:xfrm>
              <a:off x="7309486" y="1213960"/>
              <a:ext cx="1318" cy="1520179"/>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54" name="Line 187"/>
            <p:cNvSpPr>
              <a:spLocks noChangeShapeType="1"/>
            </p:cNvSpPr>
            <p:nvPr/>
          </p:nvSpPr>
          <p:spPr bwMode="auto">
            <a:xfrm>
              <a:off x="7376683" y="1245346"/>
              <a:ext cx="3952" cy="1547471"/>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55" name="Line 188"/>
            <p:cNvSpPr>
              <a:spLocks noChangeShapeType="1"/>
            </p:cNvSpPr>
            <p:nvPr/>
          </p:nvSpPr>
          <p:spPr bwMode="auto">
            <a:xfrm>
              <a:off x="7458373" y="1511446"/>
              <a:ext cx="1317" cy="1472418"/>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56" name="Line 189"/>
            <p:cNvSpPr>
              <a:spLocks noChangeShapeType="1"/>
            </p:cNvSpPr>
            <p:nvPr/>
          </p:nvSpPr>
          <p:spPr bwMode="auto">
            <a:xfrm>
              <a:off x="7528204" y="1504623"/>
              <a:ext cx="1318" cy="1505168"/>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57" name="Line 190"/>
            <p:cNvSpPr>
              <a:spLocks noChangeShapeType="1"/>
            </p:cNvSpPr>
            <p:nvPr/>
          </p:nvSpPr>
          <p:spPr bwMode="auto">
            <a:xfrm>
              <a:off x="7598036" y="1518269"/>
              <a:ext cx="1317" cy="1486063"/>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58" name="Line 191"/>
            <p:cNvSpPr>
              <a:spLocks noChangeShapeType="1"/>
            </p:cNvSpPr>
            <p:nvPr/>
          </p:nvSpPr>
          <p:spPr bwMode="auto">
            <a:xfrm>
              <a:off x="7667867" y="1518269"/>
              <a:ext cx="0" cy="1480605"/>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59" name="Line 192"/>
            <p:cNvSpPr>
              <a:spLocks noChangeShapeType="1"/>
            </p:cNvSpPr>
            <p:nvPr/>
          </p:nvSpPr>
          <p:spPr bwMode="auto">
            <a:xfrm>
              <a:off x="7746922" y="1518269"/>
              <a:ext cx="1318" cy="1486063"/>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60" name="Line 193"/>
            <p:cNvSpPr>
              <a:spLocks noChangeShapeType="1"/>
            </p:cNvSpPr>
            <p:nvPr/>
          </p:nvSpPr>
          <p:spPr bwMode="auto">
            <a:xfrm>
              <a:off x="7816754" y="1518269"/>
              <a:ext cx="3952" cy="1494251"/>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61" name="Line 194"/>
            <p:cNvSpPr>
              <a:spLocks noChangeShapeType="1"/>
            </p:cNvSpPr>
            <p:nvPr/>
          </p:nvSpPr>
          <p:spPr bwMode="auto">
            <a:xfrm>
              <a:off x="7886585" y="1518269"/>
              <a:ext cx="0" cy="1480605"/>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62" name="Line 195"/>
            <p:cNvSpPr>
              <a:spLocks noChangeShapeType="1"/>
            </p:cNvSpPr>
            <p:nvPr/>
          </p:nvSpPr>
          <p:spPr bwMode="auto">
            <a:xfrm flipH="1">
              <a:off x="7956417" y="1518269"/>
              <a:ext cx="2635" cy="1486063"/>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63" name="Line 196"/>
            <p:cNvSpPr>
              <a:spLocks noChangeShapeType="1"/>
            </p:cNvSpPr>
            <p:nvPr/>
          </p:nvSpPr>
          <p:spPr bwMode="auto">
            <a:xfrm>
              <a:off x="8024931" y="1536009"/>
              <a:ext cx="1317" cy="1486064"/>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64" name="Line 197"/>
            <p:cNvSpPr>
              <a:spLocks noChangeShapeType="1"/>
            </p:cNvSpPr>
            <p:nvPr/>
          </p:nvSpPr>
          <p:spPr bwMode="auto">
            <a:xfrm>
              <a:off x="8105303" y="1500529"/>
              <a:ext cx="0" cy="1509262"/>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65" name="Line 198"/>
            <p:cNvSpPr>
              <a:spLocks noChangeShapeType="1"/>
            </p:cNvSpPr>
            <p:nvPr/>
          </p:nvSpPr>
          <p:spPr bwMode="auto">
            <a:xfrm>
              <a:off x="8175135" y="1507352"/>
              <a:ext cx="0" cy="1501074"/>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66" name="Line 199"/>
            <p:cNvSpPr>
              <a:spLocks noChangeShapeType="1"/>
            </p:cNvSpPr>
            <p:nvPr/>
          </p:nvSpPr>
          <p:spPr bwMode="auto">
            <a:xfrm>
              <a:off x="8243649" y="1516904"/>
              <a:ext cx="1317" cy="1505169"/>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67" name="Line 200"/>
            <p:cNvSpPr>
              <a:spLocks noChangeShapeType="1"/>
            </p:cNvSpPr>
            <p:nvPr/>
          </p:nvSpPr>
          <p:spPr bwMode="auto">
            <a:xfrm>
              <a:off x="8313480" y="1516904"/>
              <a:ext cx="1318" cy="1522908"/>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68" name="Line 201"/>
            <p:cNvSpPr>
              <a:spLocks noChangeShapeType="1"/>
            </p:cNvSpPr>
            <p:nvPr/>
          </p:nvSpPr>
          <p:spPr bwMode="auto">
            <a:xfrm>
              <a:off x="8393853" y="1514175"/>
              <a:ext cx="0" cy="1507898"/>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69" name="Line 202"/>
            <p:cNvSpPr>
              <a:spLocks noChangeShapeType="1"/>
            </p:cNvSpPr>
            <p:nvPr/>
          </p:nvSpPr>
          <p:spPr bwMode="auto">
            <a:xfrm>
              <a:off x="8462367" y="1490977"/>
              <a:ext cx="1317" cy="1513356"/>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70" name="Line 203"/>
            <p:cNvSpPr>
              <a:spLocks noChangeShapeType="1"/>
            </p:cNvSpPr>
            <p:nvPr/>
          </p:nvSpPr>
          <p:spPr bwMode="auto">
            <a:xfrm flipH="1">
              <a:off x="8458414" y="1503258"/>
              <a:ext cx="73784" cy="1529732"/>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71" name="Line 204"/>
            <p:cNvSpPr>
              <a:spLocks noChangeShapeType="1"/>
            </p:cNvSpPr>
            <p:nvPr/>
          </p:nvSpPr>
          <p:spPr bwMode="auto">
            <a:xfrm flipH="1">
              <a:off x="8532198" y="1514175"/>
              <a:ext cx="71149" cy="1513356"/>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72" name="Line 205"/>
            <p:cNvSpPr>
              <a:spLocks noChangeShapeType="1"/>
            </p:cNvSpPr>
            <p:nvPr/>
          </p:nvSpPr>
          <p:spPr bwMode="auto">
            <a:xfrm flipH="1">
              <a:off x="8602030" y="1518269"/>
              <a:ext cx="79055" cy="1498345"/>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sp>
          <p:nvSpPr>
            <p:cNvPr id="73" name="Line 206"/>
            <p:cNvSpPr>
              <a:spLocks noChangeShapeType="1"/>
            </p:cNvSpPr>
            <p:nvPr/>
          </p:nvSpPr>
          <p:spPr bwMode="auto">
            <a:xfrm>
              <a:off x="8681085" y="1518269"/>
              <a:ext cx="1317" cy="1491522"/>
            </a:xfrm>
            <a:prstGeom prst="line">
              <a:avLst/>
            </a:prstGeom>
            <a:noFill/>
            <a:ln w="127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p>
          </p:txBody>
        </p:sp>
        <p:grpSp>
          <p:nvGrpSpPr>
            <p:cNvPr id="78" name="Group 77"/>
            <p:cNvGrpSpPr/>
            <p:nvPr/>
          </p:nvGrpSpPr>
          <p:grpSpPr>
            <a:xfrm>
              <a:off x="4732305" y="2644074"/>
              <a:ext cx="3954050" cy="403926"/>
              <a:chOff x="4732305" y="2644074"/>
              <a:chExt cx="3954050" cy="403926"/>
            </a:xfrm>
          </p:grpSpPr>
          <p:sp>
            <p:nvSpPr>
              <p:cNvPr id="74" name="Freeform 73"/>
              <p:cNvSpPr>
                <a:spLocks/>
              </p:cNvSpPr>
              <p:nvPr/>
            </p:nvSpPr>
            <p:spPr bwMode="auto">
              <a:xfrm>
                <a:off x="4732305" y="2644074"/>
                <a:ext cx="2258327" cy="380728"/>
              </a:xfrm>
              <a:custGeom>
                <a:avLst/>
                <a:gdLst>
                  <a:gd name="T0" fmla="*/ 2147483647 w 3316"/>
                  <a:gd name="T1" fmla="*/ 2147483647 h 975"/>
                  <a:gd name="T2" fmla="*/ 2147483647 w 3316"/>
                  <a:gd name="T3" fmla="*/ 2147483647 h 975"/>
                  <a:gd name="T4" fmla="*/ 2147483647 w 3316"/>
                  <a:gd name="T5" fmla="*/ 2147483647 h 975"/>
                  <a:gd name="T6" fmla="*/ 2147483647 w 3316"/>
                  <a:gd name="T7" fmla="*/ 2147483647 h 975"/>
                  <a:gd name="T8" fmla="*/ 2147483647 w 3316"/>
                  <a:gd name="T9" fmla="*/ 2147483647 h 975"/>
                  <a:gd name="T10" fmla="*/ 2147483647 w 3316"/>
                  <a:gd name="T11" fmla="*/ 2147483647 h 975"/>
                  <a:gd name="T12" fmla="*/ 2147483647 w 3316"/>
                  <a:gd name="T13" fmla="*/ 2147483647 h 975"/>
                  <a:gd name="T14" fmla="*/ 2147483647 w 3316"/>
                  <a:gd name="T15" fmla="*/ 2147483647 h 975"/>
                  <a:gd name="T16" fmla="*/ 2147483647 w 3316"/>
                  <a:gd name="T17" fmla="*/ 2147483647 h 975"/>
                  <a:gd name="T18" fmla="*/ 2147483647 w 3316"/>
                  <a:gd name="T19" fmla="*/ 2147483647 h 975"/>
                  <a:gd name="T20" fmla="*/ 2147483647 w 3316"/>
                  <a:gd name="T21" fmla="*/ 2147483647 h 975"/>
                  <a:gd name="T22" fmla="*/ 2147483647 w 3316"/>
                  <a:gd name="T23" fmla="*/ 2147483647 h 975"/>
                  <a:gd name="T24" fmla="*/ 2147483647 w 3316"/>
                  <a:gd name="T25" fmla="*/ 2147483647 h 975"/>
                  <a:gd name="T26" fmla="*/ 2147483647 w 3316"/>
                  <a:gd name="T27" fmla="*/ 2147483647 h 975"/>
                  <a:gd name="T28" fmla="*/ 2147483647 w 3316"/>
                  <a:gd name="T29" fmla="*/ 2147483647 h 975"/>
                  <a:gd name="T30" fmla="*/ 2147483647 w 3316"/>
                  <a:gd name="T31" fmla="*/ 2147483647 h 975"/>
                  <a:gd name="T32" fmla="*/ 2147483647 w 3316"/>
                  <a:gd name="T33" fmla="*/ 2147483647 h 975"/>
                  <a:gd name="T34" fmla="*/ 2147483647 w 3316"/>
                  <a:gd name="T35" fmla="*/ 2147483647 h 975"/>
                  <a:gd name="T36" fmla="*/ 2147483647 w 3316"/>
                  <a:gd name="T37" fmla="*/ 2147483647 h 975"/>
                  <a:gd name="T38" fmla="*/ 2147483647 w 3316"/>
                  <a:gd name="T39" fmla="*/ 2147483647 h 975"/>
                  <a:gd name="T40" fmla="*/ 2147483647 w 3316"/>
                  <a:gd name="T41" fmla="*/ 2147483647 h 975"/>
                  <a:gd name="T42" fmla="*/ 2147483647 w 3316"/>
                  <a:gd name="T43" fmla="*/ 2147483647 h 975"/>
                  <a:gd name="T44" fmla="*/ 2147483647 w 3316"/>
                  <a:gd name="T45" fmla="*/ 2147483647 h 975"/>
                  <a:gd name="T46" fmla="*/ 2147483647 w 3316"/>
                  <a:gd name="T47" fmla="*/ 2147483647 h 975"/>
                  <a:gd name="T48" fmla="*/ 2147483647 w 3316"/>
                  <a:gd name="T49" fmla="*/ 2147483647 h 975"/>
                  <a:gd name="T50" fmla="*/ 2147483647 w 3316"/>
                  <a:gd name="T51" fmla="*/ 2147483647 h 975"/>
                  <a:gd name="T52" fmla="*/ 2147483647 w 3316"/>
                  <a:gd name="T53" fmla="*/ 2147483647 h 975"/>
                  <a:gd name="T54" fmla="*/ 2147483647 w 3316"/>
                  <a:gd name="T55" fmla="*/ 2147483647 h 975"/>
                  <a:gd name="T56" fmla="*/ 2147483647 w 3316"/>
                  <a:gd name="T57" fmla="*/ 2147483647 h 975"/>
                  <a:gd name="T58" fmla="*/ 2147483647 w 3316"/>
                  <a:gd name="T59" fmla="*/ 2147483647 h 975"/>
                  <a:gd name="T60" fmla="*/ 2147483647 w 3316"/>
                  <a:gd name="T61" fmla="*/ 2147483647 h 975"/>
                  <a:gd name="T62" fmla="*/ 2147483647 w 3316"/>
                  <a:gd name="T63" fmla="*/ 2147483647 h 975"/>
                  <a:gd name="T64" fmla="*/ 2147483647 w 3316"/>
                  <a:gd name="T65" fmla="*/ 2147483647 h 975"/>
                  <a:gd name="T66" fmla="*/ 2147483647 w 3316"/>
                  <a:gd name="T67" fmla="*/ 2147483647 h 975"/>
                  <a:gd name="T68" fmla="*/ 2147483647 w 3316"/>
                  <a:gd name="T69" fmla="*/ 2147483647 h 975"/>
                  <a:gd name="T70" fmla="*/ 2147483647 w 3316"/>
                  <a:gd name="T71" fmla="*/ 2147483647 h 975"/>
                  <a:gd name="T72" fmla="*/ 2147483647 w 3316"/>
                  <a:gd name="T73" fmla="*/ 2147483647 h 975"/>
                  <a:gd name="T74" fmla="*/ 2147483647 w 3316"/>
                  <a:gd name="T75" fmla="*/ 2147483647 h 975"/>
                  <a:gd name="T76" fmla="*/ 2147483647 w 3316"/>
                  <a:gd name="T77" fmla="*/ 2147483647 h 975"/>
                  <a:gd name="T78" fmla="*/ 2147483647 w 3316"/>
                  <a:gd name="T79" fmla="*/ 2147483647 h 975"/>
                  <a:gd name="T80" fmla="*/ 2147483647 w 3316"/>
                  <a:gd name="T81" fmla="*/ 2147483647 h 975"/>
                  <a:gd name="T82" fmla="*/ 2147483647 w 3316"/>
                  <a:gd name="T83" fmla="*/ 2147483647 h 9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16"/>
                  <a:gd name="T127" fmla="*/ 0 h 975"/>
                  <a:gd name="T128" fmla="*/ 3316 w 3316"/>
                  <a:gd name="T129" fmla="*/ 975 h 9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16" h="975">
                    <a:moveTo>
                      <a:pt x="0" y="885"/>
                    </a:moveTo>
                    <a:lnTo>
                      <a:pt x="30" y="930"/>
                    </a:lnTo>
                    <a:lnTo>
                      <a:pt x="60" y="930"/>
                    </a:lnTo>
                    <a:lnTo>
                      <a:pt x="75" y="840"/>
                    </a:lnTo>
                    <a:lnTo>
                      <a:pt x="105" y="870"/>
                    </a:lnTo>
                    <a:lnTo>
                      <a:pt x="135" y="930"/>
                    </a:lnTo>
                    <a:lnTo>
                      <a:pt x="165" y="930"/>
                    </a:lnTo>
                    <a:lnTo>
                      <a:pt x="180" y="915"/>
                    </a:lnTo>
                    <a:lnTo>
                      <a:pt x="210" y="870"/>
                    </a:lnTo>
                    <a:lnTo>
                      <a:pt x="240" y="840"/>
                    </a:lnTo>
                    <a:lnTo>
                      <a:pt x="270" y="750"/>
                    </a:lnTo>
                    <a:lnTo>
                      <a:pt x="285" y="450"/>
                    </a:lnTo>
                    <a:lnTo>
                      <a:pt x="315" y="135"/>
                    </a:lnTo>
                    <a:lnTo>
                      <a:pt x="345" y="135"/>
                    </a:lnTo>
                    <a:lnTo>
                      <a:pt x="375" y="90"/>
                    </a:lnTo>
                    <a:lnTo>
                      <a:pt x="390" y="0"/>
                    </a:lnTo>
                    <a:lnTo>
                      <a:pt x="420" y="90"/>
                    </a:lnTo>
                    <a:lnTo>
                      <a:pt x="450" y="135"/>
                    </a:lnTo>
                    <a:lnTo>
                      <a:pt x="465" y="60"/>
                    </a:lnTo>
                    <a:lnTo>
                      <a:pt x="495" y="135"/>
                    </a:lnTo>
                    <a:lnTo>
                      <a:pt x="525" y="165"/>
                    </a:lnTo>
                    <a:lnTo>
                      <a:pt x="555" y="240"/>
                    </a:lnTo>
                    <a:lnTo>
                      <a:pt x="570" y="300"/>
                    </a:lnTo>
                    <a:lnTo>
                      <a:pt x="600" y="510"/>
                    </a:lnTo>
                    <a:lnTo>
                      <a:pt x="630" y="600"/>
                    </a:lnTo>
                    <a:lnTo>
                      <a:pt x="660" y="810"/>
                    </a:lnTo>
                    <a:lnTo>
                      <a:pt x="675" y="825"/>
                    </a:lnTo>
                    <a:lnTo>
                      <a:pt x="705" y="780"/>
                    </a:lnTo>
                    <a:lnTo>
                      <a:pt x="735" y="780"/>
                    </a:lnTo>
                    <a:lnTo>
                      <a:pt x="765" y="825"/>
                    </a:lnTo>
                    <a:lnTo>
                      <a:pt x="780" y="840"/>
                    </a:lnTo>
                    <a:lnTo>
                      <a:pt x="810" y="870"/>
                    </a:lnTo>
                    <a:lnTo>
                      <a:pt x="840" y="870"/>
                    </a:lnTo>
                    <a:lnTo>
                      <a:pt x="870" y="900"/>
                    </a:lnTo>
                    <a:lnTo>
                      <a:pt x="885" y="870"/>
                    </a:lnTo>
                    <a:lnTo>
                      <a:pt x="915" y="870"/>
                    </a:lnTo>
                    <a:lnTo>
                      <a:pt x="945" y="840"/>
                    </a:lnTo>
                    <a:lnTo>
                      <a:pt x="960" y="885"/>
                    </a:lnTo>
                    <a:lnTo>
                      <a:pt x="990" y="855"/>
                    </a:lnTo>
                    <a:lnTo>
                      <a:pt x="1020" y="855"/>
                    </a:lnTo>
                    <a:lnTo>
                      <a:pt x="1050" y="840"/>
                    </a:lnTo>
                    <a:lnTo>
                      <a:pt x="1065" y="780"/>
                    </a:lnTo>
                    <a:lnTo>
                      <a:pt x="1095" y="675"/>
                    </a:lnTo>
                    <a:lnTo>
                      <a:pt x="1125" y="480"/>
                    </a:lnTo>
                    <a:lnTo>
                      <a:pt x="1155" y="180"/>
                    </a:lnTo>
                    <a:lnTo>
                      <a:pt x="1170" y="0"/>
                    </a:lnTo>
                    <a:lnTo>
                      <a:pt x="1200" y="120"/>
                    </a:lnTo>
                    <a:lnTo>
                      <a:pt x="1230" y="30"/>
                    </a:lnTo>
                    <a:lnTo>
                      <a:pt x="1260" y="150"/>
                    </a:lnTo>
                    <a:lnTo>
                      <a:pt x="1275" y="75"/>
                    </a:lnTo>
                    <a:lnTo>
                      <a:pt x="1305" y="120"/>
                    </a:lnTo>
                    <a:lnTo>
                      <a:pt x="1335" y="120"/>
                    </a:lnTo>
                    <a:lnTo>
                      <a:pt x="1365" y="180"/>
                    </a:lnTo>
                    <a:lnTo>
                      <a:pt x="1380" y="255"/>
                    </a:lnTo>
                    <a:lnTo>
                      <a:pt x="1410" y="330"/>
                    </a:lnTo>
                    <a:lnTo>
                      <a:pt x="1440" y="585"/>
                    </a:lnTo>
                    <a:lnTo>
                      <a:pt x="1455" y="675"/>
                    </a:lnTo>
                    <a:lnTo>
                      <a:pt x="1485" y="810"/>
                    </a:lnTo>
                    <a:lnTo>
                      <a:pt x="1515" y="855"/>
                    </a:lnTo>
                    <a:lnTo>
                      <a:pt x="1545" y="885"/>
                    </a:lnTo>
                    <a:lnTo>
                      <a:pt x="1560" y="900"/>
                    </a:lnTo>
                    <a:lnTo>
                      <a:pt x="1590" y="915"/>
                    </a:lnTo>
                    <a:lnTo>
                      <a:pt x="1620" y="945"/>
                    </a:lnTo>
                    <a:lnTo>
                      <a:pt x="1650" y="960"/>
                    </a:lnTo>
                    <a:lnTo>
                      <a:pt x="1665" y="960"/>
                    </a:lnTo>
                    <a:lnTo>
                      <a:pt x="1695" y="915"/>
                    </a:lnTo>
                    <a:lnTo>
                      <a:pt x="1725" y="870"/>
                    </a:lnTo>
                    <a:lnTo>
                      <a:pt x="1755" y="915"/>
                    </a:lnTo>
                    <a:lnTo>
                      <a:pt x="1770" y="885"/>
                    </a:lnTo>
                    <a:lnTo>
                      <a:pt x="1800" y="930"/>
                    </a:lnTo>
                    <a:lnTo>
                      <a:pt x="1830" y="945"/>
                    </a:lnTo>
                    <a:lnTo>
                      <a:pt x="1845" y="930"/>
                    </a:lnTo>
                    <a:lnTo>
                      <a:pt x="1875" y="930"/>
                    </a:lnTo>
                    <a:lnTo>
                      <a:pt x="1905" y="960"/>
                    </a:lnTo>
                    <a:lnTo>
                      <a:pt x="1935" y="975"/>
                    </a:lnTo>
                    <a:lnTo>
                      <a:pt x="1950" y="930"/>
                    </a:lnTo>
                    <a:lnTo>
                      <a:pt x="1980" y="900"/>
                    </a:lnTo>
                    <a:lnTo>
                      <a:pt x="2010" y="915"/>
                    </a:lnTo>
                    <a:lnTo>
                      <a:pt x="2040" y="945"/>
                    </a:lnTo>
                    <a:lnTo>
                      <a:pt x="2055" y="945"/>
                    </a:lnTo>
                    <a:lnTo>
                      <a:pt x="2085" y="960"/>
                    </a:lnTo>
                    <a:lnTo>
                      <a:pt x="2115" y="975"/>
                    </a:lnTo>
                    <a:lnTo>
                      <a:pt x="2145" y="960"/>
                    </a:lnTo>
                    <a:lnTo>
                      <a:pt x="2160" y="945"/>
                    </a:lnTo>
                    <a:lnTo>
                      <a:pt x="2190" y="960"/>
                    </a:lnTo>
                    <a:lnTo>
                      <a:pt x="2220" y="945"/>
                    </a:lnTo>
                    <a:lnTo>
                      <a:pt x="2250" y="945"/>
                    </a:lnTo>
                    <a:lnTo>
                      <a:pt x="2265" y="960"/>
                    </a:lnTo>
                    <a:lnTo>
                      <a:pt x="2295" y="930"/>
                    </a:lnTo>
                    <a:lnTo>
                      <a:pt x="2325" y="930"/>
                    </a:lnTo>
                    <a:lnTo>
                      <a:pt x="2340" y="945"/>
                    </a:lnTo>
                    <a:lnTo>
                      <a:pt x="2370" y="945"/>
                    </a:lnTo>
                    <a:lnTo>
                      <a:pt x="2400" y="945"/>
                    </a:lnTo>
                    <a:lnTo>
                      <a:pt x="2430" y="915"/>
                    </a:lnTo>
                    <a:lnTo>
                      <a:pt x="2445" y="930"/>
                    </a:lnTo>
                    <a:lnTo>
                      <a:pt x="2475" y="915"/>
                    </a:lnTo>
                    <a:lnTo>
                      <a:pt x="2505" y="930"/>
                    </a:lnTo>
                    <a:lnTo>
                      <a:pt x="2535" y="945"/>
                    </a:lnTo>
                    <a:lnTo>
                      <a:pt x="2550" y="945"/>
                    </a:lnTo>
                    <a:lnTo>
                      <a:pt x="2580" y="930"/>
                    </a:lnTo>
                    <a:lnTo>
                      <a:pt x="2610" y="945"/>
                    </a:lnTo>
                    <a:lnTo>
                      <a:pt x="2640" y="945"/>
                    </a:lnTo>
                    <a:lnTo>
                      <a:pt x="2655" y="930"/>
                    </a:lnTo>
                    <a:lnTo>
                      <a:pt x="2685" y="915"/>
                    </a:lnTo>
                    <a:lnTo>
                      <a:pt x="2715" y="930"/>
                    </a:lnTo>
                    <a:lnTo>
                      <a:pt x="2745" y="870"/>
                    </a:lnTo>
                    <a:lnTo>
                      <a:pt x="2760" y="750"/>
                    </a:lnTo>
                    <a:lnTo>
                      <a:pt x="2790" y="585"/>
                    </a:lnTo>
                    <a:lnTo>
                      <a:pt x="2820" y="285"/>
                    </a:lnTo>
                    <a:lnTo>
                      <a:pt x="2836" y="165"/>
                    </a:lnTo>
                    <a:lnTo>
                      <a:pt x="2866" y="210"/>
                    </a:lnTo>
                    <a:lnTo>
                      <a:pt x="2896" y="120"/>
                    </a:lnTo>
                    <a:lnTo>
                      <a:pt x="2926" y="135"/>
                    </a:lnTo>
                    <a:lnTo>
                      <a:pt x="2941" y="195"/>
                    </a:lnTo>
                    <a:lnTo>
                      <a:pt x="2971" y="210"/>
                    </a:lnTo>
                    <a:lnTo>
                      <a:pt x="3001" y="240"/>
                    </a:lnTo>
                    <a:lnTo>
                      <a:pt x="3031" y="255"/>
                    </a:lnTo>
                    <a:lnTo>
                      <a:pt x="3046" y="300"/>
                    </a:lnTo>
                    <a:lnTo>
                      <a:pt x="3076" y="375"/>
                    </a:lnTo>
                    <a:lnTo>
                      <a:pt x="3106" y="630"/>
                    </a:lnTo>
                    <a:lnTo>
                      <a:pt x="3136" y="750"/>
                    </a:lnTo>
                    <a:lnTo>
                      <a:pt x="3151" y="840"/>
                    </a:lnTo>
                    <a:lnTo>
                      <a:pt x="3181" y="855"/>
                    </a:lnTo>
                    <a:lnTo>
                      <a:pt x="3211" y="870"/>
                    </a:lnTo>
                    <a:lnTo>
                      <a:pt x="3241" y="870"/>
                    </a:lnTo>
                    <a:lnTo>
                      <a:pt x="3256" y="870"/>
                    </a:lnTo>
                    <a:lnTo>
                      <a:pt x="3286" y="885"/>
                    </a:lnTo>
                    <a:lnTo>
                      <a:pt x="3316" y="870"/>
                    </a:lnTo>
                  </a:path>
                </a:pathLst>
              </a:cu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latin typeface="Calibri" pitchFamily="34" charset="0"/>
                </a:endParaRPr>
              </a:p>
            </p:txBody>
          </p:sp>
          <p:sp>
            <p:nvSpPr>
              <p:cNvPr id="75" name="Freeform 74"/>
              <p:cNvSpPr>
                <a:spLocks/>
              </p:cNvSpPr>
              <p:nvPr/>
            </p:nvSpPr>
            <p:spPr bwMode="auto">
              <a:xfrm>
                <a:off x="6990633" y="2702753"/>
                <a:ext cx="1695722" cy="345247"/>
              </a:xfrm>
              <a:custGeom>
                <a:avLst/>
                <a:gdLst>
                  <a:gd name="T0" fmla="*/ 2147483647 w 2490"/>
                  <a:gd name="T1" fmla="*/ 2147483647 h 885"/>
                  <a:gd name="T2" fmla="*/ 2147483647 w 2490"/>
                  <a:gd name="T3" fmla="*/ 2147483647 h 885"/>
                  <a:gd name="T4" fmla="*/ 2147483647 w 2490"/>
                  <a:gd name="T5" fmla="*/ 2147483647 h 885"/>
                  <a:gd name="T6" fmla="*/ 2147483647 w 2490"/>
                  <a:gd name="T7" fmla="*/ 2147483647 h 885"/>
                  <a:gd name="T8" fmla="*/ 2147483647 w 2490"/>
                  <a:gd name="T9" fmla="*/ 2147483647 h 885"/>
                  <a:gd name="T10" fmla="*/ 2147483647 w 2490"/>
                  <a:gd name="T11" fmla="*/ 2147483647 h 885"/>
                  <a:gd name="T12" fmla="*/ 2147483647 w 2490"/>
                  <a:gd name="T13" fmla="*/ 2147483647 h 885"/>
                  <a:gd name="T14" fmla="*/ 2147483647 w 2490"/>
                  <a:gd name="T15" fmla="*/ 2147483647 h 885"/>
                  <a:gd name="T16" fmla="*/ 2147483647 w 2490"/>
                  <a:gd name="T17" fmla="*/ 2147483647 h 885"/>
                  <a:gd name="T18" fmla="*/ 2147483647 w 2490"/>
                  <a:gd name="T19" fmla="*/ 2147483647 h 885"/>
                  <a:gd name="T20" fmla="*/ 2147483647 w 2490"/>
                  <a:gd name="T21" fmla="*/ 2147483647 h 885"/>
                  <a:gd name="T22" fmla="*/ 2147483647 w 2490"/>
                  <a:gd name="T23" fmla="*/ 2147483647 h 885"/>
                  <a:gd name="T24" fmla="*/ 2147483647 w 2490"/>
                  <a:gd name="T25" fmla="*/ 2147483647 h 885"/>
                  <a:gd name="T26" fmla="*/ 2147483647 w 2490"/>
                  <a:gd name="T27" fmla="*/ 2147483647 h 885"/>
                  <a:gd name="T28" fmla="*/ 2147483647 w 2490"/>
                  <a:gd name="T29" fmla="*/ 2147483647 h 885"/>
                  <a:gd name="T30" fmla="*/ 2147483647 w 2490"/>
                  <a:gd name="T31" fmla="*/ 2147483647 h 885"/>
                  <a:gd name="T32" fmla="*/ 2147483647 w 2490"/>
                  <a:gd name="T33" fmla="*/ 2147483647 h 885"/>
                  <a:gd name="T34" fmla="*/ 2147483647 w 2490"/>
                  <a:gd name="T35" fmla="*/ 2147483647 h 885"/>
                  <a:gd name="T36" fmla="*/ 2147483647 w 2490"/>
                  <a:gd name="T37" fmla="*/ 2147483647 h 885"/>
                  <a:gd name="T38" fmla="*/ 2147483647 w 2490"/>
                  <a:gd name="T39" fmla="*/ 2147483647 h 885"/>
                  <a:gd name="T40" fmla="*/ 2147483647 w 2490"/>
                  <a:gd name="T41" fmla="*/ 2147483647 h 885"/>
                  <a:gd name="T42" fmla="*/ 2147483647 w 2490"/>
                  <a:gd name="T43" fmla="*/ 2147483647 h 885"/>
                  <a:gd name="T44" fmla="*/ 2147483647 w 2490"/>
                  <a:gd name="T45" fmla="*/ 2147483647 h 885"/>
                  <a:gd name="T46" fmla="*/ 2147483647 w 2490"/>
                  <a:gd name="T47" fmla="*/ 2147483647 h 885"/>
                  <a:gd name="T48" fmla="*/ 2147483647 w 2490"/>
                  <a:gd name="T49" fmla="*/ 2147483647 h 885"/>
                  <a:gd name="T50" fmla="*/ 2147483647 w 2490"/>
                  <a:gd name="T51" fmla="*/ 2147483647 h 885"/>
                  <a:gd name="T52" fmla="*/ 2147483647 w 2490"/>
                  <a:gd name="T53" fmla="*/ 2147483647 h 885"/>
                  <a:gd name="T54" fmla="*/ 2147483647 w 2490"/>
                  <a:gd name="T55" fmla="*/ 2147483647 h 885"/>
                  <a:gd name="T56" fmla="*/ 2147483647 w 2490"/>
                  <a:gd name="T57" fmla="*/ 2147483647 h 885"/>
                  <a:gd name="T58" fmla="*/ 2147483647 w 2490"/>
                  <a:gd name="T59" fmla="*/ 2147483647 h 885"/>
                  <a:gd name="T60" fmla="*/ 2147483647 w 2490"/>
                  <a:gd name="T61" fmla="*/ 2147483647 h 885"/>
                  <a:gd name="T62" fmla="*/ 2147483647 w 2490"/>
                  <a:gd name="T63" fmla="*/ 2147483647 h 885"/>
                  <a:gd name="T64" fmla="*/ 2147483647 w 2490"/>
                  <a:gd name="T65" fmla="*/ 2147483647 h 885"/>
                  <a:gd name="T66" fmla="*/ 2147483647 w 2490"/>
                  <a:gd name="T67" fmla="*/ 2147483647 h 885"/>
                  <a:gd name="T68" fmla="*/ 2147483647 w 2490"/>
                  <a:gd name="T69" fmla="*/ 2147483647 h 885"/>
                  <a:gd name="T70" fmla="*/ 2147483647 w 2490"/>
                  <a:gd name="T71" fmla="*/ 2147483647 h 885"/>
                  <a:gd name="T72" fmla="*/ 2147483647 w 2490"/>
                  <a:gd name="T73" fmla="*/ 2147483647 h 885"/>
                  <a:gd name="T74" fmla="*/ 2147483647 w 2490"/>
                  <a:gd name="T75" fmla="*/ 2147483647 h 885"/>
                  <a:gd name="T76" fmla="*/ 2147483647 w 2490"/>
                  <a:gd name="T77" fmla="*/ 2147483647 h 885"/>
                  <a:gd name="T78" fmla="*/ 2147483647 w 2490"/>
                  <a:gd name="T79" fmla="*/ 2147483647 h 885"/>
                  <a:gd name="T80" fmla="*/ 2147483647 w 2490"/>
                  <a:gd name="T81" fmla="*/ 2147483647 h 885"/>
                  <a:gd name="T82" fmla="*/ 2147483647 w 2490"/>
                  <a:gd name="T83" fmla="*/ 2147483647 h 885"/>
                  <a:gd name="T84" fmla="*/ 2147483647 w 2490"/>
                  <a:gd name="T85" fmla="*/ 2147483647 h 885"/>
                  <a:gd name="T86" fmla="*/ 2147483647 w 2490"/>
                  <a:gd name="T87" fmla="*/ 2147483647 h 885"/>
                  <a:gd name="T88" fmla="*/ 2147483647 w 2490"/>
                  <a:gd name="T89" fmla="*/ 2147483647 h 885"/>
                  <a:gd name="T90" fmla="*/ 2147483647 w 2490"/>
                  <a:gd name="T91" fmla="*/ 2147483647 h 885"/>
                  <a:gd name="T92" fmla="*/ 2147483647 w 2490"/>
                  <a:gd name="T93" fmla="*/ 2147483647 h 885"/>
                  <a:gd name="T94" fmla="*/ 2147483647 w 2490"/>
                  <a:gd name="T95" fmla="*/ 2147483647 h 8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90"/>
                  <a:gd name="T145" fmla="*/ 0 h 885"/>
                  <a:gd name="T146" fmla="*/ 2490 w 2490"/>
                  <a:gd name="T147" fmla="*/ 885 h 8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90" h="885">
                    <a:moveTo>
                      <a:pt x="0" y="720"/>
                    </a:moveTo>
                    <a:lnTo>
                      <a:pt x="15" y="720"/>
                    </a:lnTo>
                    <a:lnTo>
                      <a:pt x="45" y="705"/>
                    </a:lnTo>
                    <a:lnTo>
                      <a:pt x="75" y="720"/>
                    </a:lnTo>
                    <a:lnTo>
                      <a:pt x="105" y="705"/>
                    </a:lnTo>
                    <a:lnTo>
                      <a:pt x="120" y="720"/>
                    </a:lnTo>
                    <a:lnTo>
                      <a:pt x="150" y="735"/>
                    </a:lnTo>
                    <a:lnTo>
                      <a:pt x="180" y="735"/>
                    </a:lnTo>
                    <a:lnTo>
                      <a:pt x="210" y="705"/>
                    </a:lnTo>
                    <a:lnTo>
                      <a:pt x="225" y="720"/>
                    </a:lnTo>
                    <a:lnTo>
                      <a:pt x="255" y="705"/>
                    </a:lnTo>
                    <a:lnTo>
                      <a:pt x="285" y="510"/>
                    </a:lnTo>
                    <a:lnTo>
                      <a:pt x="315" y="300"/>
                    </a:lnTo>
                    <a:lnTo>
                      <a:pt x="330" y="165"/>
                    </a:lnTo>
                    <a:lnTo>
                      <a:pt x="360" y="30"/>
                    </a:lnTo>
                    <a:lnTo>
                      <a:pt x="390" y="45"/>
                    </a:lnTo>
                    <a:lnTo>
                      <a:pt x="405" y="0"/>
                    </a:lnTo>
                    <a:lnTo>
                      <a:pt x="435" y="30"/>
                    </a:lnTo>
                    <a:lnTo>
                      <a:pt x="465" y="75"/>
                    </a:lnTo>
                    <a:lnTo>
                      <a:pt x="495" y="45"/>
                    </a:lnTo>
                    <a:lnTo>
                      <a:pt x="510" y="90"/>
                    </a:lnTo>
                    <a:lnTo>
                      <a:pt x="540" y="150"/>
                    </a:lnTo>
                    <a:lnTo>
                      <a:pt x="570" y="255"/>
                    </a:lnTo>
                    <a:lnTo>
                      <a:pt x="600" y="345"/>
                    </a:lnTo>
                    <a:lnTo>
                      <a:pt x="615" y="525"/>
                    </a:lnTo>
                    <a:lnTo>
                      <a:pt x="645" y="615"/>
                    </a:lnTo>
                    <a:lnTo>
                      <a:pt x="675" y="735"/>
                    </a:lnTo>
                    <a:lnTo>
                      <a:pt x="705" y="765"/>
                    </a:lnTo>
                    <a:lnTo>
                      <a:pt x="720" y="810"/>
                    </a:lnTo>
                    <a:lnTo>
                      <a:pt x="750" y="795"/>
                    </a:lnTo>
                    <a:lnTo>
                      <a:pt x="780" y="780"/>
                    </a:lnTo>
                    <a:lnTo>
                      <a:pt x="810" y="765"/>
                    </a:lnTo>
                    <a:lnTo>
                      <a:pt x="825" y="765"/>
                    </a:lnTo>
                    <a:lnTo>
                      <a:pt x="855" y="765"/>
                    </a:lnTo>
                    <a:lnTo>
                      <a:pt x="885" y="780"/>
                    </a:lnTo>
                    <a:lnTo>
                      <a:pt x="900" y="780"/>
                    </a:lnTo>
                    <a:lnTo>
                      <a:pt x="930" y="765"/>
                    </a:lnTo>
                    <a:lnTo>
                      <a:pt x="960" y="750"/>
                    </a:lnTo>
                    <a:lnTo>
                      <a:pt x="990" y="750"/>
                    </a:lnTo>
                    <a:lnTo>
                      <a:pt x="1005" y="750"/>
                    </a:lnTo>
                    <a:lnTo>
                      <a:pt x="1035" y="765"/>
                    </a:lnTo>
                    <a:lnTo>
                      <a:pt x="1065" y="765"/>
                    </a:lnTo>
                    <a:lnTo>
                      <a:pt x="1095" y="765"/>
                    </a:lnTo>
                    <a:lnTo>
                      <a:pt x="1110" y="780"/>
                    </a:lnTo>
                    <a:lnTo>
                      <a:pt x="1140" y="795"/>
                    </a:lnTo>
                    <a:lnTo>
                      <a:pt x="1170" y="825"/>
                    </a:lnTo>
                    <a:lnTo>
                      <a:pt x="1200" y="810"/>
                    </a:lnTo>
                    <a:lnTo>
                      <a:pt x="1215" y="780"/>
                    </a:lnTo>
                    <a:lnTo>
                      <a:pt x="1245" y="780"/>
                    </a:lnTo>
                    <a:lnTo>
                      <a:pt x="1275" y="750"/>
                    </a:lnTo>
                    <a:lnTo>
                      <a:pt x="1305" y="795"/>
                    </a:lnTo>
                    <a:lnTo>
                      <a:pt x="1320" y="765"/>
                    </a:lnTo>
                    <a:lnTo>
                      <a:pt x="1350" y="765"/>
                    </a:lnTo>
                    <a:lnTo>
                      <a:pt x="1380" y="765"/>
                    </a:lnTo>
                    <a:lnTo>
                      <a:pt x="1395" y="795"/>
                    </a:lnTo>
                    <a:lnTo>
                      <a:pt x="1425" y="795"/>
                    </a:lnTo>
                    <a:lnTo>
                      <a:pt x="1455" y="795"/>
                    </a:lnTo>
                    <a:lnTo>
                      <a:pt x="1485" y="810"/>
                    </a:lnTo>
                    <a:lnTo>
                      <a:pt x="1500" y="810"/>
                    </a:lnTo>
                    <a:lnTo>
                      <a:pt x="1530" y="810"/>
                    </a:lnTo>
                    <a:lnTo>
                      <a:pt x="1560" y="825"/>
                    </a:lnTo>
                    <a:lnTo>
                      <a:pt x="1590" y="840"/>
                    </a:lnTo>
                    <a:lnTo>
                      <a:pt x="1605" y="810"/>
                    </a:lnTo>
                    <a:lnTo>
                      <a:pt x="1635" y="780"/>
                    </a:lnTo>
                    <a:lnTo>
                      <a:pt x="1665" y="765"/>
                    </a:lnTo>
                    <a:lnTo>
                      <a:pt x="1695" y="795"/>
                    </a:lnTo>
                    <a:lnTo>
                      <a:pt x="1710" y="780"/>
                    </a:lnTo>
                    <a:lnTo>
                      <a:pt x="1740" y="765"/>
                    </a:lnTo>
                    <a:lnTo>
                      <a:pt x="1770" y="795"/>
                    </a:lnTo>
                    <a:lnTo>
                      <a:pt x="1785" y="810"/>
                    </a:lnTo>
                    <a:lnTo>
                      <a:pt x="1815" y="825"/>
                    </a:lnTo>
                    <a:lnTo>
                      <a:pt x="1845" y="795"/>
                    </a:lnTo>
                    <a:lnTo>
                      <a:pt x="1875" y="885"/>
                    </a:lnTo>
                    <a:lnTo>
                      <a:pt x="1890" y="870"/>
                    </a:lnTo>
                    <a:lnTo>
                      <a:pt x="1920" y="855"/>
                    </a:lnTo>
                    <a:lnTo>
                      <a:pt x="1950" y="855"/>
                    </a:lnTo>
                    <a:lnTo>
                      <a:pt x="1980" y="840"/>
                    </a:lnTo>
                    <a:lnTo>
                      <a:pt x="1995" y="810"/>
                    </a:lnTo>
                    <a:lnTo>
                      <a:pt x="2025" y="810"/>
                    </a:lnTo>
                    <a:lnTo>
                      <a:pt x="2055" y="810"/>
                    </a:lnTo>
                    <a:lnTo>
                      <a:pt x="2085" y="810"/>
                    </a:lnTo>
                    <a:lnTo>
                      <a:pt x="2100" y="765"/>
                    </a:lnTo>
                    <a:lnTo>
                      <a:pt x="2130" y="825"/>
                    </a:lnTo>
                    <a:lnTo>
                      <a:pt x="2160" y="855"/>
                    </a:lnTo>
                    <a:lnTo>
                      <a:pt x="2190" y="825"/>
                    </a:lnTo>
                    <a:lnTo>
                      <a:pt x="2205" y="825"/>
                    </a:lnTo>
                    <a:lnTo>
                      <a:pt x="2235" y="855"/>
                    </a:lnTo>
                    <a:lnTo>
                      <a:pt x="2265" y="825"/>
                    </a:lnTo>
                    <a:lnTo>
                      <a:pt x="2280" y="810"/>
                    </a:lnTo>
                    <a:lnTo>
                      <a:pt x="2310" y="795"/>
                    </a:lnTo>
                    <a:lnTo>
                      <a:pt x="2340" y="840"/>
                    </a:lnTo>
                    <a:lnTo>
                      <a:pt x="2370" y="840"/>
                    </a:lnTo>
                    <a:lnTo>
                      <a:pt x="2385" y="795"/>
                    </a:lnTo>
                    <a:lnTo>
                      <a:pt x="2415" y="780"/>
                    </a:lnTo>
                    <a:lnTo>
                      <a:pt x="2445" y="810"/>
                    </a:lnTo>
                    <a:lnTo>
                      <a:pt x="2475" y="750"/>
                    </a:lnTo>
                    <a:lnTo>
                      <a:pt x="2490" y="795"/>
                    </a:lnTo>
                  </a:path>
                </a:pathLst>
              </a:cu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latin typeface="Calibri" pitchFamily="34" charset="0"/>
                </a:endParaRPr>
              </a:p>
            </p:txBody>
          </p:sp>
        </p:grpSp>
        <p:sp>
          <p:nvSpPr>
            <p:cNvPr id="76" name="Freeform 75"/>
            <p:cNvSpPr>
              <a:spLocks/>
            </p:cNvSpPr>
            <p:nvPr/>
          </p:nvSpPr>
          <p:spPr bwMode="auto">
            <a:xfrm>
              <a:off x="4732305" y="1143000"/>
              <a:ext cx="2258327" cy="398467"/>
            </a:xfrm>
            <a:custGeom>
              <a:avLst/>
              <a:gdLst>
                <a:gd name="T0" fmla="*/ 2147483647 w 3316"/>
                <a:gd name="T1" fmla="*/ 2147483647 h 1020"/>
                <a:gd name="T2" fmla="*/ 2147483647 w 3316"/>
                <a:gd name="T3" fmla="*/ 2147483647 h 1020"/>
                <a:gd name="T4" fmla="*/ 2147483647 w 3316"/>
                <a:gd name="T5" fmla="*/ 2147483647 h 1020"/>
                <a:gd name="T6" fmla="*/ 2147483647 w 3316"/>
                <a:gd name="T7" fmla="*/ 2147483647 h 1020"/>
                <a:gd name="T8" fmla="*/ 2147483647 w 3316"/>
                <a:gd name="T9" fmla="*/ 2147483647 h 1020"/>
                <a:gd name="T10" fmla="*/ 2147483647 w 3316"/>
                <a:gd name="T11" fmla="*/ 2147483647 h 1020"/>
                <a:gd name="T12" fmla="*/ 2147483647 w 3316"/>
                <a:gd name="T13" fmla="*/ 2147483647 h 1020"/>
                <a:gd name="T14" fmla="*/ 2147483647 w 3316"/>
                <a:gd name="T15" fmla="*/ 2147483647 h 1020"/>
                <a:gd name="T16" fmla="*/ 2147483647 w 3316"/>
                <a:gd name="T17" fmla="*/ 2147483647 h 1020"/>
                <a:gd name="T18" fmla="*/ 2147483647 w 3316"/>
                <a:gd name="T19" fmla="*/ 2147483647 h 1020"/>
                <a:gd name="T20" fmla="*/ 2147483647 w 3316"/>
                <a:gd name="T21" fmla="*/ 2147483647 h 1020"/>
                <a:gd name="T22" fmla="*/ 2147483647 w 3316"/>
                <a:gd name="T23" fmla="*/ 2147483647 h 1020"/>
                <a:gd name="T24" fmla="*/ 2147483647 w 3316"/>
                <a:gd name="T25" fmla="*/ 2147483647 h 1020"/>
                <a:gd name="T26" fmla="*/ 2147483647 w 3316"/>
                <a:gd name="T27" fmla="*/ 2147483647 h 1020"/>
                <a:gd name="T28" fmla="*/ 2147483647 w 3316"/>
                <a:gd name="T29" fmla="*/ 2147483647 h 1020"/>
                <a:gd name="T30" fmla="*/ 2147483647 w 3316"/>
                <a:gd name="T31" fmla="*/ 2147483647 h 1020"/>
                <a:gd name="T32" fmla="*/ 2147483647 w 3316"/>
                <a:gd name="T33" fmla="*/ 2147483647 h 1020"/>
                <a:gd name="T34" fmla="*/ 2147483647 w 3316"/>
                <a:gd name="T35" fmla="*/ 2147483647 h 1020"/>
                <a:gd name="T36" fmla="*/ 2147483647 w 3316"/>
                <a:gd name="T37" fmla="*/ 2147483647 h 1020"/>
                <a:gd name="T38" fmla="*/ 2147483647 w 3316"/>
                <a:gd name="T39" fmla="*/ 2147483647 h 1020"/>
                <a:gd name="T40" fmla="*/ 2147483647 w 3316"/>
                <a:gd name="T41" fmla="*/ 2147483647 h 1020"/>
                <a:gd name="T42" fmla="*/ 2147483647 w 3316"/>
                <a:gd name="T43" fmla="*/ 2147483647 h 1020"/>
                <a:gd name="T44" fmla="*/ 2147483647 w 3316"/>
                <a:gd name="T45" fmla="*/ 2147483647 h 1020"/>
                <a:gd name="T46" fmla="*/ 2147483647 w 3316"/>
                <a:gd name="T47" fmla="*/ 2147483647 h 1020"/>
                <a:gd name="T48" fmla="*/ 2147483647 w 3316"/>
                <a:gd name="T49" fmla="*/ 2147483647 h 1020"/>
                <a:gd name="T50" fmla="*/ 2147483647 w 3316"/>
                <a:gd name="T51" fmla="*/ 2147483647 h 1020"/>
                <a:gd name="T52" fmla="*/ 2147483647 w 3316"/>
                <a:gd name="T53" fmla="*/ 2147483647 h 1020"/>
                <a:gd name="T54" fmla="*/ 2147483647 w 3316"/>
                <a:gd name="T55" fmla="*/ 2147483647 h 1020"/>
                <a:gd name="T56" fmla="*/ 2147483647 w 3316"/>
                <a:gd name="T57" fmla="*/ 2147483647 h 1020"/>
                <a:gd name="T58" fmla="*/ 2147483647 w 3316"/>
                <a:gd name="T59" fmla="*/ 2147483647 h 1020"/>
                <a:gd name="T60" fmla="*/ 2147483647 w 3316"/>
                <a:gd name="T61" fmla="*/ 2147483647 h 1020"/>
                <a:gd name="T62" fmla="*/ 2147483647 w 3316"/>
                <a:gd name="T63" fmla="*/ 2147483647 h 1020"/>
                <a:gd name="T64" fmla="*/ 2147483647 w 3316"/>
                <a:gd name="T65" fmla="*/ 2147483647 h 1020"/>
                <a:gd name="T66" fmla="*/ 2147483647 w 3316"/>
                <a:gd name="T67" fmla="*/ 2147483647 h 1020"/>
                <a:gd name="T68" fmla="*/ 2147483647 w 3316"/>
                <a:gd name="T69" fmla="*/ 2147483647 h 1020"/>
                <a:gd name="T70" fmla="*/ 2147483647 w 3316"/>
                <a:gd name="T71" fmla="*/ 2147483647 h 1020"/>
                <a:gd name="T72" fmla="*/ 2147483647 w 3316"/>
                <a:gd name="T73" fmla="*/ 2147483647 h 1020"/>
                <a:gd name="T74" fmla="*/ 2147483647 w 3316"/>
                <a:gd name="T75" fmla="*/ 2147483647 h 1020"/>
                <a:gd name="T76" fmla="*/ 2147483647 w 3316"/>
                <a:gd name="T77" fmla="*/ 2147483647 h 1020"/>
                <a:gd name="T78" fmla="*/ 2147483647 w 3316"/>
                <a:gd name="T79" fmla="*/ 2147483647 h 1020"/>
                <a:gd name="T80" fmla="*/ 2147483647 w 3316"/>
                <a:gd name="T81" fmla="*/ 2147483647 h 1020"/>
                <a:gd name="T82" fmla="*/ 2147483647 w 3316"/>
                <a:gd name="T83" fmla="*/ 2147483647 h 10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16"/>
                <a:gd name="T127" fmla="*/ 0 h 1020"/>
                <a:gd name="T128" fmla="*/ 3316 w 3316"/>
                <a:gd name="T129" fmla="*/ 1020 h 10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16" h="1020">
                  <a:moveTo>
                    <a:pt x="0" y="930"/>
                  </a:moveTo>
                  <a:lnTo>
                    <a:pt x="30" y="945"/>
                  </a:lnTo>
                  <a:lnTo>
                    <a:pt x="60" y="930"/>
                  </a:lnTo>
                  <a:lnTo>
                    <a:pt x="75" y="945"/>
                  </a:lnTo>
                  <a:lnTo>
                    <a:pt x="105" y="930"/>
                  </a:lnTo>
                  <a:lnTo>
                    <a:pt x="135" y="945"/>
                  </a:lnTo>
                  <a:lnTo>
                    <a:pt x="165" y="915"/>
                  </a:lnTo>
                  <a:lnTo>
                    <a:pt x="180" y="945"/>
                  </a:lnTo>
                  <a:lnTo>
                    <a:pt x="210" y="930"/>
                  </a:lnTo>
                  <a:lnTo>
                    <a:pt x="240" y="945"/>
                  </a:lnTo>
                  <a:lnTo>
                    <a:pt x="270" y="930"/>
                  </a:lnTo>
                  <a:lnTo>
                    <a:pt x="285" y="945"/>
                  </a:lnTo>
                  <a:lnTo>
                    <a:pt x="315" y="960"/>
                  </a:lnTo>
                  <a:lnTo>
                    <a:pt x="345" y="945"/>
                  </a:lnTo>
                  <a:lnTo>
                    <a:pt x="375" y="975"/>
                  </a:lnTo>
                  <a:lnTo>
                    <a:pt x="390" y="960"/>
                  </a:lnTo>
                  <a:lnTo>
                    <a:pt x="420" y="960"/>
                  </a:lnTo>
                  <a:lnTo>
                    <a:pt x="450" y="930"/>
                  </a:lnTo>
                  <a:lnTo>
                    <a:pt x="465" y="960"/>
                  </a:lnTo>
                  <a:lnTo>
                    <a:pt x="495" y="945"/>
                  </a:lnTo>
                  <a:lnTo>
                    <a:pt x="525" y="930"/>
                  </a:lnTo>
                  <a:lnTo>
                    <a:pt x="555" y="930"/>
                  </a:lnTo>
                  <a:lnTo>
                    <a:pt x="570" y="960"/>
                  </a:lnTo>
                  <a:lnTo>
                    <a:pt x="600" y="960"/>
                  </a:lnTo>
                  <a:lnTo>
                    <a:pt x="630" y="960"/>
                  </a:lnTo>
                  <a:lnTo>
                    <a:pt x="660" y="945"/>
                  </a:lnTo>
                  <a:lnTo>
                    <a:pt x="675" y="945"/>
                  </a:lnTo>
                  <a:lnTo>
                    <a:pt x="705" y="945"/>
                  </a:lnTo>
                  <a:lnTo>
                    <a:pt x="735" y="945"/>
                  </a:lnTo>
                  <a:lnTo>
                    <a:pt x="765" y="945"/>
                  </a:lnTo>
                  <a:lnTo>
                    <a:pt x="780" y="930"/>
                  </a:lnTo>
                  <a:lnTo>
                    <a:pt x="810" y="915"/>
                  </a:lnTo>
                  <a:lnTo>
                    <a:pt x="840" y="930"/>
                  </a:lnTo>
                  <a:lnTo>
                    <a:pt x="870" y="945"/>
                  </a:lnTo>
                  <a:lnTo>
                    <a:pt x="885" y="930"/>
                  </a:lnTo>
                  <a:lnTo>
                    <a:pt x="915" y="930"/>
                  </a:lnTo>
                  <a:lnTo>
                    <a:pt x="945" y="945"/>
                  </a:lnTo>
                  <a:lnTo>
                    <a:pt x="960" y="990"/>
                  </a:lnTo>
                  <a:lnTo>
                    <a:pt x="990" y="1020"/>
                  </a:lnTo>
                  <a:lnTo>
                    <a:pt x="1020" y="930"/>
                  </a:lnTo>
                  <a:lnTo>
                    <a:pt x="1050" y="930"/>
                  </a:lnTo>
                  <a:lnTo>
                    <a:pt x="1065" y="855"/>
                  </a:lnTo>
                  <a:lnTo>
                    <a:pt x="1095" y="750"/>
                  </a:lnTo>
                  <a:lnTo>
                    <a:pt x="1125" y="540"/>
                  </a:lnTo>
                  <a:lnTo>
                    <a:pt x="1155" y="285"/>
                  </a:lnTo>
                  <a:lnTo>
                    <a:pt x="1170" y="180"/>
                  </a:lnTo>
                  <a:lnTo>
                    <a:pt x="1200" y="210"/>
                  </a:lnTo>
                  <a:lnTo>
                    <a:pt x="1230" y="135"/>
                  </a:lnTo>
                  <a:lnTo>
                    <a:pt x="1260" y="120"/>
                  </a:lnTo>
                  <a:lnTo>
                    <a:pt x="1275" y="165"/>
                  </a:lnTo>
                  <a:lnTo>
                    <a:pt x="1305" y="90"/>
                  </a:lnTo>
                  <a:lnTo>
                    <a:pt x="1335" y="105"/>
                  </a:lnTo>
                  <a:lnTo>
                    <a:pt x="1365" y="165"/>
                  </a:lnTo>
                  <a:lnTo>
                    <a:pt x="1380" y="225"/>
                  </a:lnTo>
                  <a:lnTo>
                    <a:pt x="1410" y="285"/>
                  </a:lnTo>
                  <a:lnTo>
                    <a:pt x="1440" y="525"/>
                  </a:lnTo>
                  <a:lnTo>
                    <a:pt x="1455" y="690"/>
                  </a:lnTo>
                  <a:lnTo>
                    <a:pt x="1485" y="810"/>
                  </a:lnTo>
                  <a:lnTo>
                    <a:pt x="1515" y="855"/>
                  </a:lnTo>
                  <a:lnTo>
                    <a:pt x="1545" y="885"/>
                  </a:lnTo>
                  <a:lnTo>
                    <a:pt x="1560" y="855"/>
                  </a:lnTo>
                  <a:lnTo>
                    <a:pt x="1590" y="870"/>
                  </a:lnTo>
                  <a:lnTo>
                    <a:pt x="1620" y="885"/>
                  </a:lnTo>
                  <a:lnTo>
                    <a:pt x="1650" y="900"/>
                  </a:lnTo>
                  <a:lnTo>
                    <a:pt x="1665" y="915"/>
                  </a:lnTo>
                  <a:lnTo>
                    <a:pt x="1695" y="915"/>
                  </a:lnTo>
                  <a:lnTo>
                    <a:pt x="1725" y="930"/>
                  </a:lnTo>
                  <a:lnTo>
                    <a:pt x="1755" y="930"/>
                  </a:lnTo>
                  <a:lnTo>
                    <a:pt x="1770" y="960"/>
                  </a:lnTo>
                  <a:lnTo>
                    <a:pt x="1800" y="930"/>
                  </a:lnTo>
                  <a:lnTo>
                    <a:pt x="1830" y="930"/>
                  </a:lnTo>
                  <a:lnTo>
                    <a:pt x="1845" y="915"/>
                  </a:lnTo>
                  <a:lnTo>
                    <a:pt x="1875" y="930"/>
                  </a:lnTo>
                  <a:lnTo>
                    <a:pt x="1905" y="855"/>
                  </a:lnTo>
                  <a:lnTo>
                    <a:pt x="1935" y="705"/>
                  </a:lnTo>
                  <a:lnTo>
                    <a:pt x="1950" y="525"/>
                  </a:lnTo>
                  <a:lnTo>
                    <a:pt x="1980" y="270"/>
                  </a:lnTo>
                  <a:lnTo>
                    <a:pt x="2010" y="120"/>
                  </a:lnTo>
                  <a:lnTo>
                    <a:pt x="2040" y="180"/>
                  </a:lnTo>
                  <a:lnTo>
                    <a:pt x="2055" y="105"/>
                  </a:lnTo>
                  <a:lnTo>
                    <a:pt x="2085" y="195"/>
                  </a:lnTo>
                  <a:lnTo>
                    <a:pt x="2115" y="120"/>
                  </a:lnTo>
                  <a:lnTo>
                    <a:pt x="2145" y="120"/>
                  </a:lnTo>
                  <a:lnTo>
                    <a:pt x="2160" y="90"/>
                  </a:lnTo>
                  <a:lnTo>
                    <a:pt x="2190" y="150"/>
                  </a:lnTo>
                  <a:lnTo>
                    <a:pt x="2220" y="195"/>
                  </a:lnTo>
                  <a:lnTo>
                    <a:pt x="2250" y="285"/>
                  </a:lnTo>
                  <a:lnTo>
                    <a:pt x="2265" y="555"/>
                  </a:lnTo>
                  <a:lnTo>
                    <a:pt x="2295" y="705"/>
                  </a:lnTo>
                  <a:lnTo>
                    <a:pt x="2325" y="855"/>
                  </a:lnTo>
                  <a:lnTo>
                    <a:pt x="2340" y="870"/>
                  </a:lnTo>
                  <a:lnTo>
                    <a:pt x="2370" y="855"/>
                  </a:lnTo>
                  <a:lnTo>
                    <a:pt x="2400" y="870"/>
                  </a:lnTo>
                  <a:lnTo>
                    <a:pt x="2430" y="825"/>
                  </a:lnTo>
                  <a:lnTo>
                    <a:pt x="2445" y="780"/>
                  </a:lnTo>
                  <a:lnTo>
                    <a:pt x="2475" y="825"/>
                  </a:lnTo>
                  <a:lnTo>
                    <a:pt x="2505" y="825"/>
                  </a:lnTo>
                  <a:lnTo>
                    <a:pt x="2535" y="885"/>
                  </a:lnTo>
                  <a:lnTo>
                    <a:pt x="2550" y="900"/>
                  </a:lnTo>
                  <a:lnTo>
                    <a:pt x="2580" y="885"/>
                  </a:lnTo>
                  <a:lnTo>
                    <a:pt x="2610" y="900"/>
                  </a:lnTo>
                  <a:lnTo>
                    <a:pt x="2640" y="900"/>
                  </a:lnTo>
                  <a:lnTo>
                    <a:pt x="2655" y="930"/>
                  </a:lnTo>
                  <a:lnTo>
                    <a:pt x="2685" y="885"/>
                  </a:lnTo>
                  <a:lnTo>
                    <a:pt x="2715" y="870"/>
                  </a:lnTo>
                  <a:lnTo>
                    <a:pt x="2745" y="825"/>
                  </a:lnTo>
                  <a:lnTo>
                    <a:pt x="2760" y="750"/>
                  </a:lnTo>
                  <a:lnTo>
                    <a:pt x="2790" y="555"/>
                  </a:lnTo>
                  <a:lnTo>
                    <a:pt x="2820" y="195"/>
                  </a:lnTo>
                  <a:lnTo>
                    <a:pt x="2836" y="90"/>
                  </a:lnTo>
                  <a:lnTo>
                    <a:pt x="2866" y="150"/>
                  </a:lnTo>
                  <a:lnTo>
                    <a:pt x="2896" y="45"/>
                  </a:lnTo>
                  <a:lnTo>
                    <a:pt x="2926" y="0"/>
                  </a:lnTo>
                  <a:lnTo>
                    <a:pt x="2941" y="15"/>
                  </a:lnTo>
                  <a:lnTo>
                    <a:pt x="2971" y="30"/>
                  </a:lnTo>
                  <a:lnTo>
                    <a:pt x="3001" y="150"/>
                  </a:lnTo>
                  <a:lnTo>
                    <a:pt x="3031" y="90"/>
                  </a:lnTo>
                  <a:lnTo>
                    <a:pt x="3046" y="150"/>
                  </a:lnTo>
                  <a:lnTo>
                    <a:pt x="3076" y="255"/>
                  </a:lnTo>
                  <a:lnTo>
                    <a:pt x="3106" y="540"/>
                  </a:lnTo>
                  <a:lnTo>
                    <a:pt x="3136" y="690"/>
                  </a:lnTo>
                  <a:lnTo>
                    <a:pt x="3151" y="825"/>
                  </a:lnTo>
                  <a:lnTo>
                    <a:pt x="3181" y="840"/>
                  </a:lnTo>
                  <a:lnTo>
                    <a:pt x="3211" y="855"/>
                  </a:lnTo>
                  <a:lnTo>
                    <a:pt x="3241" y="825"/>
                  </a:lnTo>
                  <a:lnTo>
                    <a:pt x="3256" y="885"/>
                  </a:lnTo>
                  <a:lnTo>
                    <a:pt x="3286" y="885"/>
                  </a:lnTo>
                  <a:lnTo>
                    <a:pt x="3316" y="885"/>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latin typeface="Calibri" pitchFamily="34" charset="0"/>
              </a:endParaRPr>
            </a:p>
          </p:txBody>
        </p:sp>
        <p:sp>
          <p:nvSpPr>
            <p:cNvPr id="77" name="Freeform 76"/>
            <p:cNvSpPr>
              <a:spLocks/>
            </p:cNvSpPr>
            <p:nvPr/>
          </p:nvSpPr>
          <p:spPr bwMode="auto">
            <a:xfrm>
              <a:off x="6990633" y="1189397"/>
              <a:ext cx="1695722" cy="346612"/>
            </a:xfrm>
            <a:custGeom>
              <a:avLst/>
              <a:gdLst>
                <a:gd name="T0" fmla="*/ 2147483647 w 2490"/>
                <a:gd name="T1" fmla="*/ 2147483647 h 885"/>
                <a:gd name="T2" fmla="*/ 2147483647 w 2490"/>
                <a:gd name="T3" fmla="*/ 2147483647 h 885"/>
                <a:gd name="T4" fmla="*/ 2147483647 w 2490"/>
                <a:gd name="T5" fmla="*/ 2147483647 h 885"/>
                <a:gd name="T6" fmla="*/ 2147483647 w 2490"/>
                <a:gd name="T7" fmla="*/ 2147483647 h 885"/>
                <a:gd name="T8" fmla="*/ 2147483647 w 2490"/>
                <a:gd name="T9" fmla="*/ 2147483647 h 885"/>
                <a:gd name="T10" fmla="*/ 2147483647 w 2490"/>
                <a:gd name="T11" fmla="*/ 2147483647 h 885"/>
                <a:gd name="T12" fmla="*/ 2147483647 w 2490"/>
                <a:gd name="T13" fmla="*/ 2147483647 h 885"/>
                <a:gd name="T14" fmla="*/ 2147483647 w 2490"/>
                <a:gd name="T15" fmla="*/ 2147483647 h 885"/>
                <a:gd name="T16" fmla="*/ 2147483647 w 2490"/>
                <a:gd name="T17" fmla="*/ 2147483647 h 885"/>
                <a:gd name="T18" fmla="*/ 2147483647 w 2490"/>
                <a:gd name="T19" fmla="*/ 2147483647 h 885"/>
                <a:gd name="T20" fmla="*/ 2147483647 w 2490"/>
                <a:gd name="T21" fmla="*/ 2147483647 h 885"/>
                <a:gd name="T22" fmla="*/ 2147483647 w 2490"/>
                <a:gd name="T23" fmla="*/ 2147483647 h 885"/>
                <a:gd name="T24" fmla="*/ 2147483647 w 2490"/>
                <a:gd name="T25" fmla="*/ 2147483647 h 885"/>
                <a:gd name="T26" fmla="*/ 2147483647 w 2490"/>
                <a:gd name="T27" fmla="*/ 2147483647 h 885"/>
                <a:gd name="T28" fmla="*/ 2147483647 w 2490"/>
                <a:gd name="T29" fmla="*/ 2147483647 h 885"/>
                <a:gd name="T30" fmla="*/ 2147483647 w 2490"/>
                <a:gd name="T31" fmla="*/ 2147483647 h 885"/>
                <a:gd name="T32" fmla="*/ 2147483647 w 2490"/>
                <a:gd name="T33" fmla="*/ 2147483647 h 885"/>
                <a:gd name="T34" fmla="*/ 2147483647 w 2490"/>
                <a:gd name="T35" fmla="*/ 2147483647 h 885"/>
                <a:gd name="T36" fmla="*/ 2147483647 w 2490"/>
                <a:gd name="T37" fmla="*/ 2147483647 h 885"/>
                <a:gd name="T38" fmla="*/ 2147483647 w 2490"/>
                <a:gd name="T39" fmla="*/ 2147483647 h 885"/>
                <a:gd name="T40" fmla="*/ 2147483647 w 2490"/>
                <a:gd name="T41" fmla="*/ 2147483647 h 885"/>
                <a:gd name="T42" fmla="*/ 2147483647 w 2490"/>
                <a:gd name="T43" fmla="*/ 2147483647 h 885"/>
                <a:gd name="T44" fmla="*/ 2147483647 w 2490"/>
                <a:gd name="T45" fmla="*/ 2147483647 h 885"/>
                <a:gd name="T46" fmla="*/ 2147483647 w 2490"/>
                <a:gd name="T47" fmla="*/ 2147483647 h 885"/>
                <a:gd name="T48" fmla="*/ 2147483647 w 2490"/>
                <a:gd name="T49" fmla="*/ 2147483647 h 885"/>
                <a:gd name="T50" fmla="*/ 2147483647 w 2490"/>
                <a:gd name="T51" fmla="*/ 2147483647 h 885"/>
                <a:gd name="T52" fmla="*/ 2147483647 w 2490"/>
                <a:gd name="T53" fmla="*/ 2147483647 h 885"/>
                <a:gd name="T54" fmla="*/ 2147483647 w 2490"/>
                <a:gd name="T55" fmla="*/ 2147483647 h 885"/>
                <a:gd name="T56" fmla="*/ 2147483647 w 2490"/>
                <a:gd name="T57" fmla="*/ 2147483647 h 885"/>
                <a:gd name="T58" fmla="*/ 2147483647 w 2490"/>
                <a:gd name="T59" fmla="*/ 2147483647 h 885"/>
                <a:gd name="T60" fmla="*/ 2147483647 w 2490"/>
                <a:gd name="T61" fmla="*/ 2147483647 h 885"/>
                <a:gd name="T62" fmla="*/ 2147483647 w 2490"/>
                <a:gd name="T63" fmla="*/ 2147483647 h 885"/>
                <a:gd name="T64" fmla="*/ 2147483647 w 2490"/>
                <a:gd name="T65" fmla="*/ 2147483647 h 885"/>
                <a:gd name="T66" fmla="*/ 2147483647 w 2490"/>
                <a:gd name="T67" fmla="*/ 2147483647 h 885"/>
                <a:gd name="T68" fmla="*/ 2147483647 w 2490"/>
                <a:gd name="T69" fmla="*/ 2147483647 h 885"/>
                <a:gd name="T70" fmla="*/ 2147483647 w 2490"/>
                <a:gd name="T71" fmla="*/ 2147483647 h 885"/>
                <a:gd name="T72" fmla="*/ 2147483647 w 2490"/>
                <a:gd name="T73" fmla="*/ 2147483647 h 885"/>
                <a:gd name="T74" fmla="*/ 2147483647 w 2490"/>
                <a:gd name="T75" fmla="*/ 2147483647 h 885"/>
                <a:gd name="T76" fmla="*/ 2147483647 w 2490"/>
                <a:gd name="T77" fmla="*/ 2147483647 h 885"/>
                <a:gd name="T78" fmla="*/ 2147483647 w 2490"/>
                <a:gd name="T79" fmla="*/ 2147483647 h 885"/>
                <a:gd name="T80" fmla="*/ 2147483647 w 2490"/>
                <a:gd name="T81" fmla="*/ 2147483647 h 885"/>
                <a:gd name="T82" fmla="*/ 2147483647 w 2490"/>
                <a:gd name="T83" fmla="*/ 2147483647 h 885"/>
                <a:gd name="T84" fmla="*/ 2147483647 w 2490"/>
                <a:gd name="T85" fmla="*/ 2147483647 h 885"/>
                <a:gd name="T86" fmla="*/ 2147483647 w 2490"/>
                <a:gd name="T87" fmla="*/ 2147483647 h 885"/>
                <a:gd name="T88" fmla="*/ 2147483647 w 2490"/>
                <a:gd name="T89" fmla="*/ 2147483647 h 885"/>
                <a:gd name="T90" fmla="*/ 2147483647 w 2490"/>
                <a:gd name="T91" fmla="*/ 2147483647 h 885"/>
                <a:gd name="T92" fmla="*/ 2147483647 w 2490"/>
                <a:gd name="T93" fmla="*/ 2147483647 h 885"/>
                <a:gd name="T94" fmla="*/ 2147483647 w 2490"/>
                <a:gd name="T95" fmla="*/ 2147483647 h 8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90"/>
                <a:gd name="T145" fmla="*/ 0 h 885"/>
                <a:gd name="T146" fmla="*/ 2490 w 2490"/>
                <a:gd name="T147" fmla="*/ 885 h 8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90" h="885">
                  <a:moveTo>
                    <a:pt x="0" y="765"/>
                  </a:moveTo>
                  <a:lnTo>
                    <a:pt x="15" y="780"/>
                  </a:lnTo>
                  <a:lnTo>
                    <a:pt x="45" y="810"/>
                  </a:lnTo>
                  <a:lnTo>
                    <a:pt x="75" y="750"/>
                  </a:lnTo>
                  <a:lnTo>
                    <a:pt x="105" y="750"/>
                  </a:lnTo>
                  <a:lnTo>
                    <a:pt x="120" y="735"/>
                  </a:lnTo>
                  <a:lnTo>
                    <a:pt x="150" y="750"/>
                  </a:lnTo>
                  <a:lnTo>
                    <a:pt x="180" y="735"/>
                  </a:lnTo>
                  <a:lnTo>
                    <a:pt x="210" y="750"/>
                  </a:lnTo>
                  <a:lnTo>
                    <a:pt x="225" y="735"/>
                  </a:lnTo>
                  <a:lnTo>
                    <a:pt x="255" y="630"/>
                  </a:lnTo>
                  <a:lnTo>
                    <a:pt x="285" y="555"/>
                  </a:lnTo>
                  <a:lnTo>
                    <a:pt x="315" y="375"/>
                  </a:lnTo>
                  <a:lnTo>
                    <a:pt x="330" y="105"/>
                  </a:lnTo>
                  <a:lnTo>
                    <a:pt x="360" y="15"/>
                  </a:lnTo>
                  <a:lnTo>
                    <a:pt x="390" y="90"/>
                  </a:lnTo>
                  <a:lnTo>
                    <a:pt x="405" y="0"/>
                  </a:lnTo>
                  <a:lnTo>
                    <a:pt x="435" y="45"/>
                  </a:lnTo>
                  <a:lnTo>
                    <a:pt x="465" y="45"/>
                  </a:lnTo>
                  <a:lnTo>
                    <a:pt x="495" y="75"/>
                  </a:lnTo>
                  <a:lnTo>
                    <a:pt x="510" y="75"/>
                  </a:lnTo>
                  <a:lnTo>
                    <a:pt x="540" y="105"/>
                  </a:lnTo>
                  <a:lnTo>
                    <a:pt x="570" y="135"/>
                  </a:lnTo>
                  <a:lnTo>
                    <a:pt x="600" y="375"/>
                  </a:lnTo>
                  <a:lnTo>
                    <a:pt x="615" y="540"/>
                  </a:lnTo>
                  <a:lnTo>
                    <a:pt x="645" y="690"/>
                  </a:lnTo>
                  <a:lnTo>
                    <a:pt x="675" y="810"/>
                  </a:lnTo>
                  <a:lnTo>
                    <a:pt x="705" y="825"/>
                  </a:lnTo>
                  <a:lnTo>
                    <a:pt x="720" y="825"/>
                  </a:lnTo>
                  <a:lnTo>
                    <a:pt x="750" y="825"/>
                  </a:lnTo>
                  <a:lnTo>
                    <a:pt x="780" y="795"/>
                  </a:lnTo>
                  <a:lnTo>
                    <a:pt x="810" y="825"/>
                  </a:lnTo>
                  <a:lnTo>
                    <a:pt x="825" y="780"/>
                  </a:lnTo>
                  <a:lnTo>
                    <a:pt x="855" y="810"/>
                  </a:lnTo>
                  <a:lnTo>
                    <a:pt x="885" y="825"/>
                  </a:lnTo>
                  <a:lnTo>
                    <a:pt x="900" y="810"/>
                  </a:lnTo>
                  <a:lnTo>
                    <a:pt x="930" y="825"/>
                  </a:lnTo>
                  <a:lnTo>
                    <a:pt x="960" y="810"/>
                  </a:lnTo>
                  <a:lnTo>
                    <a:pt x="990" y="825"/>
                  </a:lnTo>
                  <a:lnTo>
                    <a:pt x="1005" y="825"/>
                  </a:lnTo>
                  <a:lnTo>
                    <a:pt x="1035" y="855"/>
                  </a:lnTo>
                  <a:lnTo>
                    <a:pt x="1065" y="810"/>
                  </a:lnTo>
                  <a:lnTo>
                    <a:pt x="1095" y="825"/>
                  </a:lnTo>
                  <a:lnTo>
                    <a:pt x="1110" y="825"/>
                  </a:lnTo>
                  <a:lnTo>
                    <a:pt x="1140" y="795"/>
                  </a:lnTo>
                  <a:lnTo>
                    <a:pt x="1170" y="825"/>
                  </a:lnTo>
                  <a:lnTo>
                    <a:pt x="1200" y="810"/>
                  </a:lnTo>
                  <a:lnTo>
                    <a:pt x="1215" y="825"/>
                  </a:lnTo>
                  <a:lnTo>
                    <a:pt x="1245" y="840"/>
                  </a:lnTo>
                  <a:lnTo>
                    <a:pt x="1275" y="825"/>
                  </a:lnTo>
                  <a:lnTo>
                    <a:pt x="1305" y="855"/>
                  </a:lnTo>
                  <a:lnTo>
                    <a:pt x="1320" y="840"/>
                  </a:lnTo>
                  <a:lnTo>
                    <a:pt x="1350" y="825"/>
                  </a:lnTo>
                  <a:lnTo>
                    <a:pt x="1380" y="825"/>
                  </a:lnTo>
                  <a:lnTo>
                    <a:pt x="1395" y="825"/>
                  </a:lnTo>
                  <a:lnTo>
                    <a:pt x="1425" y="825"/>
                  </a:lnTo>
                  <a:lnTo>
                    <a:pt x="1455" y="840"/>
                  </a:lnTo>
                  <a:lnTo>
                    <a:pt x="1485" y="855"/>
                  </a:lnTo>
                  <a:lnTo>
                    <a:pt x="1500" y="885"/>
                  </a:lnTo>
                  <a:lnTo>
                    <a:pt x="1530" y="885"/>
                  </a:lnTo>
                  <a:lnTo>
                    <a:pt x="1560" y="885"/>
                  </a:lnTo>
                  <a:lnTo>
                    <a:pt x="1590" y="870"/>
                  </a:lnTo>
                  <a:lnTo>
                    <a:pt x="1605" y="840"/>
                  </a:lnTo>
                  <a:lnTo>
                    <a:pt x="1635" y="795"/>
                  </a:lnTo>
                  <a:lnTo>
                    <a:pt x="1665" y="810"/>
                  </a:lnTo>
                  <a:lnTo>
                    <a:pt x="1695" y="780"/>
                  </a:lnTo>
                  <a:lnTo>
                    <a:pt x="1710" y="795"/>
                  </a:lnTo>
                  <a:lnTo>
                    <a:pt x="1740" y="825"/>
                  </a:lnTo>
                  <a:lnTo>
                    <a:pt x="1770" y="825"/>
                  </a:lnTo>
                  <a:lnTo>
                    <a:pt x="1785" y="825"/>
                  </a:lnTo>
                  <a:lnTo>
                    <a:pt x="1815" y="840"/>
                  </a:lnTo>
                  <a:lnTo>
                    <a:pt x="1845" y="825"/>
                  </a:lnTo>
                  <a:lnTo>
                    <a:pt x="1875" y="825"/>
                  </a:lnTo>
                  <a:lnTo>
                    <a:pt x="1890" y="855"/>
                  </a:lnTo>
                  <a:lnTo>
                    <a:pt x="1920" y="825"/>
                  </a:lnTo>
                  <a:lnTo>
                    <a:pt x="1950" y="825"/>
                  </a:lnTo>
                  <a:lnTo>
                    <a:pt x="1980" y="825"/>
                  </a:lnTo>
                  <a:lnTo>
                    <a:pt x="1995" y="840"/>
                  </a:lnTo>
                  <a:lnTo>
                    <a:pt x="2025" y="825"/>
                  </a:lnTo>
                  <a:lnTo>
                    <a:pt x="2055" y="825"/>
                  </a:lnTo>
                  <a:lnTo>
                    <a:pt x="2085" y="840"/>
                  </a:lnTo>
                  <a:lnTo>
                    <a:pt x="2100" y="780"/>
                  </a:lnTo>
                  <a:lnTo>
                    <a:pt x="2130" y="765"/>
                  </a:lnTo>
                  <a:lnTo>
                    <a:pt x="2160" y="750"/>
                  </a:lnTo>
                  <a:lnTo>
                    <a:pt x="2190" y="780"/>
                  </a:lnTo>
                  <a:lnTo>
                    <a:pt x="2205" y="765"/>
                  </a:lnTo>
                  <a:lnTo>
                    <a:pt x="2235" y="810"/>
                  </a:lnTo>
                  <a:lnTo>
                    <a:pt x="2265" y="795"/>
                  </a:lnTo>
                  <a:lnTo>
                    <a:pt x="2280" y="810"/>
                  </a:lnTo>
                  <a:lnTo>
                    <a:pt x="2310" y="855"/>
                  </a:lnTo>
                  <a:lnTo>
                    <a:pt x="2340" y="825"/>
                  </a:lnTo>
                  <a:lnTo>
                    <a:pt x="2370" y="810"/>
                  </a:lnTo>
                  <a:lnTo>
                    <a:pt x="2385" y="810"/>
                  </a:lnTo>
                  <a:lnTo>
                    <a:pt x="2415" y="810"/>
                  </a:lnTo>
                  <a:lnTo>
                    <a:pt x="2445" y="855"/>
                  </a:lnTo>
                  <a:lnTo>
                    <a:pt x="2475" y="870"/>
                  </a:lnTo>
                  <a:lnTo>
                    <a:pt x="2490" y="840"/>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latin typeface="Calibri" pitchFamily="34" charset="0"/>
              </a:endParaRPr>
            </a:p>
          </p:txBody>
        </p:sp>
      </p:grpSp>
      <p:grpSp>
        <p:nvGrpSpPr>
          <p:cNvPr id="141" name="Group 140"/>
          <p:cNvGrpSpPr/>
          <p:nvPr/>
        </p:nvGrpSpPr>
        <p:grpSpPr>
          <a:xfrm>
            <a:off x="5334000" y="1981200"/>
            <a:ext cx="2286000" cy="1143000"/>
            <a:chOff x="4724400" y="1676400"/>
            <a:chExt cx="4038600" cy="1752600"/>
          </a:xfrm>
        </p:grpSpPr>
        <p:sp>
          <p:nvSpPr>
            <p:cNvPr id="81" name="Line 212"/>
            <p:cNvSpPr>
              <a:spLocks noChangeShapeType="1"/>
            </p:cNvSpPr>
            <p:nvPr/>
          </p:nvSpPr>
          <p:spPr bwMode="auto">
            <a:xfrm>
              <a:off x="4724400" y="2015170"/>
              <a:ext cx="1329" cy="1356327"/>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82" name="Line 213"/>
            <p:cNvSpPr>
              <a:spLocks noChangeShapeType="1"/>
            </p:cNvSpPr>
            <p:nvPr/>
          </p:nvSpPr>
          <p:spPr bwMode="auto">
            <a:xfrm>
              <a:off x="4794810" y="2020170"/>
              <a:ext cx="0" cy="1346326"/>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83" name="Line 214"/>
            <p:cNvSpPr>
              <a:spLocks noChangeShapeType="1"/>
            </p:cNvSpPr>
            <p:nvPr/>
          </p:nvSpPr>
          <p:spPr bwMode="auto">
            <a:xfrm>
              <a:off x="4865220" y="2020170"/>
              <a:ext cx="0" cy="1346326"/>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84" name="Line 215"/>
            <p:cNvSpPr>
              <a:spLocks noChangeShapeType="1"/>
            </p:cNvSpPr>
            <p:nvPr/>
          </p:nvSpPr>
          <p:spPr bwMode="auto">
            <a:xfrm>
              <a:off x="4934301" y="2031420"/>
              <a:ext cx="1329" cy="1043810"/>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85" name="Line 216"/>
            <p:cNvSpPr>
              <a:spLocks noChangeShapeType="1"/>
            </p:cNvSpPr>
            <p:nvPr/>
          </p:nvSpPr>
          <p:spPr bwMode="auto">
            <a:xfrm>
              <a:off x="5015339" y="2031420"/>
              <a:ext cx="0" cy="1022558"/>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86" name="Line 217"/>
            <p:cNvSpPr>
              <a:spLocks noChangeShapeType="1"/>
            </p:cNvSpPr>
            <p:nvPr/>
          </p:nvSpPr>
          <p:spPr bwMode="auto">
            <a:xfrm>
              <a:off x="5085748" y="2020170"/>
              <a:ext cx="0" cy="1061310"/>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87" name="Line 218"/>
            <p:cNvSpPr>
              <a:spLocks noChangeShapeType="1"/>
            </p:cNvSpPr>
            <p:nvPr/>
          </p:nvSpPr>
          <p:spPr bwMode="auto">
            <a:xfrm>
              <a:off x="5154830" y="2026420"/>
              <a:ext cx="1329" cy="1232570"/>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88" name="Line 219"/>
            <p:cNvSpPr>
              <a:spLocks noChangeShapeType="1"/>
            </p:cNvSpPr>
            <p:nvPr/>
          </p:nvSpPr>
          <p:spPr bwMode="auto">
            <a:xfrm>
              <a:off x="5225240" y="2020170"/>
              <a:ext cx="1328" cy="1308824"/>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89" name="Line 220"/>
            <p:cNvSpPr>
              <a:spLocks noChangeShapeType="1"/>
            </p:cNvSpPr>
            <p:nvPr/>
          </p:nvSpPr>
          <p:spPr bwMode="auto">
            <a:xfrm>
              <a:off x="5306277" y="2015170"/>
              <a:ext cx="0" cy="1345077"/>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90" name="Line 221"/>
            <p:cNvSpPr>
              <a:spLocks noChangeShapeType="1"/>
            </p:cNvSpPr>
            <p:nvPr/>
          </p:nvSpPr>
          <p:spPr bwMode="auto">
            <a:xfrm>
              <a:off x="5375359" y="2020170"/>
              <a:ext cx="1329" cy="1335076"/>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91" name="Line 222"/>
            <p:cNvSpPr>
              <a:spLocks noChangeShapeType="1"/>
            </p:cNvSpPr>
            <p:nvPr/>
          </p:nvSpPr>
          <p:spPr bwMode="auto">
            <a:xfrm>
              <a:off x="5445769" y="2020170"/>
              <a:ext cx="1328" cy="1330076"/>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92" name="Line 223"/>
            <p:cNvSpPr>
              <a:spLocks noChangeShapeType="1"/>
            </p:cNvSpPr>
            <p:nvPr/>
          </p:nvSpPr>
          <p:spPr bwMode="auto">
            <a:xfrm>
              <a:off x="5516178" y="1848910"/>
              <a:ext cx="1329" cy="1242571"/>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93" name="Line 224"/>
            <p:cNvSpPr>
              <a:spLocks noChangeShapeType="1"/>
            </p:cNvSpPr>
            <p:nvPr/>
          </p:nvSpPr>
          <p:spPr bwMode="auto">
            <a:xfrm>
              <a:off x="5595887" y="1718902"/>
              <a:ext cx="1329" cy="1362578"/>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94" name="Line 225"/>
            <p:cNvSpPr>
              <a:spLocks noChangeShapeType="1"/>
            </p:cNvSpPr>
            <p:nvPr/>
          </p:nvSpPr>
          <p:spPr bwMode="auto">
            <a:xfrm>
              <a:off x="5666298" y="1735154"/>
              <a:ext cx="1328" cy="1356327"/>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95" name="Line 226"/>
            <p:cNvSpPr>
              <a:spLocks noChangeShapeType="1"/>
            </p:cNvSpPr>
            <p:nvPr/>
          </p:nvSpPr>
          <p:spPr bwMode="auto">
            <a:xfrm>
              <a:off x="5736707" y="1935165"/>
              <a:ext cx="1329" cy="1350077"/>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96" name="Line 227"/>
            <p:cNvSpPr>
              <a:spLocks noChangeShapeType="1"/>
            </p:cNvSpPr>
            <p:nvPr/>
          </p:nvSpPr>
          <p:spPr bwMode="auto">
            <a:xfrm>
              <a:off x="5807117" y="1993918"/>
              <a:ext cx="0" cy="1382579"/>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97" name="Line 228"/>
            <p:cNvSpPr>
              <a:spLocks noChangeShapeType="1"/>
            </p:cNvSpPr>
            <p:nvPr/>
          </p:nvSpPr>
          <p:spPr bwMode="auto">
            <a:xfrm flipH="1">
              <a:off x="5877527" y="2005169"/>
              <a:ext cx="0" cy="1393829"/>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98" name="Line 229"/>
            <p:cNvSpPr>
              <a:spLocks noChangeShapeType="1"/>
            </p:cNvSpPr>
            <p:nvPr/>
          </p:nvSpPr>
          <p:spPr bwMode="auto">
            <a:xfrm flipH="1">
              <a:off x="5957236" y="2017670"/>
              <a:ext cx="5314" cy="1353827"/>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99" name="Line 230"/>
            <p:cNvSpPr>
              <a:spLocks noChangeShapeType="1"/>
            </p:cNvSpPr>
            <p:nvPr/>
          </p:nvSpPr>
          <p:spPr bwMode="auto">
            <a:xfrm>
              <a:off x="6027646" y="2015170"/>
              <a:ext cx="0" cy="1372578"/>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00" name="Line 231"/>
            <p:cNvSpPr>
              <a:spLocks noChangeShapeType="1"/>
            </p:cNvSpPr>
            <p:nvPr/>
          </p:nvSpPr>
          <p:spPr bwMode="auto">
            <a:xfrm>
              <a:off x="6098055" y="1778906"/>
              <a:ext cx="0" cy="1592591"/>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01" name="Line 232"/>
            <p:cNvSpPr>
              <a:spLocks noChangeShapeType="1"/>
            </p:cNvSpPr>
            <p:nvPr/>
          </p:nvSpPr>
          <p:spPr bwMode="auto">
            <a:xfrm flipH="1">
              <a:off x="6168466" y="1746404"/>
              <a:ext cx="0" cy="1657595"/>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02" name="Line 233"/>
            <p:cNvSpPr>
              <a:spLocks noChangeShapeType="1"/>
            </p:cNvSpPr>
            <p:nvPr/>
          </p:nvSpPr>
          <p:spPr bwMode="auto">
            <a:xfrm flipH="1">
              <a:off x="6248175" y="1735154"/>
              <a:ext cx="0" cy="1668845"/>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03" name="Line 234"/>
            <p:cNvSpPr>
              <a:spLocks noChangeShapeType="1"/>
            </p:cNvSpPr>
            <p:nvPr/>
          </p:nvSpPr>
          <p:spPr bwMode="auto">
            <a:xfrm flipH="1">
              <a:off x="6318584" y="1935165"/>
              <a:ext cx="0" cy="1455083"/>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04" name="Line 235"/>
            <p:cNvSpPr>
              <a:spLocks noChangeShapeType="1"/>
            </p:cNvSpPr>
            <p:nvPr/>
          </p:nvSpPr>
          <p:spPr bwMode="auto">
            <a:xfrm flipH="1">
              <a:off x="6388994" y="1993918"/>
              <a:ext cx="0" cy="1393830"/>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05" name="Line 236"/>
            <p:cNvSpPr>
              <a:spLocks noChangeShapeType="1"/>
            </p:cNvSpPr>
            <p:nvPr/>
          </p:nvSpPr>
          <p:spPr bwMode="auto">
            <a:xfrm flipH="1">
              <a:off x="6458076" y="1977668"/>
              <a:ext cx="0" cy="1407580"/>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06" name="Line 237"/>
            <p:cNvSpPr>
              <a:spLocks noChangeShapeType="1"/>
            </p:cNvSpPr>
            <p:nvPr/>
          </p:nvSpPr>
          <p:spPr bwMode="auto">
            <a:xfrm>
              <a:off x="6539113" y="2010169"/>
              <a:ext cx="0" cy="1382579"/>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07" name="Line 238"/>
            <p:cNvSpPr>
              <a:spLocks noChangeShapeType="1"/>
            </p:cNvSpPr>
            <p:nvPr/>
          </p:nvSpPr>
          <p:spPr bwMode="auto">
            <a:xfrm>
              <a:off x="6609523" y="1998918"/>
              <a:ext cx="1328" cy="1388830"/>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08" name="Line 239"/>
            <p:cNvSpPr>
              <a:spLocks noChangeShapeType="1"/>
            </p:cNvSpPr>
            <p:nvPr/>
          </p:nvSpPr>
          <p:spPr bwMode="auto">
            <a:xfrm>
              <a:off x="6679933" y="1746404"/>
              <a:ext cx="0" cy="1388830"/>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09" name="Line 240"/>
            <p:cNvSpPr>
              <a:spLocks noChangeShapeType="1"/>
            </p:cNvSpPr>
            <p:nvPr/>
          </p:nvSpPr>
          <p:spPr bwMode="auto">
            <a:xfrm>
              <a:off x="6750343" y="1676400"/>
              <a:ext cx="0" cy="1431332"/>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10" name="Line 241"/>
            <p:cNvSpPr>
              <a:spLocks noChangeShapeType="1"/>
            </p:cNvSpPr>
            <p:nvPr/>
          </p:nvSpPr>
          <p:spPr bwMode="auto">
            <a:xfrm>
              <a:off x="6830052" y="1708902"/>
              <a:ext cx="1328" cy="1438832"/>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11" name="Line 242"/>
            <p:cNvSpPr>
              <a:spLocks noChangeShapeType="1"/>
            </p:cNvSpPr>
            <p:nvPr/>
          </p:nvSpPr>
          <p:spPr bwMode="auto">
            <a:xfrm>
              <a:off x="6900461" y="1928914"/>
              <a:ext cx="0" cy="1388830"/>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12" name="Line 243"/>
            <p:cNvSpPr>
              <a:spLocks noChangeShapeType="1"/>
            </p:cNvSpPr>
            <p:nvPr/>
          </p:nvSpPr>
          <p:spPr bwMode="auto">
            <a:xfrm>
              <a:off x="6970872" y="1977668"/>
              <a:ext cx="0" cy="1388829"/>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13" name="Line 244"/>
            <p:cNvSpPr>
              <a:spLocks noChangeShapeType="1"/>
            </p:cNvSpPr>
            <p:nvPr/>
          </p:nvSpPr>
          <p:spPr bwMode="auto">
            <a:xfrm>
              <a:off x="7041281" y="2010169"/>
              <a:ext cx="0" cy="1352577"/>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14" name="Line 245"/>
            <p:cNvSpPr>
              <a:spLocks noChangeShapeType="1"/>
            </p:cNvSpPr>
            <p:nvPr/>
          </p:nvSpPr>
          <p:spPr bwMode="auto">
            <a:xfrm>
              <a:off x="7110362" y="1993918"/>
              <a:ext cx="1329" cy="1372578"/>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15" name="Line 246"/>
            <p:cNvSpPr>
              <a:spLocks noChangeShapeType="1"/>
            </p:cNvSpPr>
            <p:nvPr/>
          </p:nvSpPr>
          <p:spPr bwMode="auto">
            <a:xfrm>
              <a:off x="7191400" y="1988918"/>
              <a:ext cx="0" cy="1371329"/>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16" name="Line 247"/>
            <p:cNvSpPr>
              <a:spLocks noChangeShapeType="1"/>
            </p:cNvSpPr>
            <p:nvPr/>
          </p:nvSpPr>
          <p:spPr bwMode="auto">
            <a:xfrm>
              <a:off x="7261810" y="1757655"/>
              <a:ext cx="0" cy="1387579"/>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17" name="Line 248"/>
            <p:cNvSpPr>
              <a:spLocks noChangeShapeType="1"/>
            </p:cNvSpPr>
            <p:nvPr/>
          </p:nvSpPr>
          <p:spPr bwMode="auto">
            <a:xfrm>
              <a:off x="7330891" y="1741404"/>
              <a:ext cx="1329" cy="1375078"/>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18" name="Line 249"/>
            <p:cNvSpPr>
              <a:spLocks noChangeShapeType="1"/>
            </p:cNvSpPr>
            <p:nvPr/>
          </p:nvSpPr>
          <p:spPr bwMode="auto">
            <a:xfrm>
              <a:off x="7401301" y="1757655"/>
              <a:ext cx="1328" cy="1382579"/>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19" name="Line 250"/>
            <p:cNvSpPr>
              <a:spLocks noChangeShapeType="1"/>
            </p:cNvSpPr>
            <p:nvPr/>
          </p:nvSpPr>
          <p:spPr bwMode="auto">
            <a:xfrm>
              <a:off x="7482339" y="1977668"/>
              <a:ext cx="0" cy="1340076"/>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20" name="Line 251"/>
            <p:cNvSpPr>
              <a:spLocks noChangeShapeType="1"/>
            </p:cNvSpPr>
            <p:nvPr/>
          </p:nvSpPr>
          <p:spPr bwMode="auto">
            <a:xfrm>
              <a:off x="7551420" y="2026420"/>
              <a:ext cx="1329" cy="1372578"/>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21" name="Line 252"/>
            <p:cNvSpPr>
              <a:spLocks noChangeShapeType="1"/>
            </p:cNvSpPr>
            <p:nvPr/>
          </p:nvSpPr>
          <p:spPr bwMode="auto">
            <a:xfrm>
              <a:off x="7621830" y="2020170"/>
              <a:ext cx="1328" cy="1362578"/>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22" name="Line 253"/>
            <p:cNvSpPr>
              <a:spLocks noChangeShapeType="1"/>
            </p:cNvSpPr>
            <p:nvPr/>
          </p:nvSpPr>
          <p:spPr bwMode="auto">
            <a:xfrm>
              <a:off x="7692240" y="2020170"/>
              <a:ext cx="1329" cy="1356327"/>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23" name="Line 254"/>
            <p:cNvSpPr>
              <a:spLocks noChangeShapeType="1"/>
            </p:cNvSpPr>
            <p:nvPr/>
          </p:nvSpPr>
          <p:spPr bwMode="auto">
            <a:xfrm>
              <a:off x="7771949" y="2020170"/>
              <a:ext cx="1329" cy="1362578"/>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24" name="Line 255"/>
            <p:cNvSpPr>
              <a:spLocks noChangeShapeType="1"/>
            </p:cNvSpPr>
            <p:nvPr/>
          </p:nvSpPr>
          <p:spPr bwMode="auto">
            <a:xfrm>
              <a:off x="7842359" y="2020170"/>
              <a:ext cx="1328" cy="1383829"/>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25" name="Line 256"/>
            <p:cNvSpPr>
              <a:spLocks noChangeShapeType="1"/>
            </p:cNvSpPr>
            <p:nvPr/>
          </p:nvSpPr>
          <p:spPr bwMode="auto">
            <a:xfrm>
              <a:off x="7912768" y="2020170"/>
              <a:ext cx="1329" cy="1356327"/>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26" name="Line 257"/>
            <p:cNvSpPr>
              <a:spLocks noChangeShapeType="1"/>
            </p:cNvSpPr>
            <p:nvPr/>
          </p:nvSpPr>
          <p:spPr bwMode="auto">
            <a:xfrm>
              <a:off x="7983179" y="2026420"/>
              <a:ext cx="0" cy="1356328"/>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27" name="Line 258"/>
            <p:cNvSpPr>
              <a:spLocks noChangeShapeType="1"/>
            </p:cNvSpPr>
            <p:nvPr/>
          </p:nvSpPr>
          <p:spPr bwMode="auto">
            <a:xfrm>
              <a:off x="8053588" y="2036421"/>
              <a:ext cx="0" cy="1362578"/>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28" name="Line 259"/>
            <p:cNvSpPr>
              <a:spLocks noChangeShapeType="1"/>
            </p:cNvSpPr>
            <p:nvPr/>
          </p:nvSpPr>
          <p:spPr bwMode="auto">
            <a:xfrm>
              <a:off x="8133297" y="2042671"/>
              <a:ext cx="1329" cy="1372578"/>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29" name="Line 260"/>
            <p:cNvSpPr>
              <a:spLocks noChangeShapeType="1"/>
            </p:cNvSpPr>
            <p:nvPr/>
          </p:nvSpPr>
          <p:spPr bwMode="auto">
            <a:xfrm>
              <a:off x="8203707" y="2010169"/>
              <a:ext cx="0" cy="1382579"/>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30" name="Line 261"/>
            <p:cNvSpPr>
              <a:spLocks noChangeShapeType="1"/>
            </p:cNvSpPr>
            <p:nvPr/>
          </p:nvSpPr>
          <p:spPr bwMode="auto">
            <a:xfrm>
              <a:off x="8274117" y="2026420"/>
              <a:ext cx="0" cy="1372578"/>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31" name="Line 262"/>
            <p:cNvSpPr>
              <a:spLocks noChangeShapeType="1"/>
            </p:cNvSpPr>
            <p:nvPr/>
          </p:nvSpPr>
          <p:spPr bwMode="auto">
            <a:xfrm>
              <a:off x="8344527" y="2031420"/>
              <a:ext cx="0" cy="1393830"/>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32" name="Line 263"/>
            <p:cNvSpPr>
              <a:spLocks noChangeShapeType="1"/>
            </p:cNvSpPr>
            <p:nvPr/>
          </p:nvSpPr>
          <p:spPr bwMode="auto">
            <a:xfrm>
              <a:off x="8424236" y="2031420"/>
              <a:ext cx="0" cy="1367578"/>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33" name="Line 264"/>
            <p:cNvSpPr>
              <a:spLocks noChangeShapeType="1"/>
            </p:cNvSpPr>
            <p:nvPr/>
          </p:nvSpPr>
          <p:spPr bwMode="auto">
            <a:xfrm>
              <a:off x="8494646" y="2010169"/>
              <a:ext cx="0" cy="1372578"/>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34" name="Line 265"/>
            <p:cNvSpPr>
              <a:spLocks noChangeShapeType="1"/>
            </p:cNvSpPr>
            <p:nvPr/>
          </p:nvSpPr>
          <p:spPr bwMode="auto">
            <a:xfrm>
              <a:off x="8565056" y="2005169"/>
              <a:ext cx="0" cy="1398829"/>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35" name="Line 266"/>
            <p:cNvSpPr>
              <a:spLocks noChangeShapeType="1"/>
            </p:cNvSpPr>
            <p:nvPr/>
          </p:nvSpPr>
          <p:spPr bwMode="auto">
            <a:xfrm>
              <a:off x="8634137" y="2031420"/>
              <a:ext cx="1328" cy="1361328"/>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36" name="Line 267"/>
            <p:cNvSpPr>
              <a:spLocks noChangeShapeType="1"/>
            </p:cNvSpPr>
            <p:nvPr/>
          </p:nvSpPr>
          <p:spPr bwMode="auto">
            <a:xfrm>
              <a:off x="8715174" y="2020170"/>
              <a:ext cx="0" cy="1367578"/>
            </a:xfrm>
            <a:prstGeom prst="line">
              <a:avLst/>
            </a:prstGeom>
            <a:noFill/>
            <a:ln w="0">
              <a:solidFill>
                <a:schemeClr val="bg1">
                  <a:lumMod val="50000"/>
                </a:schemeClr>
              </a:solidFill>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137" name="Freeform 268"/>
            <p:cNvSpPr>
              <a:spLocks/>
            </p:cNvSpPr>
            <p:nvPr/>
          </p:nvSpPr>
          <p:spPr bwMode="auto">
            <a:xfrm>
              <a:off x="4735028" y="3057729"/>
              <a:ext cx="2300939" cy="350020"/>
            </a:xfrm>
            <a:custGeom>
              <a:avLst/>
              <a:gdLst/>
              <a:ahLst/>
              <a:cxnLst>
                <a:cxn ang="0">
                  <a:pos x="60" y="930"/>
                </a:cxn>
                <a:cxn ang="0">
                  <a:pos x="135" y="930"/>
                </a:cxn>
                <a:cxn ang="0">
                  <a:pos x="210" y="870"/>
                </a:cxn>
                <a:cxn ang="0">
                  <a:pos x="285" y="450"/>
                </a:cxn>
                <a:cxn ang="0">
                  <a:pos x="375" y="90"/>
                </a:cxn>
                <a:cxn ang="0">
                  <a:pos x="450" y="135"/>
                </a:cxn>
                <a:cxn ang="0">
                  <a:pos x="525" y="165"/>
                </a:cxn>
                <a:cxn ang="0">
                  <a:pos x="600" y="510"/>
                </a:cxn>
                <a:cxn ang="0">
                  <a:pos x="675" y="825"/>
                </a:cxn>
                <a:cxn ang="0">
                  <a:pos x="765" y="825"/>
                </a:cxn>
                <a:cxn ang="0">
                  <a:pos x="840" y="870"/>
                </a:cxn>
                <a:cxn ang="0">
                  <a:pos x="915" y="870"/>
                </a:cxn>
                <a:cxn ang="0">
                  <a:pos x="990" y="855"/>
                </a:cxn>
                <a:cxn ang="0">
                  <a:pos x="1065" y="780"/>
                </a:cxn>
                <a:cxn ang="0">
                  <a:pos x="1155" y="180"/>
                </a:cxn>
                <a:cxn ang="0">
                  <a:pos x="1230" y="30"/>
                </a:cxn>
                <a:cxn ang="0">
                  <a:pos x="1305" y="120"/>
                </a:cxn>
                <a:cxn ang="0">
                  <a:pos x="1380" y="255"/>
                </a:cxn>
                <a:cxn ang="0">
                  <a:pos x="1455" y="675"/>
                </a:cxn>
                <a:cxn ang="0">
                  <a:pos x="1545" y="885"/>
                </a:cxn>
                <a:cxn ang="0">
                  <a:pos x="1620" y="945"/>
                </a:cxn>
                <a:cxn ang="0">
                  <a:pos x="1695" y="915"/>
                </a:cxn>
                <a:cxn ang="0">
                  <a:pos x="1770" y="885"/>
                </a:cxn>
                <a:cxn ang="0">
                  <a:pos x="1845" y="930"/>
                </a:cxn>
                <a:cxn ang="0">
                  <a:pos x="1935" y="975"/>
                </a:cxn>
                <a:cxn ang="0">
                  <a:pos x="2010" y="915"/>
                </a:cxn>
                <a:cxn ang="0">
                  <a:pos x="2085" y="960"/>
                </a:cxn>
                <a:cxn ang="0">
                  <a:pos x="2160" y="945"/>
                </a:cxn>
                <a:cxn ang="0">
                  <a:pos x="2250" y="945"/>
                </a:cxn>
                <a:cxn ang="0">
                  <a:pos x="2325" y="930"/>
                </a:cxn>
                <a:cxn ang="0">
                  <a:pos x="2400" y="945"/>
                </a:cxn>
                <a:cxn ang="0">
                  <a:pos x="2475" y="915"/>
                </a:cxn>
                <a:cxn ang="0">
                  <a:pos x="2550" y="945"/>
                </a:cxn>
                <a:cxn ang="0">
                  <a:pos x="2640" y="945"/>
                </a:cxn>
                <a:cxn ang="0">
                  <a:pos x="2715" y="930"/>
                </a:cxn>
                <a:cxn ang="0">
                  <a:pos x="2790" y="585"/>
                </a:cxn>
                <a:cxn ang="0">
                  <a:pos x="2866" y="210"/>
                </a:cxn>
                <a:cxn ang="0">
                  <a:pos x="2941" y="195"/>
                </a:cxn>
                <a:cxn ang="0">
                  <a:pos x="3031" y="255"/>
                </a:cxn>
                <a:cxn ang="0">
                  <a:pos x="3106" y="630"/>
                </a:cxn>
                <a:cxn ang="0">
                  <a:pos x="3181" y="855"/>
                </a:cxn>
                <a:cxn ang="0">
                  <a:pos x="3256" y="870"/>
                </a:cxn>
              </a:cxnLst>
              <a:rect l="0" t="0" r="r" b="b"/>
              <a:pathLst>
                <a:path w="3316" h="975">
                  <a:moveTo>
                    <a:pt x="0" y="885"/>
                  </a:moveTo>
                  <a:lnTo>
                    <a:pt x="30" y="930"/>
                  </a:lnTo>
                  <a:lnTo>
                    <a:pt x="60" y="930"/>
                  </a:lnTo>
                  <a:lnTo>
                    <a:pt x="75" y="840"/>
                  </a:lnTo>
                  <a:lnTo>
                    <a:pt x="105" y="870"/>
                  </a:lnTo>
                  <a:lnTo>
                    <a:pt x="135" y="930"/>
                  </a:lnTo>
                  <a:lnTo>
                    <a:pt x="165" y="930"/>
                  </a:lnTo>
                  <a:lnTo>
                    <a:pt x="180" y="915"/>
                  </a:lnTo>
                  <a:lnTo>
                    <a:pt x="210" y="870"/>
                  </a:lnTo>
                  <a:lnTo>
                    <a:pt x="240" y="840"/>
                  </a:lnTo>
                  <a:lnTo>
                    <a:pt x="270" y="750"/>
                  </a:lnTo>
                  <a:lnTo>
                    <a:pt x="285" y="450"/>
                  </a:lnTo>
                  <a:lnTo>
                    <a:pt x="315" y="135"/>
                  </a:lnTo>
                  <a:lnTo>
                    <a:pt x="345" y="135"/>
                  </a:lnTo>
                  <a:lnTo>
                    <a:pt x="375" y="90"/>
                  </a:lnTo>
                  <a:lnTo>
                    <a:pt x="390" y="0"/>
                  </a:lnTo>
                  <a:lnTo>
                    <a:pt x="420" y="90"/>
                  </a:lnTo>
                  <a:lnTo>
                    <a:pt x="450" y="135"/>
                  </a:lnTo>
                  <a:lnTo>
                    <a:pt x="465" y="60"/>
                  </a:lnTo>
                  <a:lnTo>
                    <a:pt x="495" y="135"/>
                  </a:lnTo>
                  <a:lnTo>
                    <a:pt x="525" y="165"/>
                  </a:lnTo>
                  <a:lnTo>
                    <a:pt x="555" y="240"/>
                  </a:lnTo>
                  <a:lnTo>
                    <a:pt x="570" y="300"/>
                  </a:lnTo>
                  <a:lnTo>
                    <a:pt x="600" y="510"/>
                  </a:lnTo>
                  <a:lnTo>
                    <a:pt x="630" y="600"/>
                  </a:lnTo>
                  <a:lnTo>
                    <a:pt x="660" y="810"/>
                  </a:lnTo>
                  <a:lnTo>
                    <a:pt x="675" y="825"/>
                  </a:lnTo>
                  <a:lnTo>
                    <a:pt x="705" y="780"/>
                  </a:lnTo>
                  <a:lnTo>
                    <a:pt x="735" y="780"/>
                  </a:lnTo>
                  <a:lnTo>
                    <a:pt x="765" y="825"/>
                  </a:lnTo>
                  <a:lnTo>
                    <a:pt x="780" y="840"/>
                  </a:lnTo>
                  <a:lnTo>
                    <a:pt x="810" y="870"/>
                  </a:lnTo>
                  <a:lnTo>
                    <a:pt x="840" y="870"/>
                  </a:lnTo>
                  <a:lnTo>
                    <a:pt x="870" y="900"/>
                  </a:lnTo>
                  <a:lnTo>
                    <a:pt x="885" y="870"/>
                  </a:lnTo>
                  <a:lnTo>
                    <a:pt x="915" y="870"/>
                  </a:lnTo>
                  <a:lnTo>
                    <a:pt x="945" y="840"/>
                  </a:lnTo>
                  <a:lnTo>
                    <a:pt x="960" y="885"/>
                  </a:lnTo>
                  <a:lnTo>
                    <a:pt x="990" y="855"/>
                  </a:lnTo>
                  <a:lnTo>
                    <a:pt x="1020" y="855"/>
                  </a:lnTo>
                  <a:lnTo>
                    <a:pt x="1050" y="840"/>
                  </a:lnTo>
                  <a:lnTo>
                    <a:pt x="1065" y="780"/>
                  </a:lnTo>
                  <a:lnTo>
                    <a:pt x="1095" y="675"/>
                  </a:lnTo>
                  <a:lnTo>
                    <a:pt x="1125" y="480"/>
                  </a:lnTo>
                  <a:lnTo>
                    <a:pt x="1155" y="180"/>
                  </a:lnTo>
                  <a:lnTo>
                    <a:pt x="1170" y="0"/>
                  </a:lnTo>
                  <a:lnTo>
                    <a:pt x="1200" y="120"/>
                  </a:lnTo>
                  <a:lnTo>
                    <a:pt x="1230" y="30"/>
                  </a:lnTo>
                  <a:lnTo>
                    <a:pt x="1260" y="150"/>
                  </a:lnTo>
                  <a:lnTo>
                    <a:pt x="1275" y="75"/>
                  </a:lnTo>
                  <a:lnTo>
                    <a:pt x="1305" y="120"/>
                  </a:lnTo>
                  <a:lnTo>
                    <a:pt x="1335" y="120"/>
                  </a:lnTo>
                  <a:lnTo>
                    <a:pt x="1365" y="180"/>
                  </a:lnTo>
                  <a:lnTo>
                    <a:pt x="1380" y="255"/>
                  </a:lnTo>
                  <a:lnTo>
                    <a:pt x="1410" y="330"/>
                  </a:lnTo>
                  <a:lnTo>
                    <a:pt x="1440" y="585"/>
                  </a:lnTo>
                  <a:lnTo>
                    <a:pt x="1455" y="675"/>
                  </a:lnTo>
                  <a:lnTo>
                    <a:pt x="1485" y="810"/>
                  </a:lnTo>
                  <a:lnTo>
                    <a:pt x="1515" y="855"/>
                  </a:lnTo>
                  <a:lnTo>
                    <a:pt x="1545" y="885"/>
                  </a:lnTo>
                  <a:lnTo>
                    <a:pt x="1560" y="900"/>
                  </a:lnTo>
                  <a:lnTo>
                    <a:pt x="1590" y="915"/>
                  </a:lnTo>
                  <a:lnTo>
                    <a:pt x="1620" y="945"/>
                  </a:lnTo>
                  <a:lnTo>
                    <a:pt x="1650" y="960"/>
                  </a:lnTo>
                  <a:lnTo>
                    <a:pt x="1665" y="960"/>
                  </a:lnTo>
                  <a:lnTo>
                    <a:pt x="1695" y="915"/>
                  </a:lnTo>
                  <a:lnTo>
                    <a:pt x="1725" y="870"/>
                  </a:lnTo>
                  <a:lnTo>
                    <a:pt x="1755" y="915"/>
                  </a:lnTo>
                  <a:lnTo>
                    <a:pt x="1770" y="885"/>
                  </a:lnTo>
                  <a:lnTo>
                    <a:pt x="1800" y="930"/>
                  </a:lnTo>
                  <a:lnTo>
                    <a:pt x="1830" y="945"/>
                  </a:lnTo>
                  <a:lnTo>
                    <a:pt x="1845" y="930"/>
                  </a:lnTo>
                  <a:lnTo>
                    <a:pt x="1875" y="930"/>
                  </a:lnTo>
                  <a:lnTo>
                    <a:pt x="1905" y="960"/>
                  </a:lnTo>
                  <a:lnTo>
                    <a:pt x="1935" y="975"/>
                  </a:lnTo>
                  <a:lnTo>
                    <a:pt x="1950" y="930"/>
                  </a:lnTo>
                  <a:lnTo>
                    <a:pt x="1980" y="900"/>
                  </a:lnTo>
                  <a:lnTo>
                    <a:pt x="2010" y="915"/>
                  </a:lnTo>
                  <a:lnTo>
                    <a:pt x="2040" y="945"/>
                  </a:lnTo>
                  <a:lnTo>
                    <a:pt x="2055" y="945"/>
                  </a:lnTo>
                  <a:lnTo>
                    <a:pt x="2085" y="960"/>
                  </a:lnTo>
                  <a:lnTo>
                    <a:pt x="2115" y="975"/>
                  </a:lnTo>
                  <a:lnTo>
                    <a:pt x="2145" y="960"/>
                  </a:lnTo>
                  <a:lnTo>
                    <a:pt x="2160" y="945"/>
                  </a:lnTo>
                  <a:lnTo>
                    <a:pt x="2190" y="960"/>
                  </a:lnTo>
                  <a:lnTo>
                    <a:pt x="2220" y="945"/>
                  </a:lnTo>
                  <a:lnTo>
                    <a:pt x="2250" y="945"/>
                  </a:lnTo>
                  <a:lnTo>
                    <a:pt x="2265" y="960"/>
                  </a:lnTo>
                  <a:lnTo>
                    <a:pt x="2295" y="930"/>
                  </a:lnTo>
                  <a:lnTo>
                    <a:pt x="2325" y="930"/>
                  </a:lnTo>
                  <a:lnTo>
                    <a:pt x="2340" y="945"/>
                  </a:lnTo>
                  <a:lnTo>
                    <a:pt x="2370" y="945"/>
                  </a:lnTo>
                  <a:lnTo>
                    <a:pt x="2400" y="945"/>
                  </a:lnTo>
                  <a:lnTo>
                    <a:pt x="2430" y="915"/>
                  </a:lnTo>
                  <a:lnTo>
                    <a:pt x="2445" y="930"/>
                  </a:lnTo>
                  <a:lnTo>
                    <a:pt x="2475" y="915"/>
                  </a:lnTo>
                  <a:lnTo>
                    <a:pt x="2505" y="930"/>
                  </a:lnTo>
                  <a:lnTo>
                    <a:pt x="2535" y="945"/>
                  </a:lnTo>
                  <a:lnTo>
                    <a:pt x="2550" y="945"/>
                  </a:lnTo>
                  <a:lnTo>
                    <a:pt x="2580" y="930"/>
                  </a:lnTo>
                  <a:lnTo>
                    <a:pt x="2610" y="945"/>
                  </a:lnTo>
                  <a:lnTo>
                    <a:pt x="2640" y="945"/>
                  </a:lnTo>
                  <a:lnTo>
                    <a:pt x="2655" y="930"/>
                  </a:lnTo>
                  <a:lnTo>
                    <a:pt x="2685" y="915"/>
                  </a:lnTo>
                  <a:lnTo>
                    <a:pt x="2715" y="930"/>
                  </a:lnTo>
                  <a:lnTo>
                    <a:pt x="2745" y="870"/>
                  </a:lnTo>
                  <a:lnTo>
                    <a:pt x="2760" y="750"/>
                  </a:lnTo>
                  <a:lnTo>
                    <a:pt x="2790" y="585"/>
                  </a:lnTo>
                  <a:lnTo>
                    <a:pt x="2820" y="285"/>
                  </a:lnTo>
                  <a:lnTo>
                    <a:pt x="2836" y="165"/>
                  </a:lnTo>
                  <a:lnTo>
                    <a:pt x="2866" y="210"/>
                  </a:lnTo>
                  <a:lnTo>
                    <a:pt x="2896" y="120"/>
                  </a:lnTo>
                  <a:lnTo>
                    <a:pt x="2926" y="135"/>
                  </a:lnTo>
                  <a:lnTo>
                    <a:pt x="2941" y="195"/>
                  </a:lnTo>
                  <a:lnTo>
                    <a:pt x="2971" y="210"/>
                  </a:lnTo>
                  <a:lnTo>
                    <a:pt x="3001" y="240"/>
                  </a:lnTo>
                  <a:lnTo>
                    <a:pt x="3031" y="255"/>
                  </a:lnTo>
                  <a:lnTo>
                    <a:pt x="3046" y="300"/>
                  </a:lnTo>
                  <a:lnTo>
                    <a:pt x="3076" y="375"/>
                  </a:lnTo>
                  <a:lnTo>
                    <a:pt x="3106" y="630"/>
                  </a:lnTo>
                  <a:lnTo>
                    <a:pt x="3136" y="750"/>
                  </a:lnTo>
                  <a:lnTo>
                    <a:pt x="3151" y="840"/>
                  </a:lnTo>
                  <a:lnTo>
                    <a:pt x="3181" y="855"/>
                  </a:lnTo>
                  <a:lnTo>
                    <a:pt x="3211" y="870"/>
                  </a:lnTo>
                  <a:lnTo>
                    <a:pt x="3241" y="870"/>
                  </a:lnTo>
                  <a:lnTo>
                    <a:pt x="3256" y="870"/>
                  </a:lnTo>
                  <a:lnTo>
                    <a:pt x="3286" y="885"/>
                  </a:lnTo>
                  <a:lnTo>
                    <a:pt x="3316" y="870"/>
                  </a:lnTo>
                </a:path>
              </a:pathLst>
            </a:custGeom>
            <a:noFill/>
            <a:ln>
              <a:solidFill>
                <a:srgbClr val="00B050"/>
              </a:solidFill>
              <a:headEnd/>
              <a:tailEnd/>
            </a:ln>
          </p:spPr>
          <p:style>
            <a:lnRef idx="3">
              <a:schemeClr val="accent6"/>
            </a:lnRef>
            <a:fillRef idx="0">
              <a:schemeClr val="accent6"/>
            </a:fillRef>
            <a:effectRef idx="2">
              <a:schemeClr val="accent6"/>
            </a:effectRef>
            <a:fontRef idx="minor">
              <a:schemeClr val="tx1"/>
            </a:fontRef>
          </p:style>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8" name="Freeform 269"/>
            <p:cNvSpPr>
              <a:spLocks/>
            </p:cNvSpPr>
            <p:nvPr/>
          </p:nvSpPr>
          <p:spPr bwMode="auto">
            <a:xfrm>
              <a:off x="7035967" y="3111482"/>
              <a:ext cx="1727033" cy="317518"/>
            </a:xfrm>
            <a:custGeom>
              <a:avLst/>
              <a:gdLst/>
              <a:ahLst/>
              <a:cxnLst>
                <a:cxn ang="0">
                  <a:pos x="15" y="720"/>
                </a:cxn>
                <a:cxn ang="0">
                  <a:pos x="75" y="720"/>
                </a:cxn>
                <a:cxn ang="0">
                  <a:pos x="120" y="720"/>
                </a:cxn>
                <a:cxn ang="0">
                  <a:pos x="180" y="735"/>
                </a:cxn>
                <a:cxn ang="0">
                  <a:pos x="225" y="720"/>
                </a:cxn>
                <a:cxn ang="0">
                  <a:pos x="285" y="510"/>
                </a:cxn>
                <a:cxn ang="0">
                  <a:pos x="330" y="165"/>
                </a:cxn>
                <a:cxn ang="0">
                  <a:pos x="390" y="45"/>
                </a:cxn>
                <a:cxn ang="0">
                  <a:pos x="435" y="30"/>
                </a:cxn>
                <a:cxn ang="0">
                  <a:pos x="495" y="45"/>
                </a:cxn>
                <a:cxn ang="0">
                  <a:pos x="540" y="150"/>
                </a:cxn>
                <a:cxn ang="0">
                  <a:pos x="600" y="345"/>
                </a:cxn>
                <a:cxn ang="0">
                  <a:pos x="645" y="615"/>
                </a:cxn>
                <a:cxn ang="0">
                  <a:pos x="705" y="765"/>
                </a:cxn>
                <a:cxn ang="0">
                  <a:pos x="750" y="795"/>
                </a:cxn>
                <a:cxn ang="0">
                  <a:pos x="810" y="765"/>
                </a:cxn>
                <a:cxn ang="0">
                  <a:pos x="855" y="765"/>
                </a:cxn>
                <a:cxn ang="0">
                  <a:pos x="900" y="780"/>
                </a:cxn>
                <a:cxn ang="0">
                  <a:pos x="960" y="750"/>
                </a:cxn>
                <a:cxn ang="0">
                  <a:pos x="1005" y="750"/>
                </a:cxn>
                <a:cxn ang="0">
                  <a:pos x="1065" y="765"/>
                </a:cxn>
                <a:cxn ang="0">
                  <a:pos x="1110" y="780"/>
                </a:cxn>
                <a:cxn ang="0">
                  <a:pos x="1170" y="825"/>
                </a:cxn>
                <a:cxn ang="0">
                  <a:pos x="1215" y="780"/>
                </a:cxn>
                <a:cxn ang="0">
                  <a:pos x="1275" y="750"/>
                </a:cxn>
                <a:cxn ang="0">
                  <a:pos x="1320" y="765"/>
                </a:cxn>
                <a:cxn ang="0">
                  <a:pos x="1380" y="765"/>
                </a:cxn>
                <a:cxn ang="0">
                  <a:pos x="1425" y="795"/>
                </a:cxn>
                <a:cxn ang="0">
                  <a:pos x="1485" y="810"/>
                </a:cxn>
                <a:cxn ang="0">
                  <a:pos x="1530" y="810"/>
                </a:cxn>
                <a:cxn ang="0">
                  <a:pos x="1590" y="840"/>
                </a:cxn>
                <a:cxn ang="0">
                  <a:pos x="1635" y="780"/>
                </a:cxn>
                <a:cxn ang="0">
                  <a:pos x="1695" y="795"/>
                </a:cxn>
                <a:cxn ang="0">
                  <a:pos x="1740" y="765"/>
                </a:cxn>
                <a:cxn ang="0">
                  <a:pos x="1785" y="810"/>
                </a:cxn>
                <a:cxn ang="0">
                  <a:pos x="1845" y="795"/>
                </a:cxn>
                <a:cxn ang="0">
                  <a:pos x="1890" y="870"/>
                </a:cxn>
                <a:cxn ang="0">
                  <a:pos x="1950" y="855"/>
                </a:cxn>
                <a:cxn ang="0">
                  <a:pos x="1995" y="810"/>
                </a:cxn>
                <a:cxn ang="0">
                  <a:pos x="2055" y="810"/>
                </a:cxn>
                <a:cxn ang="0">
                  <a:pos x="2100" y="765"/>
                </a:cxn>
                <a:cxn ang="0">
                  <a:pos x="2160" y="855"/>
                </a:cxn>
                <a:cxn ang="0">
                  <a:pos x="2205" y="825"/>
                </a:cxn>
                <a:cxn ang="0">
                  <a:pos x="2265" y="825"/>
                </a:cxn>
                <a:cxn ang="0">
                  <a:pos x="2310" y="795"/>
                </a:cxn>
                <a:cxn ang="0">
                  <a:pos x="2370" y="840"/>
                </a:cxn>
                <a:cxn ang="0">
                  <a:pos x="2415" y="780"/>
                </a:cxn>
                <a:cxn ang="0">
                  <a:pos x="2475" y="750"/>
                </a:cxn>
              </a:cxnLst>
              <a:rect l="0" t="0" r="r" b="b"/>
              <a:pathLst>
                <a:path w="2490" h="885">
                  <a:moveTo>
                    <a:pt x="0" y="720"/>
                  </a:moveTo>
                  <a:lnTo>
                    <a:pt x="15" y="720"/>
                  </a:lnTo>
                  <a:lnTo>
                    <a:pt x="45" y="705"/>
                  </a:lnTo>
                  <a:lnTo>
                    <a:pt x="75" y="720"/>
                  </a:lnTo>
                  <a:lnTo>
                    <a:pt x="105" y="705"/>
                  </a:lnTo>
                  <a:lnTo>
                    <a:pt x="120" y="720"/>
                  </a:lnTo>
                  <a:lnTo>
                    <a:pt x="150" y="735"/>
                  </a:lnTo>
                  <a:lnTo>
                    <a:pt x="180" y="735"/>
                  </a:lnTo>
                  <a:lnTo>
                    <a:pt x="210" y="705"/>
                  </a:lnTo>
                  <a:lnTo>
                    <a:pt x="225" y="720"/>
                  </a:lnTo>
                  <a:lnTo>
                    <a:pt x="255" y="705"/>
                  </a:lnTo>
                  <a:lnTo>
                    <a:pt x="285" y="510"/>
                  </a:lnTo>
                  <a:lnTo>
                    <a:pt x="315" y="300"/>
                  </a:lnTo>
                  <a:lnTo>
                    <a:pt x="330" y="165"/>
                  </a:lnTo>
                  <a:lnTo>
                    <a:pt x="360" y="30"/>
                  </a:lnTo>
                  <a:lnTo>
                    <a:pt x="390" y="45"/>
                  </a:lnTo>
                  <a:lnTo>
                    <a:pt x="405" y="0"/>
                  </a:lnTo>
                  <a:lnTo>
                    <a:pt x="435" y="30"/>
                  </a:lnTo>
                  <a:lnTo>
                    <a:pt x="465" y="75"/>
                  </a:lnTo>
                  <a:lnTo>
                    <a:pt x="495" y="45"/>
                  </a:lnTo>
                  <a:lnTo>
                    <a:pt x="510" y="90"/>
                  </a:lnTo>
                  <a:lnTo>
                    <a:pt x="540" y="150"/>
                  </a:lnTo>
                  <a:lnTo>
                    <a:pt x="570" y="255"/>
                  </a:lnTo>
                  <a:lnTo>
                    <a:pt x="600" y="345"/>
                  </a:lnTo>
                  <a:lnTo>
                    <a:pt x="615" y="525"/>
                  </a:lnTo>
                  <a:lnTo>
                    <a:pt x="645" y="615"/>
                  </a:lnTo>
                  <a:lnTo>
                    <a:pt x="675" y="735"/>
                  </a:lnTo>
                  <a:lnTo>
                    <a:pt x="705" y="765"/>
                  </a:lnTo>
                  <a:lnTo>
                    <a:pt x="720" y="810"/>
                  </a:lnTo>
                  <a:lnTo>
                    <a:pt x="750" y="795"/>
                  </a:lnTo>
                  <a:lnTo>
                    <a:pt x="780" y="780"/>
                  </a:lnTo>
                  <a:lnTo>
                    <a:pt x="810" y="765"/>
                  </a:lnTo>
                  <a:lnTo>
                    <a:pt x="825" y="765"/>
                  </a:lnTo>
                  <a:lnTo>
                    <a:pt x="855" y="765"/>
                  </a:lnTo>
                  <a:lnTo>
                    <a:pt x="885" y="780"/>
                  </a:lnTo>
                  <a:lnTo>
                    <a:pt x="900" y="780"/>
                  </a:lnTo>
                  <a:lnTo>
                    <a:pt x="930" y="765"/>
                  </a:lnTo>
                  <a:lnTo>
                    <a:pt x="960" y="750"/>
                  </a:lnTo>
                  <a:lnTo>
                    <a:pt x="990" y="750"/>
                  </a:lnTo>
                  <a:lnTo>
                    <a:pt x="1005" y="750"/>
                  </a:lnTo>
                  <a:lnTo>
                    <a:pt x="1035" y="765"/>
                  </a:lnTo>
                  <a:lnTo>
                    <a:pt x="1065" y="765"/>
                  </a:lnTo>
                  <a:lnTo>
                    <a:pt x="1095" y="765"/>
                  </a:lnTo>
                  <a:lnTo>
                    <a:pt x="1110" y="780"/>
                  </a:lnTo>
                  <a:lnTo>
                    <a:pt x="1140" y="795"/>
                  </a:lnTo>
                  <a:lnTo>
                    <a:pt x="1170" y="825"/>
                  </a:lnTo>
                  <a:lnTo>
                    <a:pt x="1200" y="810"/>
                  </a:lnTo>
                  <a:lnTo>
                    <a:pt x="1215" y="780"/>
                  </a:lnTo>
                  <a:lnTo>
                    <a:pt x="1245" y="780"/>
                  </a:lnTo>
                  <a:lnTo>
                    <a:pt x="1275" y="750"/>
                  </a:lnTo>
                  <a:lnTo>
                    <a:pt x="1305" y="795"/>
                  </a:lnTo>
                  <a:lnTo>
                    <a:pt x="1320" y="765"/>
                  </a:lnTo>
                  <a:lnTo>
                    <a:pt x="1350" y="765"/>
                  </a:lnTo>
                  <a:lnTo>
                    <a:pt x="1380" y="765"/>
                  </a:lnTo>
                  <a:lnTo>
                    <a:pt x="1395" y="795"/>
                  </a:lnTo>
                  <a:lnTo>
                    <a:pt x="1425" y="795"/>
                  </a:lnTo>
                  <a:lnTo>
                    <a:pt x="1455" y="795"/>
                  </a:lnTo>
                  <a:lnTo>
                    <a:pt x="1485" y="810"/>
                  </a:lnTo>
                  <a:lnTo>
                    <a:pt x="1500" y="810"/>
                  </a:lnTo>
                  <a:lnTo>
                    <a:pt x="1530" y="810"/>
                  </a:lnTo>
                  <a:lnTo>
                    <a:pt x="1560" y="825"/>
                  </a:lnTo>
                  <a:lnTo>
                    <a:pt x="1590" y="840"/>
                  </a:lnTo>
                  <a:lnTo>
                    <a:pt x="1605" y="810"/>
                  </a:lnTo>
                  <a:lnTo>
                    <a:pt x="1635" y="780"/>
                  </a:lnTo>
                  <a:lnTo>
                    <a:pt x="1665" y="765"/>
                  </a:lnTo>
                  <a:lnTo>
                    <a:pt x="1695" y="795"/>
                  </a:lnTo>
                  <a:lnTo>
                    <a:pt x="1710" y="780"/>
                  </a:lnTo>
                  <a:lnTo>
                    <a:pt x="1740" y="765"/>
                  </a:lnTo>
                  <a:lnTo>
                    <a:pt x="1770" y="795"/>
                  </a:lnTo>
                  <a:lnTo>
                    <a:pt x="1785" y="810"/>
                  </a:lnTo>
                  <a:lnTo>
                    <a:pt x="1815" y="825"/>
                  </a:lnTo>
                  <a:lnTo>
                    <a:pt x="1845" y="795"/>
                  </a:lnTo>
                  <a:lnTo>
                    <a:pt x="1875" y="885"/>
                  </a:lnTo>
                  <a:lnTo>
                    <a:pt x="1890" y="870"/>
                  </a:lnTo>
                  <a:lnTo>
                    <a:pt x="1920" y="855"/>
                  </a:lnTo>
                  <a:lnTo>
                    <a:pt x="1950" y="855"/>
                  </a:lnTo>
                  <a:lnTo>
                    <a:pt x="1980" y="840"/>
                  </a:lnTo>
                  <a:lnTo>
                    <a:pt x="1995" y="810"/>
                  </a:lnTo>
                  <a:lnTo>
                    <a:pt x="2025" y="810"/>
                  </a:lnTo>
                  <a:lnTo>
                    <a:pt x="2055" y="810"/>
                  </a:lnTo>
                  <a:lnTo>
                    <a:pt x="2085" y="810"/>
                  </a:lnTo>
                  <a:lnTo>
                    <a:pt x="2100" y="765"/>
                  </a:lnTo>
                  <a:lnTo>
                    <a:pt x="2130" y="825"/>
                  </a:lnTo>
                  <a:lnTo>
                    <a:pt x="2160" y="855"/>
                  </a:lnTo>
                  <a:lnTo>
                    <a:pt x="2190" y="825"/>
                  </a:lnTo>
                  <a:lnTo>
                    <a:pt x="2205" y="825"/>
                  </a:lnTo>
                  <a:lnTo>
                    <a:pt x="2235" y="855"/>
                  </a:lnTo>
                  <a:lnTo>
                    <a:pt x="2265" y="825"/>
                  </a:lnTo>
                  <a:lnTo>
                    <a:pt x="2280" y="810"/>
                  </a:lnTo>
                  <a:lnTo>
                    <a:pt x="2310" y="795"/>
                  </a:lnTo>
                  <a:lnTo>
                    <a:pt x="2340" y="840"/>
                  </a:lnTo>
                  <a:lnTo>
                    <a:pt x="2370" y="840"/>
                  </a:lnTo>
                  <a:lnTo>
                    <a:pt x="2385" y="795"/>
                  </a:lnTo>
                  <a:lnTo>
                    <a:pt x="2415" y="780"/>
                  </a:lnTo>
                  <a:lnTo>
                    <a:pt x="2445" y="810"/>
                  </a:lnTo>
                  <a:lnTo>
                    <a:pt x="2475" y="750"/>
                  </a:lnTo>
                  <a:lnTo>
                    <a:pt x="2490" y="795"/>
                  </a:lnTo>
                </a:path>
              </a:pathLst>
            </a:custGeom>
            <a:noFill/>
            <a:ln>
              <a:solidFill>
                <a:srgbClr val="00B050"/>
              </a:solidFill>
              <a:headEnd/>
              <a:tailEnd/>
            </a:ln>
          </p:spPr>
          <p:style>
            <a:lnRef idx="3">
              <a:schemeClr val="accent6"/>
            </a:lnRef>
            <a:fillRef idx="0">
              <a:schemeClr val="accent6"/>
            </a:fillRef>
            <a:effectRef idx="2">
              <a:schemeClr val="accent6"/>
            </a:effectRef>
            <a:fontRef idx="minor">
              <a:schemeClr val="tx1"/>
            </a:fontRef>
          </p:style>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9" name="Freeform 270"/>
            <p:cNvSpPr>
              <a:spLocks/>
            </p:cNvSpPr>
            <p:nvPr/>
          </p:nvSpPr>
          <p:spPr bwMode="auto">
            <a:xfrm>
              <a:off x="4735028" y="1680151"/>
              <a:ext cx="2300939" cy="366271"/>
            </a:xfrm>
            <a:custGeom>
              <a:avLst/>
              <a:gdLst/>
              <a:ahLst/>
              <a:cxnLst>
                <a:cxn ang="0">
                  <a:pos x="60" y="930"/>
                </a:cxn>
                <a:cxn ang="0">
                  <a:pos x="135" y="945"/>
                </a:cxn>
                <a:cxn ang="0">
                  <a:pos x="210" y="930"/>
                </a:cxn>
                <a:cxn ang="0">
                  <a:pos x="285" y="945"/>
                </a:cxn>
                <a:cxn ang="0">
                  <a:pos x="375" y="975"/>
                </a:cxn>
                <a:cxn ang="0">
                  <a:pos x="450" y="930"/>
                </a:cxn>
                <a:cxn ang="0">
                  <a:pos x="525" y="930"/>
                </a:cxn>
                <a:cxn ang="0">
                  <a:pos x="600" y="960"/>
                </a:cxn>
                <a:cxn ang="0">
                  <a:pos x="675" y="945"/>
                </a:cxn>
                <a:cxn ang="0">
                  <a:pos x="765" y="945"/>
                </a:cxn>
                <a:cxn ang="0">
                  <a:pos x="840" y="930"/>
                </a:cxn>
                <a:cxn ang="0">
                  <a:pos x="915" y="930"/>
                </a:cxn>
                <a:cxn ang="0">
                  <a:pos x="990" y="1020"/>
                </a:cxn>
                <a:cxn ang="0">
                  <a:pos x="1065" y="855"/>
                </a:cxn>
                <a:cxn ang="0">
                  <a:pos x="1155" y="285"/>
                </a:cxn>
                <a:cxn ang="0">
                  <a:pos x="1230" y="135"/>
                </a:cxn>
                <a:cxn ang="0">
                  <a:pos x="1305" y="90"/>
                </a:cxn>
                <a:cxn ang="0">
                  <a:pos x="1380" y="225"/>
                </a:cxn>
                <a:cxn ang="0">
                  <a:pos x="1455" y="690"/>
                </a:cxn>
                <a:cxn ang="0">
                  <a:pos x="1545" y="885"/>
                </a:cxn>
                <a:cxn ang="0">
                  <a:pos x="1620" y="885"/>
                </a:cxn>
                <a:cxn ang="0">
                  <a:pos x="1695" y="915"/>
                </a:cxn>
                <a:cxn ang="0">
                  <a:pos x="1770" y="960"/>
                </a:cxn>
                <a:cxn ang="0">
                  <a:pos x="1845" y="915"/>
                </a:cxn>
                <a:cxn ang="0">
                  <a:pos x="1935" y="705"/>
                </a:cxn>
                <a:cxn ang="0">
                  <a:pos x="2010" y="120"/>
                </a:cxn>
                <a:cxn ang="0">
                  <a:pos x="2085" y="195"/>
                </a:cxn>
                <a:cxn ang="0">
                  <a:pos x="2160" y="90"/>
                </a:cxn>
                <a:cxn ang="0">
                  <a:pos x="2250" y="285"/>
                </a:cxn>
                <a:cxn ang="0">
                  <a:pos x="2325" y="855"/>
                </a:cxn>
                <a:cxn ang="0">
                  <a:pos x="2400" y="870"/>
                </a:cxn>
                <a:cxn ang="0">
                  <a:pos x="2475" y="825"/>
                </a:cxn>
                <a:cxn ang="0">
                  <a:pos x="2550" y="900"/>
                </a:cxn>
                <a:cxn ang="0">
                  <a:pos x="2640" y="900"/>
                </a:cxn>
                <a:cxn ang="0">
                  <a:pos x="2715" y="870"/>
                </a:cxn>
                <a:cxn ang="0">
                  <a:pos x="2790" y="555"/>
                </a:cxn>
                <a:cxn ang="0">
                  <a:pos x="2866" y="150"/>
                </a:cxn>
                <a:cxn ang="0">
                  <a:pos x="2941" y="15"/>
                </a:cxn>
                <a:cxn ang="0">
                  <a:pos x="3031" y="90"/>
                </a:cxn>
                <a:cxn ang="0">
                  <a:pos x="3106" y="540"/>
                </a:cxn>
                <a:cxn ang="0">
                  <a:pos x="3181" y="840"/>
                </a:cxn>
                <a:cxn ang="0">
                  <a:pos x="3256" y="885"/>
                </a:cxn>
              </a:cxnLst>
              <a:rect l="0" t="0" r="r" b="b"/>
              <a:pathLst>
                <a:path w="3316" h="1020">
                  <a:moveTo>
                    <a:pt x="0" y="930"/>
                  </a:moveTo>
                  <a:lnTo>
                    <a:pt x="30" y="945"/>
                  </a:lnTo>
                  <a:lnTo>
                    <a:pt x="60" y="930"/>
                  </a:lnTo>
                  <a:lnTo>
                    <a:pt x="75" y="945"/>
                  </a:lnTo>
                  <a:lnTo>
                    <a:pt x="105" y="930"/>
                  </a:lnTo>
                  <a:lnTo>
                    <a:pt x="135" y="945"/>
                  </a:lnTo>
                  <a:lnTo>
                    <a:pt x="165" y="915"/>
                  </a:lnTo>
                  <a:lnTo>
                    <a:pt x="180" y="945"/>
                  </a:lnTo>
                  <a:lnTo>
                    <a:pt x="210" y="930"/>
                  </a:lnTo>
                  <a:lnTo>
                    <a:pt x="240" y="945"/>
                  </a:lnTo>
                  <a:lnTo>
                    <a:pt x="270" y="930"/>
                  </a:lnTo>
                  <a:lnTo>
                    <a:pt x="285" y="945"/>
                  </a:lnTo>
                  <a:lnTo>
                    <a:pt x="315" y="960"/>
                  </a:lnTo>
                  <a:lnTo>
                    <a:pt x="345" y="945"/>
                  </a:lnTo>
                  <a:lnTo>
                    <a:pt x="375" y="975"/>
                  </a:lnTo>
                  <a:lnTo>
                    <a:pt x="390" y="960"/>
                  </a:lnTo>
                  <a:lnTo>
                    <a:pt x="420" y="960"/>
                  </a:lnTo>
                  <a:lnTo>
                    <a:pt x="450" y="930"/>
                  </a:lnTo>
                  <a:lnTo>
                    <a:pt x="465" y="960"/>
                  </a:lnTo>
                  <a:lnTo>
                    <a:pt x="495" y="945"/>
                  </a:lnTo>
                  <a:lnTo>
                    <a:pt x="525" y="930"/>
                  </a:lnTo>
                  <a:lnTo>
                    <a:pt x="555" y="930"/>
                  </a:lnTo>
                  <a:lnTo>
                    <a:pt x="570" y="960"/>
                  </a:lnTo>
                  <a:lnTo>
                    <a:pt x="600" y="960"/>
                  </a:lnTo>
                  <a:lnTo>
                    <a:pt x="630" y="960"/>
                  </a:lnTo>
                  <a:lnTo>
                    <a:pt x="660" y="945"/>
                  </a:lnTo>
                  <a:lnTo>
                    <a:pt x="675" y="945"/>
                  </a:lnTo>
                  <a:lnTo>
                    <a:pt x="705" y="945"/>
                  </a:lnTo>
                  <a:lnTo>
                    <a:pt x="735" y="945"/>
                  </a:lnTo>
                  <a:lnTo>
                    <a:pt x="765" y="945"/>
                  </a:lnTo>
                  <a:lnTo>
                    <a:pt x="780" y="930"/>
                  </a:lnTo>
                  <a:lnTo>
                    <a:pt x="810" y="915"/>
                  </a:lnTo>
                  <a:lnTo>
                    <a:pt x="840" y="930"/>
                  </a:lnTo>
                  <a:lnTo>
                    <a:pt x="870" y="945"/>
                  </a:lnTo>
                  <a:lnTo>
                    <a:pt x="885" y="930"/>
                  </a:lnTo>
                  <a:lnTo>
                    <a:pt x="915" y="930"/>
                  </a:lnTo>
                  <a:lnTo>
                    <a:pt x="945" y="945"/>
                  </a:lnTo>
                  <a:lnTo>
                    <a:pt x="960" y="990"/>
                  </a:lnTo>
                  <a:lnTo>
                    <a:pt x="990" y="1020"/>
                  </a:lnTo>
                  <a:lnTo>
                    <a:pt x="1020" y="930"/>
                  </a:lnTo>
                  <a:lnTo>
                    <a:pt x="1050" y="930"/>
                  </a:lnTo>
                  <a:lnTo>
                    <a:pt x="1065" y="855"/>
                  </a:lnTo>
                  <a:lnTo>
                    <a:pt x="1095" y="750"/>
                  </a:lnTo>
                  <a:lnTo>
                    <a:pt x="1125" y="540"/>
                  </a:lnTo>
                  <a:lnTo>
                    <a:pt x="1155" y="285"/>
                  </a:lnTo>
                  <a:lnTo>
                    <a:pt x="1170" y="180"/>
                  </a:lnTo>
                  <a:lnTo>
                    <a:pt x="1200" y="210"/>
                  </a:lnTo>
                  <a:lnTo>
                    <a:pt x="1230" y="135"/>
                  </a:lnTo>
                  <a:lnTo>
                    <a:pt x="1260" y="120"/>
                  </a:lnTo>
                  <a:lnTo>
                    <a:pt x="1275" y="165"/>
                  </a:lnTo>
                  <a:lnTo>
                    <a:pt x="1305" y="90"/>
                  </a:lnTo>
                  <a:lnTo>
                    <a:pt x="1335" y="105"/>
                  </a:lnTo>
                  <a:lnTo>
                    <a:pt x="1365" y="165"/>
                  </a:lnTo>
                  <a:lnTo>
                    <a:pt x="1380" y="225"/>
                  </a:lnTo>
                  <a:lnTo>
                    <a:pt x="1410" y="285"/>
                  </a:lnTo>
                  <a:lnTo>
                    <a:pt x="1440" y="525"/>
                  </a:lnTo>
                  <a:lnTo>
                    <a:pt x="1455" y="690"/>
                  </a:lnTo>
                  <a:lnTo>
                    <a:pt x="1485" y="810"/>
                  </a:lnTo>
                  <a:lnTo>
                    <a:pt x="1515" y="855"/>
                  </a:lnTo>
                  <a:lnTo>
                    <a:pt x="1545" y="885"/>
                  </a:lnTo>
                  <a:lnTo>
                    <a:pt x="1560" y="855"/>
                  </a:lnTo>
                  <a:lnTo>
                    <a:pt x="1590" y="870"/>
                  </a:lnTo>
                  <a:lnTo>
                    <a:pt x="1620" y="885"/>
                  </a:lnTo>
                  <a:lnTo>
                    <a:pt x="1650" y="900"/>
                  </a:lnTo>
                  <a:lnTo>
                    <a:pt x="1665" y="915"/>
                  </a:lnTo>
                  <a:lnTo>
                    <a:pt x="1695" y="915"/>
                  </a:lnTo>
                  <a:lnTo>
                    <a:pt x="1725" y="930"/>
                  </a:lnTo>
                  <a:lnTo>
                    <a:pt x="1755" y="930"/>
                  </a:lnTo>
                  <a:lnTo>
                    <a:pt x="1770" y="960"/>
                  </a:lnTo>
                  <a:lnTo>
                    <a:pt x="1800" y="930"/>
                  </a:lnTo>
                  <a:lnTo>
                    <a:pt x="1830" y="930"/>
                  </a:lnTo>
                  <a:lnTo>
                    <a:pt x="1845" y="915"/>
                  </a:lnTo>
                  <a:lnTo>
                    <a:pt x="1875" y="930"/>
                  </a:lnTo>
                  <a:lnTo>
                    <a:pt x="1905" y="855"/>
                  </a:lnTo>
                  <a:lnTo>
                    <a:pt x="1935" y="705"/>
                  </a:lnTo>
                  <a:lnTo>
                    <a:pt x="1950" y="525"/>
                  </a:lnTo>
                  <a:lnTo>
                    <a:pt x="1980" y="270"/>
                  </a:lnTo>
                  <a:lnTo>
                    <a:pt x="2010" y="120"/>
                  </a:lnTo>
                  <a:lnTo>
                    <a:pt x="2040" y="180"/>
                  </a:lnTo>
                  <a:lnTo>
                    <a:pt x="2055" y="105"/>
                  </a:lnTo>
                  <a:lnTo>
                    <a:pt x="2085" y="195"/>
                  </a:lnTo>
                  <a:lnTo>
                    <a:pt x="2115" y="120"/>
                  </a:lnTo>
                  <a:lnTo>
                    <a:pt x="2145" y="120"/>
                  </a:lnTo>
                  <a:lnTo>
                    <a:pt x="2160" y="90"/>
                  </a:lnTo>
                  <a:lnTo>
                    <a:pt x="2190" y="150"/>
                  </a:lnTo>
                  <a:lnTo>
                    <a:pt x="2220" y="195"/>
                  </a:lnTo>
                  <a:lnTo>
                    <a:pt x="2250" y="285"/>
                  </a:lnTo>
                  <a:lnTo>
                    <a:pt x="2265" y="555"/>
                  </a:lnTo>
                  <a:lnTo>
                    <a:pt x="2295" y="705"/>
                  </a:lnTo>
                  <a:lnTo>
                    <a:pt x="2325" y="855"/>
                  </a:lnTo>
                  <a:lnTo>
                    <a:pt x="2340" y="870"/>
                  </a:lnTo>
                  <a:lnTo>
                    <a:pt x="2370" y="855"/>
                  </a:lnTo>
                  <a:lnTo>
                    <a:pt x="2400" y="870"/>
                  </a:lnTo>
                  <a:lnTo>
                    <a:pt x="2430" y="825"/>
                  </a:lnTo>
                  <a:lnTo>
                    <a:pt x="2445" y="780"/>
                  </a:lnTo>
                  <a:lnTo>
                    <a:pt x="2475" y="825"/>
                  </a:lnTo>
                  <a:lnTo>
                    <a:pt x="2505" y="825"/>
                  </a:lnTo>
                  <a:lnTo>
                    <a:pt x="2535" y="885"/>
                  </a:lnTo>
                  <a:lnTo>
                    <a:pt x="2550" y="900"/>
                  </a:lnTo>
                  <a:lnTo>
                    <a:pt x="2580" y="885"/>
                  </a:lnTo>
                  <a:lnTo>
                    <a:pt x="2610" y="900"/>
                  </a:lnTo>
                  <a:lnTo>
                    <a:pt x="2640" y="900"/>
                  </a:lnTo>
                  <a:lnTo>
                    <a:pt x="2655" y="930"/>
                  </a:lnTo>
                  <a:lnTo>
                    <a:pt x="2685" y="885"/>
                  </a:lnTo>
                  <a:lnTo>
                    <a:pt x="2715" y="870"/>
                  </a:lnTo>
                  <a:lnTo>
                    <a:pt x="2745" y="825"/>
                  </a:lnTo>
                  <a:lnTo>
                    <a:pt x="2760" y="750"/>
                  </a:lnTo>
                  <a:lnTo>
                    <a:pt x="2790" y="555"/>
                  </a:lnTo>
                  <a:lnTo>
                    <a:pt x="2820" y="195"/>
                  </a:lnTo>
                  <a:lnTo>
                    <a:pt x="2836" y="90"/>
                  </a:lnTo>
                  <a:lnTo>
                    <a:pt x="2866" y="150"/>
                  </a:lnTo>
                  <a:lnTo>
                    <a:pt x="2896" y="45"/>
                  </a:lnTo>
                  <a:lnTo>
                    <a:pt x="2926" y="0"/>
                  </a:lnTo>
                  <a:lnTo>
                    <a:pt x="2941" y="15"/>
                  </a:lnTo>
                  <a:lnTo>
                    <a:pt x="2971" y="30"/>
                  </a:lnTo>
                  <a:lnTo>
                    <a:pt x="3001" y="150"/>
                  </a:lnTo>
                  <a:lnTo>
                    <a:pt x="3031" y="90"/>
                  </a:lnTo>
                  <a:lnTo>
                    <a:pt x="3046" y="150"/>
                  </a:lnTo>
                  <a:lnTo>
                    <a:pt x="3076" y="255"/>
                  </a:lnTo>
                  <a:lnTo>
                    <a:pt x="3106" y="540"/>
                  </a:lnTo>
                  <a:lnTo>
                    <a:pt x="3136" y="690"/>
                  </a:lnTo>
                  <a:lnTo>
                    <a:pt x="3151" y="825"/>
                  </a:lnTo>
                  <a:lnTo>
                    <a:pt x="3181" y="840"/>
                  </a:lnTo>
                  <a:lnTo>
                    <a:pt x="3211" y="855"/>
                  </a:lnTo>
                  <a:lnTo>
                    <a:pt x="3241" y="825"/>
                  </a:lnTo>
                  <a:lnTo>
                    <a:pt x="3256" y="885"/>
                  </a:lnTo>
                  <a:lnTo>
                    <a:pt x="3286" y="885"/>
                  </a:lnTo>
                  <a:lnTo>
                    <a:pt x="3316" y="885"/>
                  </a:lnTo>
                </a:path>
              </a:pathLst>
            </a:custGeom>
            <a:noFill/>
            <a:ln>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0" name="Freeform 271"/>
            <p:cNvSpPr>
              <a:spLocks/>
            </p:cNvSpPr>
            <p:nvPr/>
          </p:nvSpPr>
          <p:spPr bwMode="auto">
            <a:xfrm>
              <a:off x="7035967" y="1722653"/>
              <a:ext cx="1727033" cy="317518"/>
            </a:xfrm>
            <a:custGeom>
              <a:avLst/>
              <a:gdLst/>
              <a:ahLst/>
              <a:cxnLst>
                <a:cxn ang="0">
                  <a:pos x="15" y="780"/>
                </a:cxn>
                <a:cxn ang="0">
                  <a:pos x="75" y="750"/>
                </a:cxn>
                <a:cxn ang="0">
                  <a:pos x="120" y="735"/>
                </a:cxn>
                <a:cxn ang="0">
                  <a:pos x="180" y="735"/>
                </a:cxn>
                <a:cxn ang="0">
                  <a:pos x="225" y="735"/>
                </a:cxn>
                <a:cxn ang="0">
                  <a:pos x="285" y="555"/>
                </a:cxn>
                <a:cxn ang="0">
                  <a:pos x="330" y="105"/>
                </a:cxn>
                <a:cxn ang="0">
                  <a:pos x="390" y="90"/>
                </a:cxn>
                <a:cxn ang="0">
                  <a:pos x="435" y="45"/>
                </a:cxn>
                <a:cxn ang="0">
                  <a:pos x="495" y="75"/>
                </a:cxn>
                <a:cxn ang="0">
                  <a:pos x="540" y="105"/>
                </a:cxn>
                <a:cxn ang="0">
                  <a:pos x="600" y="375"/>
                </a:cxn>
                <a:cxn ang="0">
                  <a:pos x="645" y="690"/>
                </a:cxn>
                <a:cxn ang="0">
                  <a:pos x="705" y="825"/>
                </a:cxn>
                <a:cxn ang="0">
                  <a:pos x="750" y="825"/>
                </a:cxn>
                <a:cxn ang="0">
                  <a:pos x="810" y="825"/>
                </a:cxn>
                <a:cxn ang="0">
                  <a:pos x="855" y="810"/>
                </a:cxn>
                <a:cxn ang="0">
                  <a:pos x="900" y="810"/>
                </a:cxn>
                <a:cxn ang="0">
                  <a:pos x="960" y="810"/>
                </a:cxn>
                <a:cxn ang="0">
                  <a:pos x="1005" y="825"/>
                </a:cxn>
                <a:cxn ang="0">
                  <a:pos x="1065" y="810"/>
                </a:cxn>
                <a:cxn ang="0">
                  <a:pos x="1110" y="825"/>
                </a:cxn>
                <a:cxn ang="0">
                  <a:pos x="1170" y="825"/>
                </a:cxn>
                <a:cxn ang="0">
                  <a:pos x="1215" y="825"/>
                </a:cxn>
                <a:cxn ang="0">
                  <a:pos x="1275" y="825"/>
                </a:cxn>
                <a:cxn ang="0">
                  <a:pos x="1320" y="840"/>
                </a:cxn>
                <a:cxn ang="0">
                  <a:pos x="1380" y="825"/>
                </a:cxn>
                <a:cxn ang="0">
                  <a:pos x="1425" y="825"/>
                </a:cxn>
                <a:cxn ang="0">
                  <a:pos x="1485" y="855"/>
                </a:cxn>
                <a:cxn ang="0">
                  <a:pos x="1530" y="885"/>
                </a:cxn>
                <a:cxn ang="0">
                  <a:pos x="1590" y="870"/>
                </a:cxn>
                <a:cxn ang="0">
                  <a:pos x="1635" y="795"/>
                </a:cxn>
                <a:cxn ang="0">
                  <a:pos x="1695" y="780"/>
                </a:cxn>
                <a:cxn ang="0">
                  <a:pos x="1740" y="825"/>
                </a:cxn>
                <a:cxn ang="0">
                  <a:pos x="1785" y="825"/>
                </a:cxn>
                <a:cxn ang="0">
                  <a:pos x="1845" y="825"/>
                </a:cxn>
                <a:cxn ang="0">
                  <a:pos x="1890" y="855"/>
                </a:cxn>
                <a:cxn ang="0">
                  <a:pos x="1950" y="825"/>
                </a:cxn>
                <a:cxn ang="0">
                  <a:pos x="1995" y="840"/>
                </a:cxn>
                <a:cxn ang="0">
                  <a:pos x="2055" y="825"/>
                </a:cxn>
                <a:cxn ang="0">
                  <a:pos x="2100" y="780"/>
                </a:cxn>
                <a:cxn ang="0">
                  <a:pos x="2160" y="750"/>
                </a:cxn>
                <a:cxn ang="0">
                  <a:pos x="2205" y="765"/>
                </a:cxn>
                <a:cxn ang="0">
                  <a:pos x="2265" y="795"/>
                </a:cxn>
                <a:cxn ang="0">
                  <a:pos x="2310" y="855"/>
                </a:cxn>
                <a:cxn ang="0">
                  <a:pos x="2370" y="810"/>
                </a:cxn>
                <a:cxn ang="0">
                  <a:pos x="2415" y="810"/>
                </a:cxn>
                <a:cxn ang="0">
                  <a:pos x="2475" y="870"/>
                </a:cxn>
              </a:cxnLst>
              <a:rect l="0" t="0" r="r" b="b"/>
              <a:pathLst>
                <a:path w="2490" h="885">
                  <a:moveTo>
                    <a:pt x="0" y="765"/>
                  </a:moveTo>
                  <a:lnTo>
                    <a:pt x="15" y="780"/>
                  </a:lnTo>
                  <a:lnTo>
                    <a:pt x="45" y="810"/>
                  </a:lnTo>
                  <a:lnTo>
                    <a:pt x="75" y="750"/>
                  </a:lnTo>
                  <a:lnTo>
                    <a:pt x="105" y="750"/>
                  </a:lnTo>
                  <a:lnTo>
                    <a:pt x="120" y="735"/>
                  </a:lnTo>
                  <a:lnTo>
                    <a:pt x="150" y="750"/>
                  </a:lnTo>
                  <a:lnTo>
                    <a:pt x="180" y="735"/>
                  </a:lnTo>
                  <a:lnTo>
                    <a:pt x="210" y="750"/>
                  </a:lnTo>
                  <a:lnTo>
                    <a:pt x="225" y="735"/>
                  </a:lnTo>
                  <a:lnTo>
                    <a:pt x="255" y="630"/>
                  </a:lnTo>
                  <a:lnTo>
                    <a:pt x="285" y="555"/>
                  </a:lnTo>
                  <a:lnTo>
                    <a:pt x="315" y="375"/>
                  </a:lnTo>
                  <a:lnTo>
                    <a:pt x="330" y="105"/>
                  </a:lnTo>
                  <a:lnTo>
                    <a:pt x="360" y="15"/>
                  </a:lnTo>
                  <a:lnTo>
                    <a:pt x="390" y="90"/>
                  </a:lnTo>
                  <a:lnTo>
                    <a:pt x="405" y="0"/>
                  </a:lnTo>
                  <a:lnTo>
                    <a:pt x="435" y="45"/>
                  </a:lnTo>
                  <a:lnTo>
                    <a:pt x="465" y="45"/>
                  </a:lnTo>
                  <a:lnTo>
                    <a:pt x="495" y="75"/>
                  </a:lnTo>
                  <a:lnTo>
                    <a:pt x="510" y="75"/>
                  </a:lnTo>
                  <a:lnTo>
                    <a:pt x="540" y="105"/>
                  </a:lnTo>
                  <a:lnTo>
                    <a:pt x="570" y="135"/>
                  </a:lnTo>
                  <a:lnTo>
                    <a:pt x="600" y="375"/>
                  </a:lnTo>
                  <a:lnTo>
                    <a:pt x="615" y="540"/>
                  </a:lnTo>
                  <a:lnTo>
                    <a:pt x="645" y="690"/>
                  </a:lnTo>
                  <a:lnTo>
                    <a:pt x="675" y="810"/>
                  </a:lnTo>
                  <a:lnTo>
                    <a:pt x="705" y="825"/>
                  </a:lnTo>
                  <a:lnTo>
                    <a:pt x="720" y="825"/>
                  </a:lnTo>
                  <a:lnTo>
                    <a:pt x="750" y="825"/>
                  </a:lnTo>
                  <a:lnTo>
                    <a:pt x="780" y="795"/>
                  </a:lnTo>
                  <a:lnTo>
                    <a:pt x="810" y="825"/>
                  </a:lnTo>
                  <a:lnTo>
                    <a:pt x="825" y="780"/>
                  </a:lnTo>
                  <a:lnTo>
                    <a:pt x="855" y="810"/>
                  </a:lnTo>
                  <a:lnTo>
                    <a:pt x="885" y="825"/>
                  </a:lnTo>
                  <a:lnTo>
                    <a:pt x="900" y="810"/>
                  </a:lnTo>
                  <a:lnTo>
                    <a:pt x="930" y="825"/>
                  </a:lnTo>
                  <a:lnTo>
                    <a:pt x="960" y="810"/>
                  </a:lnTo>
                  <a:lnTo>
                    <a:pt x="990" y="825"/>
                  </a:lnTo>
                  <a:lnTo>
                    <a:pt x="1005" y="825"/>
                  </a:lnTo>
                  <a:lnTo>
                    <a:pt x="1035" y="855"/>
                  </a:lnTo>
                  <a:lnTo>
                    <a:pt x="1065" y="810"/>
                  </a:lnTo>
                  <a:lnTo>
                    <a:pt x="1095" y="825"/>
                  </a:lnTo>
                  <a:lnTo>
                    <a:pt x="1110" y="825"/>
                  </a:lnTo>
                  <a:lnTo>
                    <a:pt x="1140" y="795"/>
                  </a:lnTo>
                  <a:lnTo>
                    <a:pt x="1170" y="825"/>
                  </a:lnTo>
                  <a:lnTo>
                    <a:pt x="1200" y="810"/>
                  </a:lnTo>
                  <a:lnTo>
                    <a:pt x="1215" y="825"/>
                  </a:lnTo>
                  <a:lnTo>
                    <a:pt x="1245" y="840"/>
                  </a:lnTo>
                  <a:lnTo>
                    <a:pt x="1275" y="825"/>
                  </a:lnTo>
                  <a:lnTo>
                    <a:pt x="1305" y="855"/>
                  </a:lnTo>
                  <a:lnTo>
                    <a:pt x="1320" y="840"/>
                  </a:lnTo>
                  <a:lnTo>
                    <a:pt x="1350" y="825"/>
                  </a:lnTo>
                  <a:lnTo>
                    <a:pt x="1380" y="825"/>
                  </a:lnTo>
                  <a:lnTo>
                    <a:pt x="1395" y="825"/>
                  </a:lnTo>
                  <a:lnTo>
                    <a:pt x="1425" y="825"/>
                  </a:lnTo>
                  <a:lnTo>
                    <a:pt x="1455" y="840"/>
                  </a:lnTo>
                  <a:lnTo>
                    <a:pt x="1485" y="855"/>
                  </a:lnTo>
                  <a:lnTo>
                    <a:pt x="1500" y="885"/>
                  </a:lnTo>
                  <a:lnTo>
                    <a:pt x="1530" y="885"/>
                  </a:lnTo>
                  <a:lnTo>
                    <a:pt x="1560" y="885"/>
                  </a:lnTo>
                  <a:lnTo>
                    <a:pt x="1590" y="870"/>
                  </a:lnTo>
                  <a:lnTo>
                    <a:pt x="1605" y="840"/>
                  </a:lnTo>
                  <a:lnTo>
                    <a:pt x="1635" y="795"/>
                  </a:lnTo>
                  <a:lnTo>
                    <a:pt x="1665" y="810"/>
                  </a:lnTo>
                  <a:lnTo>
                    <a:pt x="1695" y="780"/>
                  </a:lnTo>
                  <a:lnTo>
                    <a:pt x="1710" y="795"/>
                  </a:lnTo>
                  <a:lnTo>
                    <a:pt x="1740" y="825"/>
                  </a:lnTo>
                  <a:lnTo>
                    <a:pt x="1770" y="825"/>
                  </a:lnTo>
                  <a:lnTo>
                    <a:pt x="1785" y="825"/>
                  </a:lnTo>
                  <a:lnTo>
                    <a:pt x="1815" y="840"/>
                  </a:lnTo>
                  <a:lnTo>
                    <a:pt x="1845" y="825"/>
                  </a:lnTo>
                  <a:lnTo>
                    <a:pt x="1875" y="825"/>
                  </a:lnTo>
                  <a:lnTo>
                    <a:pt x="1890" y="855"/>
                  </a:lnTo>
                  <a:lnTo>
                    <a:pt x="1920" y="825"/>
                  </a:lnTo>
                  <a:lnTo>
                    <a:pt x="1950" y="825"/>
                  </a:lnTo>
                  <a:lnTo>
                    <a:pt x="1980" y="825"/>
                  </a:lnTo>
                  <a:lnTo>
                    <a:pt x="1995" y="840"/>
                  </a:lnTo>
                  <a:lnTo>
                    <a:pt x="2025" y="825"/>
                  </a:lnTo>
                  <a:lnTo>
                    <a:pt x="2055" y="825"/>
                  </a:lnTo>
                  <a:lnTo>
                    <a:pt x="2085" y="840"/>
                  </a:lnTo>
                  <a:lnTo>
                    <a:pt x="2100" y="780"/>
                  </a:lnTo>
                  <a:lnTo>
                    <a:pt x="2130" y="765"/>
                  </a:lnTo>
                  <a:lnTo>
                    <a:pt x="2160" y="750"/>
                  </a:lnTo>
                  <a:lnTo>
                    <a:pt x="2190" y="780"/>
                  </a:lnTo>
                  <a:lnTo>
                    <a:pt x="2205" y="765"/>
                  </a:lnTo>
                  <a:lnTo>
                    <a:pt x="2235" y="810"/>
                  </a:lnTo>
                  <a:lnTo>
                    <a:pt x="2265" y="795"/>
                  </a:lnTo>
                  <a:lnTo>
                    <a:pt x="2280" y="810"/>
                  </a:lnTo>
                  <a:lnTo>
                    <a:pt x="2310" y="855"/>
                  </a:lnTo>
                  <a:lnTo>
                    <a:pt x="2340" y="825"/>
                  </a:lnTo>
                  <a:lnTo>
                    <a:pt x="2370" y="810"/>
                  </a:lnTo>
                  <a:lnTo>
                    <a:pt x="2385" y="810"/>
                  </a:lnTo>
                  <a:lnTo>
                    <a:pt x="2415" y="810"/>
                  </a:lnTo>
                  <a:lnTo>
                    <a:pt x="2445" y="855"/>
                  </a:lnTo>
                  <a:lnTo>
                    <a:pt x="2475" y="870"/>
                  </a:lnTo>
                  <a:lnTo>
                    <a:pt x="2490" y="840"/>
                  </a:lnTo>
                </a:path>
              </a:pathLst>
            </a:custGeom>
            <a:noFill/>
            <a:ln w="38100">
              <a:solidFill>
                <a:srgbClr val="FF0000"/>
              </a:solidFill>
              <a:prstDash val="solid"/>
              <a:round/>
              <a:headEnd/>
              <a:tailEnd/>
            </a:ln>
          </p:spPr>
          <p:txBody>
            <a:bodyPr/>
            <a:lstStyle/>
            <a:p>
              <a:pP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grpSp>
    </p:spTree>
    <p:extLst>
      <p:ext uri="{BB962C8B-B14F-4D97-AF65-F5344CB8AC3E}">
        <p14:creationId xmlns:p14="http://schemas.microsoft.com/office/powerpoint/2010/main" val="3222461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09B38C-BECE-4478-B284-C10820711118}" type="slidenum">
              <a:rPr lang="en-US" smtClean="0"/>
              <a:t>38</a:t>
            </a:fld>
            <a:endParaRPr lang="en-US"/>
          </a:p>
        </p:txBody>
      </p:sp>
    </p:spTree>
    <p:extLst>
      <p:ext uri="{BB962C8B-B14F-4D97-AF65-F5344CB8AC3E}">
        <p14:creationId xmlns:p14="http://schemas.microsoft.com/office/powerpoint/2010/main" val="3057112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p:cNvSpPr>
          <p:nvPr/>
        </p:nvSpPr>
        <p:spPr>
          <a:xfrm>
            <a:off x="228600" y="3048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Our Observation</a:t>
            </a:r>
            <a:endParaRPr lang="en-US" dirty="0"/>
          </a:p>
        </p:txBody>
      </p:sp>
      <p:grpSp>
        <p:nvGrpSpPr>
          <p:cNvPr id="3" name="Group 2"/>
          <p:cNvGrpSpPr/>
          <p:nvPr/>
        </p:nvGrpSpPr>
        <p:grpSpPr>
          <a:xfrm>
            <a:off x="-2362200" y="4138547"/>
            <a:ext cx="1725304" cy="1195453"/>
            <a:chOff x="609600" y="1600200"/>
            <a:chExt cx="1725304" cy="1195453"/>
          </a:xfrm>
        </p:grpSpPr>
        <p:grpSp>
          <p:nvGrpSpPr>
            <p:cNvPr id="4" name="Group 225"/>
            <p:cNvGrpSpPr/>
            <p:nvPr/>
          </p:nvGrpSpPr>
          <p:grpSpPr>
            <a:xfrm>
              <a:off x="798000" y="2325902"/>
              <a:ext cx="1162268" cy="16816"/>
              <a:chOff x="398463" y="2370138"/>
              <a:chExt cx="2295525" cy="36513"/>
            </a:xfrm>
          </p:grpSpPr>
          <p:sp>
            <p:nvSpPr>
              <p:cNvPr id="38" name="Freeform 7"/>
              <p:cNvSpPr>
                <a:spLocks/>
              </p:cNvSpPr>
              <p:nvPr/>
            </p:nvSpPr>
            <p:spPr bwMode="auto">
              <a:xfrm>
                <a:off x="398463" y="2374900"/>
                <a:ext cx="530225" cy="30163"/>
              </a:xfrm>
              <a:custGeom>
                <a:avLst/>
                <a:gdLst/>
                <a:ahLst/>
                <a:cxnLst>
                  <a:cxn ang="0">
                    <a:pos x="7" y="12"/>
                  </a:cxn>
                  <a:cxn ang="0">
                    <a:pos x="14" y="7"/>
                  </a:cxn>
                  <a:cxn ang="0">
                    <a:pos x="21" y="7"/>
                  </a:cxn>
                  <a:cxn ang="0">
                    <a:pos x="28" y="15"/>
                  </a:cxn>
                  <a:cxn ang="0">
                    <a:pos x="38" y="11"/>
                  </a:cxn>
                  <a:cxn ang="0">
                    <a:pos x="45" y="10"/>
                  </a:cxn>
                  <a:cxn ang="0">
                    <a:pos x="52" y="15"/>
                  </a:cxn>
                  <a:cxn ang="0">
                    <a:pos x="62" y="3"/>
                  </a:cxn>
                  <a:cxn ang="0">
                    <a:pos x="69" y="7"/>
                  </a:cxn>
                  <a:cxn ang="0">
                    <a:pos x="80" y="13"/>
                  </a:cxn>
                  <a:cxn ang="0">
                    <a:pos x="86" y="6"/>
                  </a:cxn>
                  <a:cxn ang="0">
                    <a:pos x="93" y="5"/>
                  </a:cxn>
                  <a:cxn ang="0">
                    <a:pos x="100" y="8"/>
                  </a:cxn>
                  <a:cxn ang="0">
                    <a:pos x="107" y="13"/>
                  </a:cxn>
                  <a:cxn ang="0">
                    <a:pos x="114" y="7"/>
                  </a:cxn>
                  <a:cxn ang="0">
                    <a:pos x="124" y="7"/>
                  </a:cxn>
                  <a:cxn ang="0">
                    <a:pos x="135" y="5"/>
                  </a:cxn>
                  <a:cxn ang="0">
                    <a:pos x="141" y="1"/>
                  </a:cxn>
                  <a:cxn ang="0">
                    <a:pos x="148" y="8"/>
                  </a:cxn>
                  <a:cxn ang="0">
                    <a:pos x="155" y="13"/>
                  </a:cxn>
                  <a:cxn ang="0">
                    <a:pos x="166" y="1"/>
                  </a:cxn>
                  <a:cxn ang="0">
                    <a:pos x="172" y="8"/>
                  </a:cxn>
                  <a:cxn ang="0">
                    <a:pos x="179" y="7"/>
                  </a:cxn>
                  <a:cxn ang="0">
                    <a:pos x="190" y="11"/>
                  </a:cxn>
                  <a:cxn ang="0">
                    <a:pos x="197" y="5"/>
                  </a:cxn>
                  <a:cxn ang="0">
                    <a:pos x="207" y="8"/>
                  </a:cxn>
                  <a:cxn ang="0">
                    <a:pos x="214" y="12"/>
                  </a:cxn>
                  <a:cxn ang="0">
                    <a:pos x="221" y="11"/>
                  </a:cxn>
                  <a:cxn ang="0">
                    <a:pos x="228" y="7"/>
                  </a:cxn>
                  <a:cxn ang="0">
                    <a:pos x="234" y="10"/>
                  </a:cxn>
                  <a:cxn ang="0">
                    <a:pos x="241" y="7"/>
                  </a:cxn>
                  <a:cxn ang="0">
                    <a:pos x="252" y="8"/>
                  </a:cxn>
                  <a:cxn ang="0">
                    <a:pos x="259" y="6"/>
                  </a:cxn>
                  <a:cxn ang="0">
                    <a:pos x="269" y="11"/>
                  </a:cxn>
                  <a:cxn ang="0">
                    <a:pos x="279" y="6"/>
                  </a:cxn>
                  <a:cxn ang="0">
                    <a:pos x="290" y="8"/>
                  </a:cxn>
                  <a:cxn ang="0">
                    <a:pos x="293" y="8"/>
                  </a:cxn>
                  <a:cxn ang="0">
                    <a:pos x="300" y="13"/>
                  </a:cxn>
                  <a:cxn ang="0">
                    <a:pos x="307" y="11"/>
                  </a:cxn>
                  <a:cxn ang="0">
                    <a:pos x="314" y="8"/>
                  </a:cxn>
                  <a:cxn ang="0">
                    <a:pos x="324" y="11"/>
                  </a:cxn>
                  <a:cxn ang="0">
                    <a:pos x="331" y="12"/>
                  </a:cxn>
                </a:cxnLst>
                <a:rect l="0" t="0" r="r" b="b"/>
                <a:pathLst>
                  <a:path w="334" h="18">
                    <a:moveTo>
                      <a:pt x="0" y="2"/>
                    </a:moveTo>
                    <a:lnTo>
                      <a:pt x="4" y="11"/>
                    </a:lnTo>
                    <a:lnTo>
                      <a:pt x="7" y="12"/>
                    </a:lnTo>
                    <a:lnTo>
                      <a:pt x="7" y="5"/>
                    </a:lnTo>
                    <a:lnTo>
                      <a:pt x="11" y="11"/>
                    </a:lnTo>
                    <a:lnTo>
                      <a:pt x="14" y="7"/>
                    </a:lnTo>
                    <a:lnTo>
                      <a:pt x="18" y="11"/>
                    </a:lnTo>
                    <a:lnTo>
                      <a:pt x="18" y="8"/>
                    </a:lnTo>
                    <a:lnTo>
                      <a:pt x="21" y="7"/>
                    </a:lnTo>
                    <a:lnTo>
                      <a:pt x="24" y="6"/>
                    </a:lnTo>
                    <a:lnTo>
                      <a:pt x="24" y="17"/>
                    </a:lnTo>
                    <a:lnTo>
                      <a:pt x="28" y="15"/>
                    </a:lnTo>
                    <a:lnTo>
                      <a:pt x="31" y="15"/>
                    </a:lnTo>
                    <a:lnTo>
                      <a:pt x="35" y="6"/>
                    </a:lnTo>
                    <a:lnTo>
                      <a:pt x="38" y="11"/>
                    </a:lnTo>
                    <a:lnTo>
                      <a:pt x="42" y="7"/>
                    </a:lnTo>
                    <a:lnTo>
                      <a:pt x="45" y="3"/>
                    </a:lnTo>
                    <a:lnTo>
                      <a:pt x="45" y="10"/>
                    </a:lnTo>
                    <a:lnTo>
                      <a:pt x="49" y="10"/>
                    </a:lnTo>
                    <a:lnTo>
                      <a:pt x="52" y="10"/>
                    </a:lnTo>
                    <a:lnTo>
                      <a:pt x="52" y="15"/>
                    </a:lnTo>
                    <a:lnTo>
                      <a:pt x="55" y="7"/>
                    </a:lnTo>
                    <a:lnTo>
                      <a:pt x="59" y="18"/>
                    </a:lnTo>
                    <a:lnTo>
                      <a:pt x="62" y="3"/>
                    </a:lnTo>
                    <a:lnTo>
                      <a:pt x="62" y="2"/>
                    </a:lnTo>
                    <a:lnTo>
                      <a:pt x="66" y="6"/>
                    </a:lnTo>
                    <a:lnTo>
                      <a:pt x="69" y="7"/>
                    </a:lnTo>
                    <a:lnTo>
                      <a:pt x="73" y="0"/>
                    </a:lnTo>
                    <a:lnTo>
                      <a:pt x="76" y="10"/>
                    </a:lnTo>
                    <a:lnTo>
                      <a:pt x="80" y="13"/>
                    </a:lnTo>
                    <a:lnTo>
                      <a:pt x="80" y="2"/>
                    </a:lnTo>
                    <a:lnTo>
                      <a:pt x="83" y="12"/>
                    </a:lnTo>
                    <a:lnTo>
                      <a:pt x="86" y="6"/>
                    </a:lnTo>
                    <a:lnTo>
                      <a:pt x="90" y="15"/>
                    </a:lnTo>
                    <a:lnTo>
                      <a:pt x="90" y="13"/>
                    </a:lnTo>
                    <a:lnTo>
                      <a:pt x="93" y="5"/>
                    </a:lnTo>
                    <a:lnTo>
                      <a:pt x="97" y="10"/>
                    </a:lnTo>
                    <a:lnTo>
                      <a:pt x="97" y="6"/>
                    </a:lnTo>
                    <a:lnTo>
                      <a:pt x="100" y="8"/>
                    </a:lnTo>
                    <a:lnTo>
                      <a:pt x="104" y="5"/>
                    </a:lnTo>
                    <a:lnTo>
                      <a:pt x="107" y="1"/>
                    </a:lnTo>
                    <a:lnTo>
                      <a:pt x="107" y="13"/>
                    </a:lnTo>
                    <a:lnTo>
                      <a:pt x="110" y="6"/>
                    </a:lnTo>
                    <a:lnTo>
                      <a:pt x="114" y="11"/>
                    </a:lnTo>
                    <a:lnTo>
                      <a:pt x="114" y="7"/>
                    </a:lnTo>
                    <a:lnTo>
                      <a:pt x="117" y="10"/>
                    </a:lnTo>
                    <a:lnTo>
                      <a:pt x="121" y="7"/>
                    </a:lnTo>
                    <a:lnTo>
                      <a:pt x="124" y="7"/>
                    </a:lnTo>
                    <a:lnTo>
                      <a:pt x="128" y="15"/>
                    </a:lnTo>
                    <a:lnTo>
                      <a:pt x="131" y="15"/>
                    </a:lnTo>
                    <a:lnTo>
                      <a:pt x="135" y="5"/>
                    </a:lnTo>
                    <a:lnTo>
                      <a:pt x="135" y="8"/>
                    </a:lnTo>
                    <a:lnTo>
                      <a:pt x="138" y="11"/>
                    </a:lnTo>
                    <a:lnTo>
                      <a:pt x="141" y="1"/>
                    </a:lnTo>
                    <a:lnTo>
                      <a:pt x="141" y="6"/>
                    </a:lnTo>
                    <a:lnTo>
                      <a:pt x="145" y="2"/>
                    </a:lnTo>
                    <a:lnTo>
                      <a:pt x="148" y="8"/>
                    </a:lnTo>
                    <a:lnTo>
                      <a:pt x="152" y="10"/>
                    </a:lnTo>
                    <a:lnTo>
                      <a:pt x="152" y="8"/>
                    </a:lnTo>
                    <a:lnTo>
                      <a:pt x="155" y="13"/>
                    </a:lnTo>
                    <a:lnTo>
                      <a:pt x="159" y="6"/>
                    </a:lnTo>
                    <a:lnTo>
                      <a:pt x="162" y="8"/>
                    </a:lnTo>
                    <a:lnTo>
                      <a:pt x="166" y="1"/>
                    </a:lnTo>
                    <a:lnTo>
                      <a:pt x="169" y="2"/>
                    </a:lnTo>
                    <a:lnTo>
                      <a:pt x="169" y="7"/>
                    </a:lnTo>
                    <a:lnTo>
                      <a:pt x="172" y="8"/>
                    </a:lnTo>
                    <a:lnTo>
                      <a:pt x="176" y="2"/>
                    </a:lnTo>
                    <a:lnTo>
                      <a:pt x="179" y="12"/>
                    </a:lnTo>
                    <a:lnTo>
                      <a:pt x="179" y="7"/>
                    </a:lnTo>
                    <a:lnTo>
                      <a:pt x="183" y="13"/>
                    </a:lnTo>
                    <a:lnTo>
                      <a:pt x="186" y="3"/>
                    </a:lnTo>
                    <a:lnTo>
                      <a:pt x="190" y="11"/>
                    </a:lnTo>
                    <a:lnTo>
                      <a:pt x="193" y="12"/>
                    </a:lnTo>
                    <a:lnTo>
                      <a:pt x="197" y="7"/>
                    </a:lnTo>
                    <a:lnTo>
                      <a:pt x="197" y="5"/>
                    </a:lnTo>
                    <a:lnTo>
                      <a:pt x="200" y="11"/>
                    </a:lnTo>
                    <a:lnTo>
                      <a:pt x="203" y="16"/>
                    </a:lnTo>
                    <a:lnTo>
                      <a:pt x="207" y="8"/>
                    </a:lnTo>
                    <a:lnTo>
                      <a:pt x="207" y="11"/>
                    </a:lnTo>
                    <a:lnTo>
                      <a:pt x="210" y="12"/>
                    </a:lnTo>
                    <a:lnTo>
                      <a:pt x="214" y="12"/>
                    </a:lnTo>
                    <a:lnTo>
                      <a:pt x="214" y="7"/>
                    </a:lnTo>
                    <a:lnTo>
                      <a:pt x="217" y="6"/>
                    </a:lnTo>
                    <a:lnTo>
                      <a:pt x="221" y="11"/>
                    </a:lnTo>
                    <a:lnTo>
                      <a:pt x="224" y="15"/>
                    </a:lnTo>
                    <a:lnTo>
                      <a:pt x="224" y="12"/>
                    </a:lnTo>
                    <a:lnTo>
                      <a:pt x="228" y="7"/>
                    </a:lnTo>
                    <a:lnTo>
                      <a:pt x="231" y="12"/>
                    </a:lnTo>
                    <a:lnTo>
                      <a:pt x="231" y="3"/>
                    </a:lnTo>
                    <a:lnTo>
                      <a:pt x="234" y="10"/>
                    </a:lnTo>
                    <a:lnTo>
                      <a:pt x="238" y="6"/>
                    </a:lnTo>
                    <a:lnTo>
                      <a:pt x="241" y="10"/>
                    </a:lnTo>
                    <a:lnTo>
                      <a:pt x="241" y="7"/>
                    </a:lnTo>
                    <a:lnTo>
                      <a:pt x="245" y="16"/>
                    </a:lnTo>
                    <a:lnTo>
                      <a:pt x="248" y="5"/>
                    </a:lnTo>
                    <a:lnTo>
                      <a:pt x="252" y="8"/>
                    </a:lnTo>
                    <a:lnTo>
                      <a:pt x="252" y="6"/>
                    </a:lnTo>
                    <a:lnTo>
                      <a:pt x="255" y="13"/>
                    </a:lnTo>
                    <a:lnTo>
                      <a:pt x="259" y="6"/>
                    </a:lnTo>
                    <a:lnTo>
                      <a:pt x="262" y="13"/>
                    </a:lnTo>
                    <a:lnTo>
                      <a:pt x="265" y="10"/>
                    </a:lnTo>
                    <a:lnTo>
                      <a:pt x="269" y="11"/>
                    </a:lnTo>
                    <a:lnTo>
                      <a:pt x="272" y="3"/>
                    </a:lnTo>
                    <a:lnTo>
                      <a:pt x="276" y="8"/>
                    </a:lnTo>
                    <a:lnTo>
                      <a:pt x="279" y="6"/>
                    </a:lnTo>
                    <a:lnTo>
                      <a:pt x="279" y="11"/>
                    </a:lnTo>
                    <a:lnTo>
                      <a:pt x="283" y="2"/>
                    </a:lnTo>
                    <a:lnTo>
                      <a:pt x="290" y="8"/>
                    </a:lnTo>
                    <a:lnTo>
                      <a:pt x="286" y="8"/>
                    </a:lnTo>
                    <a:lnTo>
                      <a:pt x="290" y="8"/>
                    </a:lnTo>
                    <a:lnTo>
                      <a:pt x="293" y="8"/>
                    </a:lnTo>
                    <a:lnTo>
                      <a:pt x="296" y="15"/>
                    </a:lnTo>
                    <a:lnTo>
                      <a:pt x="296" y="6"/>
                    </a:lnTo>
                    <a:lnTo>
                      <a:pt x="300" y="13"/>
                    </a:lnTo>
                    <a:lnTo>
                      <a:pt x="303" y="8"/>
                    </a:lnTo>
                    <a:lnTo>
                      <a:pt x="303" y="6"/>
                    </a:lnTo>
                    <a:lnTo>
                      <a:pt x="307" y="11"/>
                    </a:lnTo>
                    <a:lnTo>
                      <a:pt x="310" y="10"/>
                    </a:lnTo>
                    <a:lnTo>
                      <a:pt x="314" y="13"/>
                    </a:lnTo>
                    <a:lnTo>
                      <a:pt x="314" y="8"/>
                    </a:lnTo>
                    <a:lnTo>
                      <a:pt x="317" y="5"/>
                    </a:lnTo>
                    <a:lnTo>
                      <a:pt x="321" y="6"/>
                    </a:lnTo>
                    <a:lnTo>
                      <a:pt x="324" y="11"/>
                    </a:lnTo>
                    <a:lnTo>
                      <a:pt x="324" y="10"/>
                    </a:lnTo>
                    <a:lnTo>
                      <a:pt x="327" y="11"/>
                    </a:lnTo>
                    <a:lnTo>
                      <a:pt x="331" y="12"/>
                    </a:lnTo>
                    <a:lnTo>
                      <a:pt x="331" y="7"/>
                    </a:lnTo>
                    <a:lnTo>
                      <a:pt x="334" y="3"/>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8"/>
              <p:cNvSpPr>
                <a:spLocks/>
              </p:cNvSpPr>
              <p:nvPr/>
            </p:nvSpPr>
            <p:spPr bwMode="auto">
              <a:xfrm>
                <a:off x="928688" y="2374900"/>
                <a:ext cx="519113" cy="26988"/>
              </a:xfrm>
              <a:custGeom>
                <a:avLst/>
                <a:gdLst/>
                <a:ahLst/>
                <a:cxnLst>
                  <a:cxn ang="0">
                    <a:pos x="7" y="13"/>
                  </a:cxn>
                  <a:cxn ang="0">
                    <a:pos x="14" y="6"/>
                  </a:cxn>
                  <a:cxn ang="0">
                    <a:pos x="21" y="13"/>
                  </a:cxn>
                  <a:cxn ang="0">
                    <a:pos x="28" y="12"/>
                  </a:cxn>
                  <a:cxn ang="0">
                    <a:pos x="35" y="6"/>
                  </a:cxn>
                  <a:cxn ang="0">
                    <a:pos x="42" y="15"/>
                  </a:cxn>
                  <a:cxn ang="0">
                    <a:pos x="52" y="8"/>
                  </a:cxn>
                  <a:cxn ang="0">
                    <a:pos x="62" y="10"/>
                  </a:cxn>
                  <a:cxn ang="0">
                    <a:pos x="69" y="12"/>
                  </a:cxn>
                  <a:cxn ang="0">
                    <a:pos x="76" y="5"/>
                  </a:cxn>
                  <a:cxn ang="0">
                    <a:pos x="83" y="16"/>
                  </a:cxn>
                  <a:cxn ang="0">
                    <a:pos x="90" y="1"/>
                  </a:cxn>
                  <a:cxn ang="0">
                    <a:pos x="97" y="7"/>
                  </a:cxn>
                  <a:cxn ang="0">
                    <a:pos x="107" y="6"/>
                  </a:cxn>
                  <a:cxn ang="0">
                    <a:pos x="114" y="10"/>
                  </a:cxn>
                  <a:cxn ang="0">
                    <a:pos x="121" y="15"/>
                  </a:cxn>
                  <a:cxn ang="0">
                    <a:pos x="128" y="13"/>
                  </a:cxn>
                  <a:cxn ang="0">
                    <a:pos x="135" y="3"/>
                  </a:cxn>
                  <a:cxn ang="0">
                    <a:pos x="141" y="8"/>
                  </a:cxn>
                  <a:cxn ang="0">
                    <a:pos x="152" y="5"/>
                  </a:cxn>
                  <a:cxn ang="0">
                    <a:pos x="159" y="0"/>
                  </a:cxn>
                  <a:cxn ang="0">
                    <a:pos x="166" y="7"/>
                  </a:cxn>
                  <a:cxn ang="0">
                    <a:pos x="172" y="13"/>
                  </a:cxn>
                  <a:cxn ang="0">
                    <a:pos x="179" y="5"/>
                  </a:cxn>
                  <a:cxn ang="0">
                    <a:pos x="186" y="7"/>
                  </a:cxn>
                  <a:cxn ang="0">
                    <a:pos x="200" y="11"/>
                  </a:cxn>
                  <a:cxn ang="0">
                    <a:pos x="203" y="10"/>
                  </a:cxn>
                  <a:cxn ang="0">
                    <a:pos x="214" y="10"/>
                  </a:cxn>
                  <a:cxn ang="0">
                    <a:pos x="221" y="11"/>
                  </a:cxn>
                  <a:cxn ang="0">
                    <a:pos x="228" y="7"/>
                  </a:cxn>
                  <a:cxn ang="0">
                    <a:pos x="234" y="3"/>
                  </a:cxn>
                  <a:cxn ang="0">
                    <a:pos x="241" y="2"/>
                  </a:cxn>
                  <a:cxn ang="0">
                    <a:pos x="248" y="3"/>
                  </a:cxn>
                  <a:cxn ang="0">
                    <a:pos x="258" y="3"/>
                  </a:cxn>
                  <a:cxn ang="0">
                    <a:pos x="265" y="7"/>
                  </a:cxn>
                  <a:cxn ang="0">
                    <a:pos x="272" y="5"/>
                  </a:cxn>
                  <a:cxn ang="0">
                    <a:pos x="279" y="11"/>
                  </a:cxn>
                  <a:cxn ang="0">
                    <a:pos x="289" y="15"/>
                  </a:cxn>
                  <a:cxn ang="0">
                    <a:pos x="296" y="7"/>
                  </a:cxn>
                  <a:cxn ang="0">
                    <a:pos x="307" y="10"/>
                  </a:cxn>
                  <a:cxn ang="0">
                    <a:pos x="314" y="17"/>
                  </a:cxn>
                  <a:cxn ang="0">
                    <a:pos x="320" y="16"/>
                  </a:cxn>
                </a:cxnLst>
                <a:rect l="0" t="0" r="r" b="b"/>
                <a:pathLst>
                  <a:path w="327" h="17">
                    <a:moveTo>
                      <a:pt x="0" y="3"/>
                    </a:moveTo>
                    <a:lnTo>
                      <a:pt x="4" y="10"/>
                    </a:lnTo>
                    <a:lnTo>
                      <a:pt x="7" y="13"/>
                    </a:lnTo>
                    <a:lnTo>
                      <a:pt x="7" y="7"/>
                    </a:lnTo>
                    <a:lnTo>
                      <a:pt x="11" y="7"/>
                    </a:lnTo>
                    <a:lnTo>
                      <a:pt x="14" y="6"/>
                    </a:lnTo>
                    <a:lnTo>
                      <a:pt x="14" y="12"/>
                    </a:lnTo>
                    <a:lnTo>
                      <a:pt x="17" y="8"/>
                    </a:lnTo>
                    <a:lnTo>
                      <a:pt x="21" y="13"/>
                    </a:lnTo>
                    <a:lnTo>
                      <a:pt x="24" y="5"/>
                    </a:lnTo>
                    <a:lnTo>
                      <a:pt x="24" y="13"/>
                    </a:lnTo>
                    <a:lnTo>
                      <a:pt x="28" y="12"/>
                    </a:lnTo>
                    <a:lnTo>
                      <a:pt x="31" y="12"/>
                    </a:lnTo>
                    <a:lnTo>
                      <a:pt x="35" y="8"/>
                    </a:lnTo>
                    <a:lnTo>
                      <a:pt x="35" y="6"/>
                    </a:lnTo>
                    <a:lnTo>
                      <a:pt x="38" y="13"/>
                    </a:lnTo>
                    <a:lnTo>
                      <a:pt x="42" y="3"/>
                    </a:lnTo>
                    <a:lnTo>
                      <a:pt x="42" y="15"/>
                    </a:lnTo>
                    <a:lnTo>
                      <a:pt x="45" y="8"/>
                    </a:lnTo>
                    <a:lnTo>
                      <a:pt x="48" y="7"/>
                    </a:lnTo>
                    <a:lnTo>
                      <a:pt x="52" y="8"/>
                    </a:lnTo>
                    <a:lnTo>
                      <a:pt x="55" y="8"/>
                    </a:lnTo>
                    <a:lnTo>
                      <a:pt x="59" y="8"/>
                    </a:lnTo>
                    <a:lnTo>
                      <a:pt x="62" y="10"/>
                    </a:lnTo>
                    <a:lnTo>
                      <a:pt x="62" y="12"/>
                    </a:lnTo>
                    <a:lnTo>
                      <a:pt x="66" y="5"/>
                    </a:lnTo>
                    <a:lnTo>
                      <a:pt x="69" y="12"/>
                    </a:lnTo>
                    <a:lnTo>
                      <a:pt x="69" y="6"/>
                    </a:lnTo>
                    <a:lnTo>
                      <a:pt x="73" y="7"/>
                    </a:lnTo>
                    <a:lnTo>
                      <a:pt x="76" y="5"/>
                    </a:lnTo>
                    <a:lnTo>
                      <a:pt x="79" y="12"/>
                    </a:lnTo>
                    <a:lnTo>
                      <a:pt x="79" y="6"/>
                    </a:lnTo>
                    <a:lnTo>
                      <a:pt x="83" y="16"/>
                    </a:lnTo>
                    <a:lnTo>
                      <a:pt x="86" y="11"/>
                    </a:lnTo>
                    <a:lnTo>
                      <a:pt x="86" y="5"/>
                    </a:lnTo>
                    <a:lnTo>
                      <a:pt x="90" y="1"/>
                    </a:lnTo>
                    <a:lnTo>
                      <a:pt x="93" y="10"/>
                    </a:lnTo>
                    <a:lnTo>
                      <a:pt x="97" y="10"/>
                    </a:lnTo>
                    <a:lnTo>
                      <a:pt x="97" y="7"/>
                    </a:lnTo>
                    <a:lnTo>
                      <a:pt x="100" y="13"/>
                    </a:lnTo>
                    <a:lnTo>
                      <a:pt x="104" y="17"/>
                    </a:lnTo>
                    <a:lnTo>
                      <a:pt x="107" y="6"/>
                    </a:lnTo>
                    <a:lnTo>
                      <a:pt x="107" y="11"/>
                    </a:lnTo>
                    <a:lnTo>
                      <a:pt x="110" y="15"/>
                    </a:lnTo>
                    <a:lnTo>
                      <a:pt x="114" y="10"/>
                    </a:lnTo>
                    <a:lnTo>
                      <a:pt x="114" y="8"/>
                    </a:lnTo>
                    <a:lnTo>
                      <a:pt x="117" y="13"/>
                    </a:lnTo>
                    <a:lnTo>
                      <a:pt x="121" y="15"/>
                    </a:lnTo>
                    <a:lnTo>
                      <a:pt x="124" y="6"/>
                    </a:lnTo>
                    <a:lnTo>
                      <a:pt x="124" y="5"/>
                    </a:lnTo>
                    <a:lnTo>
                      <a:pt x="128" y="13"/>
                    </a:lnTo>
                    <a:lnTo>
                      <a:pt x="131" y="5"/>
                    </a:lnTo>
                    <a:lnTo>
                      <a:pt x="131" y="10"/>
                    </a:lnTo>
                    <a:lnTo>
                      <a:pt x="135" y="3"/>
                    </a:lnTo>
                    <a:lnTo>
                      <a:pt x="138" y="6"/>
                    </a:lnTo>
                    <a:lnTo>
                      <a:pt x="141" y="6"/>
                    </a:lnTo>
                    <a:lnTo>
                      <a:pt x="141" y="8"/>
                    </a:lnTo>
                    <a:lnTo>
                      <a:pt x="145" y="15"/>
                    </a:lnTo>
                    <a:lnTo>
                      <a:pt x="148" y="7"/>
                    </a:lnTo>
                    <a:lnTo>
                      <a:pt x="152" y="5"/>
                    </a:lnTo>
                    <a:lnTo>
                      <a:pt x="152" y="8"/>
                    </a:lnTo>
                    <a:lnTo>
                      <a:pt x="155" y="10"/>
                    </a:lnTo>
                    <a:lnTo>
                      <a:pt x="159" y="0"/>
                    </a:lnTo>
                    <a:lnTo>
                      <a:pt x="159" y="8"/>
                    </a:lnTo>
                    <a:lnTo>
                      <a:pt x="162" y="11"/>
                    </a:lnTo>
                    <a:lnTo>
                      <a:pt x="166" y="7"/>
                    </a:lnTo>
                    <a:lnTo>
                      <a:pt x="169" y="12"/>
                    </a:lnTo>
                    <a:lnTo>
                      <a:pt x="169" y="7"/>
                    </a:lnTo>
                    <a:lnTo>
                      <a:pt x="172" y="13"/>
                    </a:lnTo>
                    <a:lnTo>
                      <a:pt x="176" y="8"/>
                    </a:lnTo>
                    <a:lnTo>
                      <a:pt x="179" y="3"/>
                    </a:lnTo>
                    <a:lnTo>
                      <a:pt x="179" y="5"/>
                    </a:lnTo>
                    <a:lnTo>
                      <a:pt x="183" y="12"/>
                    </a:lnTo>
                    <a:lnTo>
                      <a:pt x="186" y="11"/>
                    </a:lnTo>
                    <a:lnTo>
                      <a:pt x="186" y="7"/>
                    </a:lnTo>
                    <a:lnTo>
                      <a:pt x="190" y="8"/>
                    </a:lnTo>
                    <a:lnTo>
                      <a:pt x="193" y="12"/>
                    </a:lnTo>
                    <a:lnTo>
                      <a:pt x="200" y="11"/>
                    </a:lnTo>
                    <a:lnTo>
                      <a:pt x="197" y="11"/>
                    </a:lnTo>
                    <a:lnTo>
                      <a:pt x="200" y="11"/>
                    </a:lnTo>
                    <a:lnTo>
                      <a:pt x="203" y="10"/>
                    </a:lnTo>
                    <a:lnTo>
                      <a:pt x="207" y="12"/>
                    </a:lnTo>
                    <a:lnTo>
                      <a:pt x="210" y="13"/>
                    </a:lnTo>
                    <a:lnTo>
                      <a:pt x="214" y="10"/>
                    </a:lnTo>
                    <a:lnTo>
                      <a:pt x="214" y="3"/>
                    </a:lnTo>
                    <a:lnTo>
                      <a:pt x="217" y="11"/>
                    </a:lnTo>
                    <a:lnTo>
                      <a:pt x="221" y="11"/>
                    </a:lnTo>
                    <a:lnTo>
                      <a:pt x="224" y="13"/>
                    </a:lnTo>
                    <a:lnTo>
                      <a:pt x="224" y="11"/>
                    </a:lnTo>
                    <a:lnTo>
                      <a:pt x="228" y="7"/>
                    </a:lnTo>
                    <a:lnTo>
                      <a:pt x="231" y="10"/>
                    </a:lnTo>
                    <a:lnTo>
                      <a:pt x="231" y="7"/>
                    </a:lnTo>
                    <a:lnTo>
                      <a:pt x="234" y="3"/>
                    </a:lnTo>
                    <a:lnTo>
                      <a:pt x="238" y="7"/>
                    </a:lnTo>
                    <a:lnTo>
                      <a:pt x="241" y="5"/>
                    </a:lnTo>
                    <a:lnTo>
                      <a:pt x="241" y="2"/>
                    </a:lnTo>
                    <a:lnTo>
                      <a:pt x="245" y="10"/>
                    </a:lnTo>
                    <a:lnTo>
                      <a:pt x="248" y="13"/>
                    </a:lnTo>
                    <a:lnTo>
                      <a:pt x="248" y="3"/>
                    </a:lnTo>
                    <a:lnTo>
                      <a:pt x="252" y="5"/>
                    </a:lnTo>
                    <a:lnTo>
                      <a:pt x="255" y="5"/>
                    </a:lnTo>
                    <a:lnTo>
                      <a:pt x="258" y="3"/>
                    </a:lnTo>
                    <a:lnTo>
                      <a:pt x="258" y="15"/>
                    </a:lnTo>
                    <a:lnTo>
                      <a:pt x="262" y="15"/>
                    </a:lnTo>
                    <a:lnTo>
                      <a:pt x="265" y="7"/>
                    </a:lnTo>
                    <a:lnTo>
                      <a:pt x="269" y="15"/>
                    </a:lnTo>
                    <a:lnTo>
                      <a:pt x="269" y="2"/>
                    </a:lnTo>
                    <a:lnTo>
                      <a:pt x="272" y="5"/>
                    </a:lnTo>
                    <a:lnTo>
                      <a:pt x="276" y="3"/>
                    </a:lnTo>
                    <a:lnTo>
                      <a:pt x="276" y="15"/>
                    </a:lnTo>
                    <a:lnTo>
                      <a:pt x="279" y="11"/>
                    </a:lnTo>
                    <a:lnTo>
                      <a:pt x="283" y="5"/>
                    </a:lnTo>
                    <a:lnTo>
                      <a:pt x="286" y="10"/>
                    </a:lnTo>
                    <a:lnTo>
                      <a:pt x="289" y="15"/>
                    </a:lnTo>
                    <a:lnTo>
                      <a:pt x="293" y="12"/>
                    </a:lnTo>
                    <a:lnTo>
                      <a:pt x="296" y="6"/>
                    </a:lnTo>
                    <a:lnTo>
                      <a:pt x="296" y="7"/>
                    </a:lnTo>
                    <a:lnTo>
                      <a:pt x="300" y="11"/>
                    </a:lnTo>
                    <a:lnTo>
                      <a:pt x="303" y="7"/>
                    </a:lnTo>
                    <a:lnTo>
                      <a:pt x="307" y="10"/>
                    </a:lnTo>
                    <a:lnTo>
                      <a:pt x="310" y="10"/>
                    </a:lnTo>
                    <a:lnTo>
                      <a:pt x="314" y="15"/>
                    </a:lnTo>
                    <a:lnTo>
                      <a:pt x="314" y="17"/>
                    </a:lnTo>
                    <a:lnTo>
                      <a:pt x="317" y="10"/>
                    </a:lnTo>
                    <a:lnTo>
                      <a:pt x="320" y="6"/>
                    </a:lnTo>
                    <a:lnTo>
                      <a:pt x="320" y="16"/>
                    </a:lnTo>
                    <a:lnTo>
                      <a:pt x="324" y="16"/>
                    </a:lnTo>
                    <a:lnTo>
                      <a:pt x="327" y="12"/>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9"/>
              <p:cNvSpPr>
                <a:spLocks/>
              </p:cNvSpPr>
              <p:nvPr/>
            </p:nvSpPr>
            <p:spPr bwMode="auto">
              <a:xfrm>
                <a:off x="1447800" y="2370138"/>
                <a:ext cx="519113" cy="36513"/>
              </a:xfrm>
              <a:custGeom>
                <a:avLst/>
                <a:gdLst/>
                <a:ahLst/>
                <a:cxnLst>
                  <a:cxn ang="0">
                    <a:pos x="4" y="6"/>
                  </a:cxn>
                  <a:cxn ang="0">
                    <a:pos x="18" y="5"/>
                  </a:cxn>
                  <a:cxn ang="0">
                    <a:pos x="21" y="19"/>
                  </a:cxn>
                  <a:cxn ang="0">
                    <a:pos x="35" y="13"/>
                  </a:cxn>
                  <a:cxn ang="0">
                    <a:pos x="38" y="10"/>
                  </a:cxn>
                  <a:cxn ang="0">
                    <a:pos x="45" y="9"/>
                  </a:cxn>
                  <a:cxn ang="0">
                    <a:pos x="55" y="5"/>
                  </a:cxn>
                  <a:cxn ang="0">
                    <a:pos x="62" y="13"/>
                  </a:cxn>
                  <a:cxn ang="0">
                    <a:pos x="69" y="16"/>
                  </a:cxn>
                  <a:cxn ang="0">
                    <a:pos x="76" y="9"/>
                  </a:cxn>
                  <a:cxn ang="0">
                    <a:pos x="86" y="6"/>
                  </a:cxn>
                  <a:cxn ang="0">
                    <a:pos x="93" y="16"/>
                  </a:cxn>
                  <a:cxn ang="0">
                    <a:pos x="100" y="16"/>
                  </a:cxn>
                  <a:cxn ang="0">
                    <a:pos x="107" y="8"/>
                  </a:cxn>
                  <a:cxn ang="0">
                    <a:pos x="114" y="14"/>
                  </a:cxn>
                  <a:cxn ang="0">
                    <a:pos x="121" y="9"/>
                  </a:cxn>
                  <a:cxn ang="0">
                    <a:pos x="131" y="11"/>
                  </a:cxn>
                  <a:cxn ang="0">
                    <a:pos x="138" y="13"/>
                  </a:cxn>
                  <a:cxn ang="0">
                    <a:pos x="148" y="14"/>
                  </a:cxn>
                  <a:cxn ang="0">
                    <a:pos x="155" y="9"/>
                  </a:cxn>
                  <a:cxn ang="0">
                    <a:pos x="162" y="14"/>
                  </a:cxn>
                  <a:cxn ang="0">
                    <a:pos x="169" y="6"/>
                  </a:cxn>
                  <a:cxn ang="0">
                    <a:pos x="176" y="11"/>
                  </a:cxn>
                  <a:cxn ang="0">
                    <a:pos x="183" y="15"/>
                  </a:cxn>
                  <a:cxn ang="0">
                    <a:pos x="193" y="14"/>
                  </a:cxn>
                  <a:cxn ang="0">
                    <a:pos x="200" y="11"/>
                  </a:cxn>
                  <a:cxn ang="0">
                    <a:pos x="210" y="11"/>
                  </a:cxn>
                  <a:cxn ang="0">
                    <a:pos x="217" y="8"/>
                  </a:cxn>
                  <a:cxn ang="0">
                    <a:pos x="224" y="0"/>
                  </a:cxn>
                  <a:cxn ang="0">
                    <a:pos x="231" y="23"/>
                  </a:cxn>
                  <a:cxn ang="0">
                    <a:pos x="238" y="8"/>
                  </a:cxn>
                  <a:cxn ang="0">
                    <a:pos x="248" y="5"/>
                  </a:cxn>
                  <a:cxn ang="0">
                    <a:pos x="255" y="21"/>
                  </a:cxn>
                  <a:cxn ang="0">
                    <a:pos x="262" y="14"/>
                  </a:cxn>
                  <a:cxn ang="0">
                    <a:pos x="269" y="10"/>
                  </a:cxn>
                  <a:cxn ang="0">
                    <a:pos x="276" y="10"/>
                  </a:cxn>
                  <a:cxn ang="0">
                    <a:pos x="283" y="13"/>
                  </a:cxn>
                  <a:cxn ang="0">
                    <a:pos x="293" y="13"/>
                  </a:cxn>
                  <a:cxn ang="0">
                    <a:pos x="300" y="9"/>
                  </a:cxn>
                  <a:cxn ang="0">
                    <a:pos x="307" y="13"/>
                  </a:cxn>
                  <a:cxn ang="0">
                    <a:pos x="314" y="5"/>
                  </a:cxn>
                  <a:cxn ang="0">
                    <a:pos x="321" y="16"/>
                  </a:cxn>
                </a:cxnLst>
                <a:rect l="0" t="0" r="r" b="b"/>
                <a:pathLst>
                  <a:path w="327" h="23">
                    <a:moveTo>
                      <a:pt x="0" y="15"/>
                    </a:moveTo>
                    <a:lnTo>
                      <a:pt x="4" y="16"/>
                    </a:lnTo>
                    <a:lnTo>
                      <a:pt x="4" y="6"/>
                    </a:lnTo>
                    <a:lnTo>
                      <a:pt x="7" y="16"/>
                    </a:lnTo>
                    <a:lnTo>
                      <a:pt x="11" y="5"/>
                    </a:lnTo>
                    <a:lnTo>
                      <a:pt x="18" y="5"/>
                    </a:lnTo>
                    <a:lnTo>
                      <a:pt x="14" y="5"/>
                    </a:lnTo>
                    <a:lnTo>
                      <a:pt x="18" y="5"/>
                    </a:lnTo>
                    <a:lnTo>
                      <a:pt x="21" y="19"/>
                    </a:lnTo>
                    <a:lnTo>
                      <a:pt x="24" y="15"/>
                    </a:lnTo>
                    <a:lnTo>
                      <a:pt x="28" y="16"/>
                    </a:lnTo>
                    <a:lnTo>
                      <a:pt x="35" y="13"/>
                    </a:lnTo>
                    <a:lnTo>
                      <a:pt x="31" y="13"/>
                    </a:lnTo>
                    <a:lnTo>
                      <a:pt x="35" y="13"/>
                    </a:lnTo>
                    <a:lnTo>
                      <a:pt x="38" y="10"/>
                    </a:lnTo>
                    <a:lnTo>
                      <a:pt x="38" y="19"/>
                    </a:lnTo>
                    <a:lnTo>
                      <a:pt x="42" y="15"/>
                    </a:lnTo>
                    <a:lnTo>
                      <a:pt x="45" y="9"/>
                    </a:lnTo>
                    <a:lnTo>
                      <a:pt x="49" y="8"/>
                    </a:lnTo>
                    <a:lnTo>
                      <a:pt x="52" y="9"/>
                    </a:lnTo>
                    <a:lnTo>
                      <a:pt x="55" y="5"/>
                    </a:lnTo>
                    <a:lnTo>
                      <a:pt x="59" y="5"/>
                    </a:lnTo>
                    <a:lnTo>
                      <a:pt x="59" y="16"/>
                    </a:lnTo>
                    <a:lnTo>
                      <a:pt x="62" y="13"/>
                    </a:lnTo>
                    <a:lnTo>
                      <a:pt x="66" y="15"/>
                    </a:lnTo>
                    <a:lnTo>
                      <a:pt x="66" y="19"/>
                    </a:lnTo>
                    <a:lnTo>
                      <a:pt x="69" y="16"/>
                    </a:lnTo>
                    <a:lnTo>
                      <a:pt x="73" y="15"/>
                    </a:lnTo>
                    <a:lnTo>
                      <a:pt x="76" y="15"/>
                    </a:lnTo>
                    <a:lnTo>
                      <a:pt x="76" y="9"/>
                    </a:lnTo>
                    <a:lnTo>
                      <a:pt x="80" y="8"/>
                    </a:lnTo>
                    <a:lnTo>
                      <a:pt x="83" y="4"/>
                    </a:lnTo>
                    <a:lnTo>
                      <a:pt x="86" y="6"/>
                    </a:lnTo>
                    <a:lnTo>
                      <a:pt x="86" y="9"/>
                    </a:lnTo>
                    <a:lnTo>
                      <a:pt x="90" y="6"/>
                    </a:lnTo>
                    <a:lnTo>
                      <a:pt x="93" y="16"/>
                    </a:lnTo>
                    <a:lnTo>
                      <a:pt x="93" y="14"/>
                    </a:lnTo>
                    <a:lnTo>
                      <a:pt x="97" y="11"/>
                    </a:lnTo>
                    <a:lnTo>
                      <a:pt x="100" y="16"/>
                    </a:lnTo>
                    <a:lnTo>
                      <a:pt x="104" y="8"/>
                    </a:lnTo>
                    <a:lnTo>
                      <a:pt x="104" y="15"/>
                    </a:lnTo>
                    <a:lnTo>
                      <a:pt x="107" y="8"/>
                    </a:lnTo>
                    <a:lnTo>
                      <a:pt x="111" y="14"/>
                    </a:lnTo>
                    <a:lnTo>
                      <a:pt x="111" y="8"/>
                    </a:lnTo>
                    <a:lnTo>
                      <a:pt x="114" y="14"/>
                    </a:lnTo>
                    <a:lnTo>
                      <a:pt x="117" y="11"/>
                    </a:lnTo>
                    <a:lnTo>
                      <a:pt x="121" y="10"/>
                    </a:lnTo>
                    <a:lnTo>
                      <a:pt x="121" y="9"/>
                    </a:lnTo>
                    <a:lnTo>
                      <a:pt x="124" y="8"/>
                    </a:lnTo>
                    <a:lnTo>
                      <a:pt x="128" y="13"/>
                    </a:lnTo>
                    <a:lnTo>
                      <a:pt x="131" y="11"/>
                    </a:lnTo>
                    <a:lnTo>
                      <a:pt x="131" y="10"/>
                    </a:lnTo>
                    <a:lnTo>
                      <a:pt x="135" y="11"/>
                    </a:lnTo>
                    <a:lnTo>
                      <a:pt x="138" y="13"/>
                    </a:lnTo>
                    <a:lnTo>
                      <a:pt x="142" y="15"/>
                    </a:lnTo>
                    <a:lnTo>
                      <a:pt x="145" y="11"/>
                    </a:lnTo>
                    <a:lnTo>
                      <a:pt x="148" y="14"/>
                    </a:lnTo>
                    <a:lnTo>
                      <a:pt x="148" y="10"/>
                    </a:lnTo>
                    <a:lnTo>
                      <a:pt x="152" y="4"/>
                    </a:lnTo>
                    <a:lnTo>
                      <a:pt x="155" y="9"/>
                    </a:lnTo>
                    <a:lnTo>
                      <a:pt x="155" y="6"/>
                    </a:lnTo>
                    <a:lnTo>
                      <a:pt x="159" y="5"/>
                    </a:lnTo>
                    <a:lnTo>
                      <a:pt x="162" y="14"/>
                    </a:lnTo>
                    <a:lnTo>
                      <a:pt x="166" y="10"/>
                    </a:lnTo>
                    <a:lnTo>
                      <a:pt x="166" y="11"/>
                    </a:lnTo>
                    <a:lnTo>
                      <a:pt x="169" y="6"/>
                    </a:lnTo>
                    <a:lnTo>
                      <a:pt x="172" y="6"/>
                    </a:lnTo>
                    <a:lnTo>
                      <a:pt x="176" y="13"/>
                    </a:lnTo>
                    <a:lnTo>
                      <a:pt x="176" y="11"/>
                    </a:lnTo>
                    <a:lnTo>
                      <a:pt x="179" y="18"/>
                    </a:lnTo>
                    <a:lnTo>
                      <a:pt x="183" y="16"/>
                    </a:lnTo>
                    <a:lnTo>
                      <a:pt x="183" y="15"/>
                    </a:lnTo>
                    <a:lnTo>
                      <a:pt x="186" y="14"/>
                    </a:lnTo>
                    <a:lnTo>
                      <a:pt x="190" y="10"/>
                    </a:lnTo>
                    <a:lnTo>
                      <a:pt x="193" y="14"/>
                    </a:lnTo>
                    <a:lnTo>
                      <a:pt x="193" y="15"/>
                    </a:lnTo>
                    <a:lnTo>
                      <a:pt x="197" y="13"/>
                    </a:lnTo>
                    <a:lnTo>
                      <a:pt x="200" y="11"/>
                    </a:lnTo>
                    <a:lnTo>
                      <a:pt x="203" y="10"/>
                    </a:lnTo>
                    <a:lnTo>
                      <a:pt x="207" y="13"/>
                    </a:lnTo>
                    <a:lnTo>
                      <a:pt x="210" y="11"/>
                    </a:lnTo>
                    <a:lnTo>
                      <a:pt x="210" y="6"/>
                    </a:lnTo>
                    <a:lnTo>
                      <a:pt x="214" y="16"/>
                    </a:lnTo>
                    <a:lnTo>
                      <a:pt x="217" y="8"/>
                    </a:lnTo>
                    <a:lnTo>
                      <a:pt x="221" y="1"/>
                    </a:lnTo>
                    <a:lnTo>
                      <a:pt x="221" y="15"/>
                    </a:lnTo>
                    <a:lnTo>
                      <a:pt x="224" y="0"/>
                    </a:lnTo>
                    <a:lnTo>
                      <a:pt x="228" y="8"/>
                    </a:lnTo>
                    <a:lnTo>
                      <a:pt x="228" y="19"/>
                    </a:lnTo>
                    <a:lnTo>
                      <a:pt x="231" y="23"/>
                    </a:lnTo>
                    <a:lnTo>
                      <a:pt x="234" y="14"/>
                    </a:lnTo>
                    <a:lnTo>
                      <a:pt x="238" y="19"/>
                    </a:lnTo>
                    <a:lnTo>
                      <a:pt x="238" y="8"/>
                    </a:lnTo>
                    <a:lnTo>
                      <a:pt x="241" y="16"/>
                    </a:lnTo>
                    <a:lnTo>
                      <a:pt x="245" y="6"/>
                    </a:lnTo>
                    <a:lnTo>
                      <a:pt x="248" y="5"/>
                    </a:lnTo>
                    <a:lnTo>
                      <a:pt x="248" y="15"/>
                    </a:lnTo>
                    <a:lnTo>
                      <a:pt x="252" y="13"/>
                    </a:lnTo>
                    <a:lnTo>
                      <a:pt x="255" y="21"/>
                    </a:lnTo>
                    <a:lnTo>
                      <a:pt x="255" y="9"/>
                    </a:lnTo>
                    <a:lnTo>
                      <a:pt x="259" y="10"/>
                    </a:lnTo>
                    <a:lnTo>
                      <a:pt x="262" y="14"/>
                    </a:lnTo>
                    <a:lnTo>
                      <a:pt x="265" y="16"/>
                    </a:lnTo>
                    <a:lnTo>
                      <a:pt x="265" y="9"/>
                    </a:lnTo>
                    <a:lnTo>
                      <a:pt x="269" y="10"/>
                    </a:lnTo>
                    <a:lnTo>
                      <a:pt x="272" y="8"/>
                    </a:lnTo>
                    <a:lnTo>
                      <a:pt x="272" y="14"/>
                    </a:lnTo>
                    <a:lnTo>
                      <a:pt x="276" y="10"/>
                    </a:lnTo>
                    <a:lnTo>
                      <a:pt x="279" y="8"/>
                    </a:lnTo>
                    <a:lnTo>
                      <a:pt x="283" y="15"/>
                    </a:lnTo>
                    <a:lnTo>
                      <a:pt x="283" y="13"/>
                    </a:lnTo>
                    <a:lnTo>
                      <a:pt x="286" y="13"/>
                    </a:lnTo>
                    <a:lnTo>
                      <a:pt x="290" y="8"/>
                    </a:lnTo>
                    <a:lnTo>
                      <a:pt x="293" y="13"/>
                    </a:lnTo>
                    <a:lnTo>
                      <a:pt x="293" y="18"/>
                    </a:lnTo>
                    <a:lnTo>
                      <a:pt x="296" y="15"/>
                    </a:lnTo>
                    <a:lnTo>
                      <a:pt x="300" y="9"/>
                    </a:lnTo>
                    <a:lnTo>
                      <a:pt x="300" y="8"/>
                    </a:lnTo>
                    <a:lnTo>
                      <a:pt x="303" y="15"/>
                    </a:lnTo>
                    <a:lnTo>
                      <a:pt x="307" y="13"/>
                    </a:lnTo>
                    <a:lnTo>
                      <a:pt x="310" y="15"/>
                    </a:lnTo>
                    <a:lnTo>
                      <a:pt x="310" y="10"/>
                    </a:lnTo>
                    <a:lnTo>
                      <a:pt x="314" y="5"/>
                    </a:lnTo>
                    <a:lnTo>
                      <a:pt x="317" y="6"/>
                    </a:lnTo>
                    <a:lnTo>
                      <a:pt x="317" y="10"/>
                    </a:lnTo>
                    <a:lnTo>
                      <a:pt x="321" y="16"/>
                    </a:lnTo>
                    <a:lnTo>
                      <a:pt x="324" y="15"/>
                    </a:lnTo>
                    <a:lnTo>
                      <a:pt x="327" y="14"/>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0"/>
              <p:cNvSpPr>
                <a:spLocks/>
              </p:cNvSpPr>
              <p:nvPr/>
            </p:nvSpPr>
            <p:spPr bwMode="auto">
              <a:xfrm>
                <a:off x="1966913" y="2374900"/>
                <a:ext cx="514350" cy="26988"/>
              </a:xfrm>
              <a:custGeom>
                <a:avLst/>
                <a:gdLst/>
                <a:ahLst/>
                <a:cxnLst>
                  <a:cxn ang="0">
                    <a:pos x="4" y="11"/>
                  </a:cxn>
                  <a:cxn ang="0">
                    <a:pos x="11" y="6"/>
                  </a:cxn>
                  <a:cxn ang="0">
                    <a:pos x="21" y="16"/>
                  </a:cxn>
                  <a:cxn ang="0">
                    <a:pos x="28" y="17"/>
                  </a:cxn>
                  <a:cxn ang="0">
                    <a:pos x="38" y="0"/>
                  </a:cxn>
                  <a:cxn ang="0">
                    <a:pos x="45" y="8"/>
                  </a:cxn>
                  <a:cxn ang="0">
                    <a:pos x="52" y="7"/>
                  </a:cxn>
                  <a:cxn ang="0">
                    <a:pos x="59" y="13"/>
                  </a:cxn>
                  <a:cxn ang="0">
                    <a:pos x="66" y="12"/>
                  </a:cxn>
                  <a:cxn ang="0">
                    <a:pos x="73" y="12"/>
                  </a:cxn>
                  <a:cxn ang="0">
                    <a:pos x="83" y="8"/>
                  </a:cxn>
                  <a:cxn ang="0">
                    <a:pos x="90" y="5"/>
                  </a:cxn>
                  <a:cxn ang="0">
                    <a:pos x="97" y="11"/>
                  </a:cxn>
                  <a:cxn ang="0">
                    <a:pos x="104" y="3"/>
                  </a:cxn>
                  <a:cxn ang="0">
                    <a:pos x="114" y="10"/>
                  </a:cxn>
                  <a:cxn ang="0">
                    <a:pos x="121" y="10"/>
                  </a:cxn>
                  <a:cxn ang="0">
                    <a:pos x="128" y="12"/>
                  </a:cxn>
                  <a:cxn ang="0">
                    <a:pos x="138" y="10"/>
                  </a:cxn>
                  <a:cxn ang="0">
                    <a:pos x="145" y="8"/>
                  </a:cxn>
                  <a:cxn ang="0">
                    <a:pos x="155" y="13"/>
                  </a:cxn>
                  <a:cxn ang="0">
                    <a:pos x="162" y="13"/>
                  </a:cxn>
                  <a:cxn ang="0">
                    <a:pos x="169" y="12"/>
                  </a:cxn>
                  <a:cxn ang="0">
                    <a:pos x="176" y="15"/>
                  </a:cxn>
                  <a:cxn ang="0">
                    <a:pos x="183" y="10"/>
                  </a:cxn>
                  <a:cxn ang="0">
                    <a:pos x="190" y="6"/>
                  </a:cxn>
                  <a:cxn ang="0">
                    <a:pos x="200" y="5"/>
                  </a:cxn>
                  <a:cxn ang="0">
                    <a:pos x="207" y="15"/>
                  </a:cxn>
                  <a:cxn ang="0">
                    <a:pos x="214" y="8"/>
                  </a:cxn>
                  <a:cxn ang="0">
                    <a:pos x="221" y="5"/>
                  </a:cxn>
                  <a:cxn ang="0">
                    <a:pos x="228" y="16"/>
                  </a:cxn>
                  <a:cxn ang="0">
                    <a:pos x="235" y="10"/>
                  </a:cxn>
                  <a:cxn ang="0">
                    <a:pos x="245" y="13"/>
                  </a:cxn>
                  <a:cxn ang="0">
                    <a:pos x="252" y="10"/>
                  </a:cxn>
                  <a:cxn ang="0">
                    <a:pos x="259" y="6"/>
                  </a:cxn>
                  <a:cxn ang="0">
                    <a:pos x="266" y="1"/>
                  </a:cxn>
                  <a:cxn ang="0">
                    <a:pos x="272" y="12"/>
                  </a:cxn>
                  <a:cxn ang="0">
                    <a:pos x="279" y="8"/>
                  </a:cxn>
                  <a:cxn ang="0">
                    <a:pos x="290" y="12"/>
                  </a:cxn>
                  <a:cxn ang="0">
                    <a:pos x="297" y="10"/>
                  </a:cxn>
                  <a:cxn ang="0">
                    <a:pos x="307" y="7"/>
                  </a:cxn>
                  <a:cxn ang="0">
                    <a:pos x="314" y="12"/>
                  </a:cxn>
                  <a:cxn ang="0">
                    <a:pos x="321" y="7"/>
                  </a:cxn>
                </a:cxnLst>
                <a:rect l="0" t="0" r="r" b="b"/>
                <a:pathLst>
                  <a:path w="324" h="17">
                    <a:moveTo>
                      <a:pt x="0" y="11"/>
                    </a:moveTo>
                    <a:lnTo>
                      <a:pt x="0" y="15"/>
                    </a:lnTo>
                    <a:lnTo>
                      <a:pt x="4" y="11"/>
                    </a:lnTo>
                    <a:lnTo>
                      <a:pt x="7" y="5"/>
                    </a:lnTo>
                    <a:lnTo>
                      <a:pt x="11" y="15"/>
                    </a:lnTo>
                    <a:lnTo>
                      <a:pt x="11" y="6"/>
                    </a:lnTo>
                    <a:lnTo>
                      <a:pt x="14" y="12"/>
                    </a:lnTo>
                    <a:lnTo>
                      <a:pt x="18" y="11"/>
                    </a:lnTo>
                    <a:lnTo>
                      <a:pt x="21" y="16"/>
                    </a:lnTo>
                    <a:lnTo>
                      <a:pt x="25" y="7"/>
                    </a:lnTo>
                    <a:lnTo>
                      <a:pt x="28" y="11"/>
                    </a:lnTo>
                    <a:lnTo>
                      <a:pt x="28" y="17"/>
                    </a:lnTo>
                    <a:lnTo>
                      <a:pt x="31" y="7"/>
                    </a:lnTo>
                    <a:lnTo>
                      <a:pt x="35" y="6"/>
                    </a:lnTo>
                    <a:lnTo>
                      <a:pt x="38" y="0"/>
                    </a:lnTo>
                    <a:lnTo>
                      <a:pt x="38" y="12"/>
                    </a:lnTo>
                    <a:lnTo>
                      <a:pt x="42" y="11"/>
                    </a:lnTo>
                    <a:lnTo>
                      <a:pt x="45" y="8"/>
                    </a:lnTo>
                    <a:lnTo>
                      <a:pt x="45" y="11"/>
                    </a:lnTo>
                    <a:lnTo>
                      <a:pt x="49" y="8"/>
                    </a:lnTo>
                    <a:lnTo>
                      <a:pt x="52" y="7"/>
                    </a:lnTo>
                    <a:lnTo>
                      <a:pt x="56" y="8"/>
                    </a:lnTo>
                    <a:lnTo>
                      <a:pt x="56" y="0"/>
                    </a:lnTo>
                    <a:lnTo>
                      <a:pt x="59" y="13"/>
                    </a:lnTo>
                    <a:lnTo>
                      <a:pt x="62" y="10"/>
                    </a:lnTo>
                    <a:lnTo>
                      <a:pt x="62" y="8"/>
                    </a:lnTo>
                    <a:lnTo>
                      <a:pt x="66" y="12"/>
                    </a:lnTo>
                    <a:lnTo>
                      <a:pt x="69" y="0"/>
                    </a:lnTo>
                    <a:lnTo>
                      <a:pt x="73" y="10"/>
                    </a:lnTo>
                    <a:lnTo>
                      <a:pt x="73" y="12"/>
                    </a:lnTo>
                    <a:lnTo>
                      <a:pt x="76" y="16"/>
                    </a:lnTo>
                    <a:lnTo>
                      <a:pt x="80" y="7"/>
                    </a:lnTo>
                    <a:lnTo>
                      <a:pt x="83" y="8"/>
                    </a:lnTo>
                    <a:lnTo>
                      <a:pt x="83" y="11"/>
                    </a:lnTo>
                    <a:lnTo>
                      <a:pt x="86" y="5"/>
                    </a:lnTo>
                    <a:lnTo>
                      <a:pt x="90" y="5"/>
                    </a:lnTo>
                    <a:lnTo>
                      <a:pt x="90" y="7"/>
                    </a:lnTo>
                    <a:lnTo>
                      <a:pt x="93" y="12"/>
                    </a:lnTo>
                    <a:lnTo>
                      <a:pt x="97" y="11"/>
                    </a:lnTo>
                    <a:lnTo>
                      <a:pt x="100" y="11"/>
                    </a:lnTo>
                    <a:lnTo>
                      <a:pt x="100" y="3"/>
                    </a:lnTo>
                    <a:lnTo>
                      <a:pt x="104" y="3"/>
                    </a:lnTo>
                    <a:lnTo>
                      <a:pt x="107" y="2"/>
                    </a:lnTo>
                    <a:lnTo>
                      <a:pt x="111" y="13"/>
                    </a:lnTo>
                    <a:lnTo>
                      <a:pt x="114" y="10"/>
                    </a:lnTo>
                    <a:lnTo>
                      <a:pt x="117" y="16"/>
                    </a:lnTo>
                    <a:lnTo>
                      <a:pt x="117" y="3"/>
                    </a:lnTo>
                    <a:lnTo>
                      <a:pt x="121" y="10"/>
                    </a:lnTo>
                    <a:lnTo>
                      <a:pt x="124" y="8"/>
                    </a:lnTo>
                    <a:lnTo>
                      <a:pt x="128" y="6"/>
                    </a:lnTo>
                    <a:lnTo>
                      <a:pt x="128" y="12"/>
                    </a:lnTo>
                    <a:lnTo>
                      <a:pt x="131" y="10"/>
                    </a:lnTo>
                    <a:lnTo>
                      <a:pt x="135" y="8"/>
                    </a:lnTo>
                    <a:lnTo>
                      <a:pt x="138" y="10"/>
                    </a:lnTo>
                    <a:lnTo>
                      <a:pt x="142" y="8"/>
                    </a:lnTo>
                    <a:lnTo>
                      <a:pt x="145" y="10"/>
                    </a:lnTo>
                    <a:lnTo>
                      <a:pt x="145" y="8"/>
                    </a:lnTo>
                    <a:lnTo>
                      <a:pt x="148" y="6"/>
                    </a:lnTo>
                    <a:lnTo>
                      <a:pt x="152" y="10"/>
                    </a:lnTo>
                    <a:lnTo>
                      <a:pt x="155" y="13"/>
                    </a:lnTo>
                    <a:lnTo>
                      <a:pt x="155" y="8"/>
                    </a:lnTo>
                    <a:lnTo>
                      <a:pt x="159" y="8"/>
                    </a:lnTo>
                    <a:lnTo>
                      <a:pt x="162" y="13"/>
                    </a:lnTo>
                    <a:lnTo>
                      <a:pt x="162" y="11"/>
                    </a:lnTo>
                    <a:lnTo>
                      <a:pt x="166" y="5"/>
                    </a:lnTo>
                    <a:lnTo>
                      <a:pt x="169" y="12"/>
                    </a:lnTo>
                    <a:lnTo>
                      <a:pt x="173" y="10"/>
                    </a:lnTo>
                    <a:lnTo>
                      <a:pt x="173" y="11"/>
                    </a:lnTo>
                    <a:lnTo>
                      <a:pt x="176" y="15"/>
                    </a:lnTo>
                    <a:lnTo>
                      <a:pt x="179" y="15"/>
                    </a:lnTo>
                    <a:lnTo>
                      <a:pt x="179" y="10"/>
                    </a:lnTo>
                    <a:lnTo>
                      <a:pt x="183" y="10"/>
                    </a:lnTo>
                    <a:lnTo>
                      <a:pt x="186" y="11"/>
                    </a:lnTo>
                    <a:lnTo>
                      <a:pt x="190" y="5"/>
                    </a:lnTo>
                    <a:lnTo>
                      <a:pt x="190" y="6"/>
                    </a:lnTo>
                    <a:lnTo>
                      <a:pt x="193" y="3"/>
                    </a:lnTo>
                    <a:lnTo>
                      <a:pt x="197" y="5"/>
                    </a:lnTo>
                    <a:lnTo>
                      <a:pt x="200" y="5"/>
                    </a:lnTo>
                    <a:lnTo>
                      <a:pt x="200" y="11"/>
                    </a:lnTo>
                    <a:lnTo>
                      <a:pt x="204" y="10"/>
                    </a:lnTo>
                    <a:lnTo>
                      <a:pt x="207" y="15"/>
                    </a:lnTo>
                    <a:lnTo>
                      <a:pt x="207" y="8"/>
                    </a:lnTo>
                    <a:lnTo>
                      <a:pt x="210" y="12"/>
                    </a:lnTo>
                    <a:lnTo>
                      <a:pt x="214" y="8"/>
                    </a:lnTo>
                    <a:lnTo>
                      <a:pt x="217" y="8"/>
                    </a:lnTo>
                    <a:lnTo>
                      <a:pt x="217" y="0"/>
                    </a:lnTo>
                    <a:lnTo>
                      <a:pt x="221" y="5"/>
                    </a:lnTo>
                    <a:lnTo>
                      <a:pt x="224" y="10"/>
                    </a:lnTo>
                    <a:lnTo>
                      <a:pt x="224" y="15"/>
                    </a:lnTo>
                    <a:lnTo>
                      <a:pt x="228" y="16"/>
                    </a:lnTo>
                    <a:lnTo>
                      <a:pt x="231" y="8"/>
                    </a:lnTo>
                    <a:lnTo>
                      <a:pt x="235" y="5"/>
                    </a:lnTo>
                    <a:lnTo>
                      <a:pt x="235" y="10"/>
                    </a:lnTo>
                    <a:lnTo>
                      <a:pt x="238" y="13"/>
                    </a:lnTo>
                    <a:lnTo>
                      <a:pt x="241" y="16"/>
                    </a:lnTo>
                    <a:lnTo>
                      <a:pt x="245" y="13"/>
                    </a:lnTo>
                    <a:lnTo>
                      <a:pt x="245" y="8"/>
                    </a:lnTo>
                    <a:lnTo>
                      <a:pt x="248" y="10"/>
                    </a:lnTo>
                    <a:lnTo>
                      <a:pt x="252" y="10"/>
                    </a:lnTo>
                    <a:lnTo>
                      <a:pt x="252" y="1"/>
                    </a:lnTo>
                    <a:lnTo>
                      <a:pt x="255" y="5"/>
                    </a:lnTo>
                    <a:lnTo>
                      <a:pt x="259" y="6"/>
                    </a:lnTo>
                    <a:lnTo>
                      <a:pt x="262" y="11"/>
                    </a:lnTo>
                    <a:lnTo>
                      <a:pt x="262" y="2"/>
                    </a:lnTo>
                    <a:lnTo>
                      <a:pt x="266" y="1"/>
                    </a:lnTo>
                    <a:lnTo>
                      <a:pt x="269" y="8"/>
                    </a:lnTo>
                    <a:lnTo>
                      <a:pt x="272" y="7"/>
                    </a:lnTo>
                    <a:lnTo>
                      <a:pt x="272" y="12"/>
                    </a:lnTo>
                    <a:lnTo>
                      <a:pt x="276" y="10"/>
                    </a:lnTo>
                    <a:lnTo>
                      <a:pt x="279" y="6"/>
                    </a:lnTo>
                    <a:lnTo>
                      <a:pt x="279" y="8"/>
                    </a:lnTo>
                    <a:lnTo>
                      <a:pt x="283" y="8"/>
                    </a:lnTo>
                    <a:lnTo>
                      <a:pt x="286" y="2"/>
                    </a:lnTo>
                    <a:lnTo>
                      <a:pt x="290" y="12"/>
                    </a:lnTo>
                    <a:lnTo>
                      <a:pt x="293" y="2"/>
                    </a:lnTo>
                    <a:lnTo>
                      <a:pt x="297" y="8"/>
                    </a:lnTo>
                    <a:lnTo>
                      <a:pt x="297" y="10"/>
                    </a:lnTo>
                    <a:lnTo>
                      <a:pt x="300" y="12"/>
                    </a:lnTo>
                    <a:lnTo>
                      <a:pt x="303" y="5"/>
                    </a:lnTo>
                    <a:lnTo>
                      <a:pt x="307" y="7"/>
                    </a:lnTo>
                    <a:lnTo>
                      <a:pt x="307" y="8"/>
                    </a:lnTo>
                    <a:lnTo>
                      <a:pt x="310" y="11"/>
                    </a:lnTo>
                    <a:lnTo>
                      <a:pt x="314" y="12"/>
                    </a:lnTo>
                    <a:lnTo>
                      <a:pt x="317" y="12"/>
                    </a:lnTo>
                    <a:lnTo>
                      <a:pt x="317" y="8"/>
                    </a:lnTo>
                    <a:lnTo>
                      <a:pt x="321" y="7"/>
                    </a:lnTo>
                    <a:lnTo>
                      <a:pt x="324" y="12"/>
                    </a:lnTo>
                    <a:lnTo>
                      <a:pt x="324" y="8"/>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1"/>
              <p:cNvSpPr>
                <a:spLocks/>
              </p:cNvSpPr>
              <p:nvPr/>
            </p:nvSpPr>
            <p:spPr bwMode="auto">
              <a:xfrm>
                <a:off x="2481263" y="2371725"/>
                <a:ext cx="212725" cy="28575"/>
              </a:xfrm>
              <a:custGeom>
                <a:avLst/>
                <a:gdLst/>
                <a:ahLst/>
                <a:cxnLst>
                  <a:cxn ang="0">
                    <a:pos x="0" y="10"/>
                  </a:cxn>
                  <a:cxn ang="0">
                    <a:pos x="3" y="18"/>
                  </a:cxn>
                  <a:cxn ang="0">
                    <a:pos x="7" y="13"/>
                  </a:cxn>
                  <a:cxn ang="0">
                    <a:pos x="10" y="13"/>
                  </a:cxn>
                  <a:cxn ang="0">
                    <a:pos x="10" y="15"/>
                  </a:cxn>
                  <a:cxn ang="0">
                    <a:pos x="14" y="10"/>
                  </a:cxn>
                  <a:cxn ang="0">
                    <a:pos x="17" y="14"/>
                  </a:cxn>
                  <a:cxn ang="0">
                    <a:pos x="21" y="13"/>
                  </a:cxn>
                  <a:cxn ang="0">
                    <a:pos x="24" y="12"/>
                  </a:cxn>
                  <a:cxn ang="0">
                    <a:pos x="28" y="13"/>
                  </a:cxn>
                  <a:cxn ang="0">
                    <a:pos x="28" y="10"/>
                  </a:cxn>
                  <a:cxn ang="0">
                    <a:pos x="31" y="17"/>
                  </a:cxn>
                  <a:cxn ang="0">
                    <a:pos x="34" y="3"/>
                  </a:cxn>
                  <a:cxn ang="0">
                    <a:pos x="38" y="8"/>
                  </a:cxn>
                  <a:cxn ang="0">
                    <a:pos x="38" y="18"/>
                  </a:cxn>
                  <a:cxn ang="0">
                    <a:pos x="41" y="12"/>
                  </a:cxn>
                  <a:cxn ang="0">
                    <a:pos x="45" y="12"/>
                  </a:cxn>
                  <a:cxn ang="0">
                    <a:pos x="45" y="5"/>
                  </a:cxn>
                  <a:cxn ang="0">
                    <a:pos x="48" y="10"/>
                  </a:cxn>
                  <a:cxn ang="0">
                    <a:pos x="52" y="8"/>
                  </a:cxn>
                  <a:cxn ang="0">
                    <a:pos x="55" y="14"/>
                  </a:cxn>
                  <a:cxn ang="0">
                    <a:pos x="55" y="10"/>
                  </a:cxn>
                  <a:cxn ang="0">
                    <a:pos x="59" y="12"/>
                  </a:cxn>
                  <a:cxn ang="0">
                    <a:pos x="62" y="12"/>
                  </a:cxn>
                  <a:cxn ang="0">
                    <a:pos x="65" y="8"/>
                  </a:cxn>
                  <a:cxn ang="0">
                    <a:pos x="65" y="17"/>
                  </a:cxn>
                  <a:cxn ang="0">
                    <a:pos x="69" y="12"/>
                  </a:cxn>
                  <a:cxn ang="0">
                    <a:pos x="72" y="0"/>
                  </a:cxn>
                  <a:cxn ang="0">
                    <a:pos x="72" y="12"/>
                  </a:cxn>
                  <a:cxn ang="0">
                    <a:pos x="76" y="5"/>
                  </a:cxn>
                  <a:cxn ang="0">
                    <a:pos x="79" y="10"/>
                  </a:cxn>
                  <a:cxn ang="0">
                    <a:pos x="83" y="15"/>
                  </a:cxn>
                  <a:cxn ang="0">
                    <a:pos x="83" y="13"/>
                  </a:cxn>
                  <a:cxn ang="0">
                    <a:pos x="86" y="10"/>
                  </a:cxn>
                  <a:cxn ang="0">
                    <a:pos x="90" y="14"/>
                  </a:cxn>
                  <a:cxn ang="0">
                    <a:pos x="90" y="10"/>
                  </a:cxn>
                  <a:cxn ang="0">
                    <a:pos x="93" y="7"/>
                  </a:cxn>
                  <a:cxn ang="0">
                    <a:pos x="96" y="8"/>
                  </a:cxn>
                  <a:cxn ang="0">
                    <a:pos x="100" y="17"/>
                  </a:cxn>
                  <a:cxn ang="0">
                    <a:pos x="100" y="9"/>
                  </a:cxn>
                  <a:cxn ang="0">
                    <a:pos x="103" y="4"/>
                  </a:cxn>
                  <a:cxn ang="0">
                    <a:pos x="107" y="8"/>
                  </a:cxn>
                  <a:cxn ang="0">
                    <a:pos x="110" y="9"/>
                  </a:cxn>
                  <a:cxn ang="0">
                    <a:pos x="110" y="18"/>
                  </a:cxn>
                  <a:cxn ang="0">
                    <a:pos x="114" y="14"/>
                  </a:cxn>
                  <a:cxn ang="0">
                    <a:pos x="117" y="8"/>
                  </a:cxn>
                  <a:cxn ang="0">
                    <a:pos x="117" y="9"/>
                  </a:cxn>
                  <a:cxn ang="0">
                    <a:pos x="121" y="12"/>
                  </a:cxn>
                  <a:cxn ang="0">
                    <a:pos x="124" y="10"/>
                  </a:cxn>
                  <a:cxn ang="0">
                    <a:pos x="127" y="14"/>
                  </a:cxn>
                  <a:cxn ang="0">
                    <a:pos x="127" y="9"/>
                  </a:cxn>
                  <a:cxn ang="0">
                    <a:pos x="131" y="17"/>
                  </a:cxn>
                  <a:cxn ang="0">
                    <a:pos x="134" y="9"/>
                  </a:cxn>
                </a:cxnLst>
                <a:rect l="0" t="0" r="r" b="b"/>
                <a:pathLst>
                  <a:path w="134" h="18">
                    <a:moveTo>
                      <a:pt x="0" y="10"/>
                    </a:moveTo>
                    <a:lnTo>
                      <a:pt x="3" y="18"/>
                    </a:lnTo>
                    <a:lnTo>
                      <a:pt x="7" y="13"/>
                    </a:lnTo>
                    <a:lnTo>
                      <a:pt x="10" y="13"/>
                    </a:lnTo>
                    <a:lnTo>
                      <a:pt x="10" y="15"/>
                    </a:lnTo>
                    <a:lnTo>
                      <a:pt x="14" y="10"/>
                    </a:lnTo>
                    <a:lnTo>
                      <a:pt x="17" y="14"/>
                    </a:lnTo>
                    <a:lnTo>
                      <a:pt x="21" y="13"/>
                    </a:lnTo>
                    <a:lnTo>
                      <a:pt x="24" y="12"/>
                    </a:lnTo>
                    <a:lnTo>
                      <a:pt x="28" y="13"/>
                    </a:lnTo>
                    <a:lnTo>
                      <a:pt x="28" y="10"/>
                    </a:lnTo>
                    <a:lnTo>
                      <a:pt x="31" y="17"/>
                    </a:lnTo>
                    <a:lnTo>
                      <a:pt x="34" y="3"/>
                    </a:lnTo>
                    <a:lnTo>
                      <a:pt x="38" y="8"/>
                    </a:lnTo>
                    <a:lnTo>
                      <a:pt x="38" y="18"/>
                    </a:lnTo>
                    <a:lnTo>
                      <a:pt x="41" y="12"/>
                    </a:lnTo>
                    <a:lnTo>
                      <a:pt x="45" y="12"/>
                    </a:lnTo>
                    <a:lnTo>
                      <a:pt x="45" y="5"/>
                    </a:lnTo>
                    <a:lnTo>
                      <a:pt x="48" y="10"/>
                    </a:lnTo>
                    <a:lnTo>
                      <a:pt x="52" y="8"/>
                    </a:lnTo>
                    <a:lnTo>
                      <a:pt x="55" y="14"/>
                    </a:lnTo>
                    <a:lnTo>
                      <a:pt x="55" y="10"/>
                    </a:lnTo>
                    <a:lnTo>
                      <a:pt x="59" y="12"/>
                    </a:lnTo>
                    <a:lnTo>
                      <a:pt x="62" y="12"/>
                    </a:lnTo>
                    <a:lnTo>
                      <a:pt x="65" y="8"/>
                    </a:lnTo>
                    <a:lnTo>
                      <a:pt x="65" y="17"/>
                    </a:lnTo>
                    <a:lnTo>
                      <a:pt x="69" y="12"/>
                    </a:lnTo>
                    <a:lnTo>
                      <a:pt x="72" y="0"/>
                    </a:lnTo>
                    <a:lnTo>
                      <a:pt x="72" y="12"/>
                    </a:lnTo>
                    <a:lnTo>
                      <a:pt x="76" y="5"/>
                    </a:lnTo>
                    <a:lnTo>
                      <a:pt x="79" y="10"/>
                    </a:lnTo>
                    <a:lnTo>
                      <a:pt x="83" y="15"/>
                    </a:lnTo>
                    <a:lnTo>
                      <a:pt x="83" y="13"/>
                    </a:lnTo>
                    <a:lnTo>
                      <a:pt x="86" y="10"/>
                    </a:lnTo>
                    <a:lnTo>
                      <a:pt x="90" y="14"/>
                    </a:lnTo>
                    <a:lnTo>
                      <a:pt x="90" y="10"/>
                    </a:lnTo>
                    <a:lnTo>
                      <a:pt x="93" y="7"/>
                    </a:lnTo>
                    <a:lnTo>
                      <a:pt x="96" y="8"/>
                    </a:lnTo>
                    <a:lnTo>
                      <a:pt x="100" y="17"/>
                    </a:lnTo>
                    <a:lnTo>
                      <a:pt x="100" y="9"/>
                    </a:lnTo>
                    <a:lnTo>
                      <a:pt x="103" y="4"/>
                    </a:lnTo>
                    <a:lnTo>
                      <a:pt x="107" y="8"/>
                    </a:lnTo>
                    <a:lnTo>
                      <a:pt x="110" y="9"/>
                    </a:lnTo>
                    <a:lnTo>
                      <a:pt x="110" y="18"/>
                    </a:lnTo>
                    <a:lnTo>
                      <a:pt x="114" y="14"/>
                    </a:lnTo>
                    <a:lnTo>
                      <a:pt x="117" y="8"/>
                    </a:lnTo>
                    <a:lnTo>
                      <a:pt x="117" y="9"/>
                    </a:lnTo>
                    <a:lnTo>
                      <a:pt x="121" y="12"/>
                    </a:lnTo>
                    <a:lnTo>
                      <a:pt x="124" y="10"/>
                    </a:lnTo>
                    <a:lnTo>
                      <a:pt x="127" y="14"/>
                    </a:lnTo>
                    <a:lnTo>
                      <a:pt x="127" y="9"/>
                    </a:lnTo>
                    <a:lnTo>
                      <a:pt x="131" y="17"/>
                    </a:lnTo>
                    <a:lnTo>
                      <a:pt x="134" y="9"/>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 name="Group 226"/>
            <p:cNvGrpSpPr/>
            <p:nvPr/>
          </p:nvGrpSpPr>
          <p:grpSpPr>
            <a:xfrm>
              <a:off x="798000" y="1657640"/>
              <a:ext cx="1162268" cy="315828"/>
              <a:chOff x="398463" y="1252538"/>
              <a:chExt cx="2295525" cy="685801"/>
            </a:xfrm>
          </p:grpSpPr>
          <p:sp>
            <p:nvSpPr>
              <p:cNvPr id="33" name="Freeform 122"/>
              <p:cNvSpPr>
                <a:spLocks/>
              </p:cNvSpPr>
              <p:nvPr/>
            </p:nvSpPr>
            <p:spPr bwMode="auto">
              <a:xfrm>
                <a:off x="398463" y="1527176"/>
                <a:ext cx="541338" cy="263525"/>
              </a:xfrm>
              <a:custGeom>
                <a:avLst/>
                <a:gdLst/>
                <a:ahLst/>
                <a:cxnLst>
                  <a:cxn ang="0">
                    <a:pos x="7" y="48"/>
                  </a:cxn>
                  <a:cxn ang="0">
                    <a:pos x="18" y="47"/>
                  </a:cxn>
                  <a:cxn ang="0">
                    <a:pos x="24" y="43"/>
                  </a:cxn>
                  <a:cxn ang="0">
                    <a:pos x="31" y="41"/>
                  </a:cxn>
                  <a:cxn ang="0">
                    <a:pos x="38" y="37"/>
                  </a:cxn>
                  <a:cxn ang="0">
                    <a:pos x="45" y="33"/>
                  </a:cxn>
                  <a:cxn ang="0">
                    <a:pos x="52" y="31"/>
                  </a:cxn>
                  <a:cxn ang="0">
                    <a:pos x="62" y="27"/>
                  </a:cxn>
                  <a:cxn ang="0">
                    <a:pos x="69" y="22"/>
                  </a:cxn>
                  <a:cxn ang="0">
                    <a:pos x="76" y="15"/>
                  </a:cxn>
                  <a:cxn ang="0">
                    <a:pos x="83" y="10"/>
                  </a:cxn>
                  <a:cxn ang="0">
                    <a:pos x="90" y="5"/>
                  </a:cxn>
                  <a:cxn ang="0">
                    <a:pos x="97" y="3"/>
                  </a:cxn>
                  <a:cxn ang="0">
                    <a:pos x="107" y="2"/>
                  </a:cxn>
                  <a:cxn ang="0">
                    <a:pos x="117" y="0"/>
                  </a:cxn>
                  <a:cxn ang="0">
                    <a:pos x="128" y="2"/>
                  </a:cxn>
                  <a:cxn ang="0">
                    <a:pos x="138" y="3"/>
                  </a:cxn>
                  <a:cxn ang="0">
                    <a:pos x="148" y="4"/>
                  </a:cxn>
                  <a:cxn ang="0">
                    <a:pos x="159" y="7"/>
                  </a:cxn>
                  <a:cxn ang="0">
                    <a:pos x="169" y="9"/>
                  </a:cxn>
                  <a:cxn ang="0">
                    <a:pos x="179" y="12"/>
                  </a:cxn>
                  <a:cxn ang="0">
                    <a:pos x="186" y="15"/>
                  </a:cxn>
                  <a:cxn ang="0">
                    <a:pos x="193" y="22"/>
                  </a:cxn>
                  <a:cxn ang="0">
                    <a:pos x="200" y="31"/>
                  </a:cxn>
                  <a:cxn ang="0">
                    <a:pos x="207" y="39"/>
                  </a:cxn>
                  <a:cxn ang="0">
                    <a:pos x="214" y="51"/>
                  </a:cxn>
                  <a:cxn ang="0">
                    <a:pos x="224" y="61"/>
                  </a:cxn>
                  <a:cxn ang="0">
                    <a:pos x="231" y="68"/>
                  </a:cxn>
                  <a:cxn ang="0">
                    <a:pos x="238" y="73"/>
                  </a:cxn>
                  <a:cxn ang="0">
                    <a:pos x="245" y="78"/>
                  </a:cxn>
                  <a:cxn ang="0">
                    <a:pos x="252" y="84"/>
                  </a:cxn>
                  <a:cxn ang="0">
                    <a:pos x="259" y="90"/>
                  </a:cxn>
                  <a:cxn ang="0">
                    <a:pos x="269" y="96"/>
                  </a:cxn>
                  <a:cxn ang="0">
                    <a:pos x="276" y="104"/>
                  </a:cxn>
                  <a:cxn ang="0">
                    <a:pos x="283" y="115"/>
                  </a:cxn>
                  <a:cxn ang="0">
                    <a:pos x="290" y="128"/>
                  </a:cxn>
                  <a:cxn ang="0">
                    <a:pos x="296" y="139"/>
                  </a:cxn>
                  <a:cxn ang="0">
                    <a:pos x="303" y="147"/>
                  </a:cxn>
                  <a:cxn ang="0">
                    <a:pos x="317" y="153"/>
                  </a:cxn>
                  <a:cxn ang="0">
                    <a:pos x="321" y="154"/>
                  </a:cxn>
                  <a:cxn ang="0">
                    <a:pos x="327" y="158"/>
                  </a:cxn>
                  <a:cxn ang="0">
                    <a:pos x="334" y="163"/>
                  </a:cxn>
                </a:cxnLst>
                <a:rect l="0" t="0" r="r" b="b"/>
                <a:pathLst>
                  <a:path w="341" h="166">
                    <a:moveTo>
                      <a:pt x="0" y="49"/>
                    </a:moveTo>
                    <a:lnTo>
                      <a:pt x="4" y="49"/>
                    </a:lnTo>
                    <a:lnTo>
                      <a:pt x="7" y="48"/>
                    </a:lnTo>
                    <a:lnTo>
                      <a:pt x="11" y="48"/>
                    </a:lnTo>
                    <a:lnTo>
                      <a:pt x="14" y="48"/>
                    </a:lnTo>
                    <a:lnTo>
                      <a:pt x="18" y="47"/>
                    </a:lnTo>
                    <a:lnTo>
                      <a:pt x="18" y="46"/>
                    </a:lnTo>
                    <a:lnTo>
                      <a:pt x="21" y="44"/>
                    </a:lnTo>
                    <a:lnTo>
                      <a:pt x="24" y="43"/>
                    </a:lnTo>
                    <a:lnTo>
                      <a:pt x="24" y="42"/>
                    </a:lnTo>
                    <a:lnTo>
                      <a:pt x="28" y="41"/>
                    </a:lnTo>
                    <a:lnTo>
                      <a:pt x="31" y="41"/>
                    </a:lnTo>
                    <a:lnTo>
                      <a:pt x="35" y="39"/>
                    </a:lnTo>
                    <a:lnTo>
                      <a:pt x="35" y="38"/>
                    </a:lnTo>
                    <a:lnTo>
                      <a:pt x="38" y="37"/>
                    </a:lnTo>
                    <a:lnTo>
                      <a:pt x="42" y="36"/>
                    </a:lnTo>
                    <a:lnTo>
                      <a:pt x="49" y="33"/>
                    </a:lnTo>
                    <a:lnTo>
                      <a:pt x="45" y="33"/>
                    </a:lnTo>
                    <a:lnTo>
                      <a:pt x="49" y="33"/>
                    </a:lnTo>
                    <a:lnTo>
                      <a:pt x="52" y="32"/>
                    </a:lnTo>
                    <a:lnTo>
                      <a:pt x="52" y="31"/>
                    </a:lnTo>
                    <a:lnTo>
                      <a:pt x="55" y="29"/>
                    </a:lnTo>
                    <a:lnTo>
                      <a:pt x="59" y="28"/>
                    </a:lnTo>
                    <a:lnTo>
                      <a:pt x="62" y="27"/>
                    </a:lnTo>
                    <a:lnTo>
                      <a:pt x="62" y="25"/>
                    </a:lnTo>
                    <a:lnTo>
                      <a:pt x="66" y="23"/>
                    </a:lnTo>
                    <a:lnTo>
                      <a:pt x="69" y="22"/>
                    </a:lnTo>
                    <a:lnTo>
                      <a:pt x="69" y="19"/>
                    </a:lnTo>
                    <a:lnTo>
                      <a:pt x="73" y="18"/>
                    </a:lnTo>
                    <a:lnTo>
                      <a:pt x="76" y="15"/>
                    </a:lnTo>
                    <a:lnTo>
                      <a:pt x="80" y="14"/>
                    </a:lnTo>
                    <a:lnTo>
                      <a:pt x="80" y="12"/>
                    </a:lnTo>
                    <a:lnTo>
                      <a:pt x="83" y="10"/>
                    </a:lnTo>
                    <a:lnTo>
                      <a:pt x="86" y="8"/>
                    </a:lnTo>
                    <a:lnTo>
                      <a:pt x="93" y="5"/>
                    </a:lnTo>
                    <a:lnTo>
                      <a:pt x="90" y="5"/>
                    </a:lnTo>
                    <a:lnTo>
                      <a:pt x="93" y="5"/>
                    </a:lnTo>
                    <a:lnTo>
                      <a:pt x="100" y="3"/>
                    </a:lnTo>
                    <a:lnTo>
                      <a:pt x="97" y="3"/>
                    </a:lnTo>
                    <a:lnTo>
                      <a:pt x="100" y="3"/>
                    </a:lnTo>
                    <a:lnTo>
                      <a:pt x="104" y="3"/>
                    </a:lnTo>
                    <a:lnTo>
                      <a:pt x="107" y="2"/>
                    </a:lnTo>
                    <a:lnTo>
                      <a:pt x="110" y="2"/>
                    </a:lnTo>
                    <a:lnTo>
                      <a:pt x="114" y="0"/>
                    </a:lnTo>
                    <a:lnTo>
                      <a:pt x="117" y="0"/>
                    </a:lnTo>
                    <a:lnTo>
                      <a:pt x="121" y="0"/>
                    </a:lnTo>
                    <a:lnTo>
                      <a:pt x="124" y="0"/>
                    </a:lnTo>
                    <a:lnTo>
                      <a:pt x="128" y="2"/>
                    </a:lnTo>
                    <a:lnTo>
                      <a:pt x="131" y="2"/>
                    </a:lnTo>
                    <a:lnTo>
                      <a:pt x="135" y="2"/>
                    </a:lnTo>
                    <a:lnTo>
                      <a:pt x="138" y="3"/>
                    </a:lnTo>
                    <a:lnTo>
                      <a:pt x="141" y="3"/>
                    </a:lnTo>
                    <a:lnTo>
                      <a:pt x="145" y="4"/>
                    </a:lnTo>
                    <a:lnTo>
                      <a:pt x="148" y="4"/>
                    </a:lnTo>
                    <a:lnTo>
                      <a:pt x="152" y="5"/>
                    </a:lnTo>
                    <a:lnTo>
                      <a:pt x="155" y="7"/>
                    </a:lnTo>
                    <a:lnTo>
                      <a:pt x="159" y="7"/>
                    </a:lnTo>
                    <a:lnTo>
                      <a:pt x="162" y="8"/>
                    </a:lnTo>
                    <a:lnTo>
                      <a:pt x="166" y="8"/>
                    </a:lnTo>
                    <a:lnTo>
                      <a:pt x="169" y="9"/>
                    </a:lnTo>
                    <a:lnTo>
                      <a:pt x="172" y="10"/>
                    </a:lnTo>
                    <a:lnTo>
                      <a:pt x="176" y="10"/>
                    </a:lnTo>
                    <a:lnTo>
                      <a:pt x="179" y="12"/>
                    </a:lnTo>
                    <a:lnTo>
                      <a:pt x="179" y="13"/>
                    </a:lnTo>
                    <a:lnTo>
                      <a:pt x="183" y="14"/>
                    </a:lnTo>
                    <a:lnTo>
                      <a:pt x="186" y="15"/>
                    </a:lnTo>
                    <a:lnTo>
                      <a:pt x="186" y="18"/>
                    </a:lnTo>
                    <a:lnTo>
                      <a:pt x="190" y="20"/>
                    </a:lnTo>
                    <a:lnTo>
                      <a:pt x="193" y="22"/>
                    </a:lnTo>
                    <a:lnTo>
                      <a:pt x="197" y="24"/>
                    </a:lnTo>
                    <a:lnTo>
                      <a:pt x="197" y="28"/>
                    </a:lnTo>
                    <a:lnTo>
                      <a:pt x="200" y="31"/>
                    </a:lnTo>
                    <a:lnTo>
                      <a:pt x="203" y="33"/>
                    </a:lnTo>
                    <a:lnTo>
                      <a:pt x="207" y="37"/>
                    </a:lnTo>
                    <a:lnTo>
                      <a:pt x="207" y="39"/>
                    </a:lnTo>
                    <a:lnTo>
                      <a:pt x="210" y="43"/>
                    </a:lnTo>
                    <a:lnTo>
                      <a:pt x="214" y="47"/>
                    </a:lnTo>
                    <a:lnTo>
                      <a:pt x="214" y="51"/>
                    </a:lnTo>
                    <a:lnTo>
                      <a:pt x="217" y="55"/>
                    </a:lnTo>
                    <a:lnTo>
                      <a:pt x="221" y="57"/>
                    </a:lnTo>
                    <a:lnTo>
                      <a:pt x="224" y="61"/>
                    </a:lnTo>
                    <a:lnTo>
                      <a:pt x="224" y="63"/>
                    </a:lnTo>
                    <a:lnTo>
                      <a:pt x="228" y="66"/>
                    </a:lnTo>
                    <a:lnTo>
                      <a:pt x="231" y="68"/>
                    </a:lnTo>
                    <a:lnTo>
                      <a:pt x="231" y="70"/>
                    </a:lnTo>
                    <a:lnTo>
                      <a:pt x="234" y="72"/>
                    </a:lnTo>
                    <a:lnTo>
                      <a:pt x="238" y="73"/>
                    </a:lnTo>
                    <a:lnTo>
                      <a:pt x="241" y="75"/>
                    </a:lnTo>
                    <a:lnTo>
                      <a:pt x="241" y="76"/>
                    </a:lnTo>
                    <a:lnTo>
                      <a:pt x="245" y="78"/>
                    </a:lnTo>
                    <a:lnTo>
                      <a:pt x="248" y="80"/>
                    </a:lnTo>
                    <a:lnTo>
                      <a:pt x="252" y="82"/>
                    </a:lnTo>
                    <a:lnTo>
                      <a:pt x="252" y="84"/>
                    </a:lnTo>
                    <a:lnTo>
                      <a:pt x="255" y="86"/>
                    </a:lnTo>
                    <a:lnTo>
                      <a:pt x="259" y="87"/>
                    </a:lnTo>
                    <a:lnTo>
                      <a:pt x="259" y="90"/>
                    </a:lnTo>
                    <a:lnTo>
                      <a:pt x="262" y="91"/>
                    </a:lnTo>
                    <a:lnTo>
                      <a:pt x="265" y="94"/>
                    </a:lnTo>
                    <a:lnTo>
                      <a:pt x="269" y="96"/>
                    </a:lnTo>
                    <a:lnTo>
                      <a:pt x="269" y="97"/>
                    </a:lnTo>
                    <a:lnTo>
                      <a:pt x="272" y="101"/>
                    </a:lnTo>
                    <a:lnTo>
                      <a:pt x="276" y="104"/>
                    </a:lnTo>
                    <a:lnTo>
                      <a:pt x="279" y="106"/>
                    </a:lnTo>
                    <a:lnTo>
                      <a:pt x="279" y="110"/>
                    </a:lnTo>
                    <a:lnTo>
                      <a:pt x="283" y="115"/>
                    </a:lnTo>
                    <a:lnTo>
                      <a:pt x="286" y="119"/>
                    </a:lnTo>
                    <a:lnTo>
                      <a:pt x="286" y="124"/>
                    </a:lnTo>
                    <a:lnTo>
                      <a:pt x="290" y="128"/>
                    </a:lnTo>
                    <a:lnTo>
                      <a:pt x="293" y="131"/>
                    </a:lnTo>
                    <a:lnTo>
                      <a:pt x="296" y="137"/>
                    </a:lnTo>
                    <a:lnTo>
                      <a:pt x="296" y="139"/>
                    </a:lnTo>
                    <a:lnTo>
                      <a:pt x="300" y="143"/>
                    </a:lnTo>
                    <a:lnTo>
                      <a:pt x="303" y="145"/>
                    </a:lnTo>
                    <a:lnTo>
                      <a:pt x="303" y="147"/>
                    </a:lnTo>
                    <a:lnTo>
                      <a:pt x="307" y="149"/>
                    </a:lnTo>
                    <a:lnTo>
                      <a:pt x="310" y="150"/>
                    </a:lnTo>
                    <a:lnTo>
                      <a:pt x="317" y="153"/>
                    </a:lnTo>
                    <a:lnTo>
                      <a:pt x="314" y="153"/>
                    </a:lnTo>
                    <a:lnTo>
                      <a:pt x="317" y="153"/>
                    </a:lnTo>
                    <a:lnTo>
                      <a:pt x="321" y="154"/>
                    </a:lnTo>
                    <a:lnTo>
                      <a:pt x="324" y="155"/>
                    </a:lnTo>
                    <a:lnTo>
                      <a:pt x="324" y="157"/>
                    </a:lnTo>
                    <a:lnTo>
                      <a:pt x="327" y="158"/>
                    </a:lnTo>
                    <a:lnTo>
                      <a:pt x="331" y="159"/>
                    </a:lnTo>
                    <a:lnTo>
                      <a:pt x="331" y="162"/>
                    </a:lnTo>
                    <a:lnTo>
                      <a:pt x="334" y="163"/>
                    </a:lnTo>
                    <a:lnTo>
                      <a:pt x="338" y="164"/>
                    </a:lnTo>
                    <a:lnTo>
                      <a:pt x="341" y="166"/>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23"/>
              <p:cNvSpPr>
                <a:spLocks/>
              </p:cNvSpPr>
              <p:nvPr/>
            </p:nvSpPr>
            <p:spPr bwMode="auto">
              <a:xfrm>
                <a:off x="939800" y="1428751"/>
                <a:ext cx="530225" cy="379413"/>
              </a:xfrm>
              <a:custGeom>
                <a:avLst/>
                <a:gdLst/>
                <a:ahLst/>
                <a:cxnLst>
                  <a:cxn ang="0">
                    <a:pos x="4" y="231"/>
                  </a:cxn>
                  <a:cxn ang="0">
                    <a:pos x="10" y="235"/>
                  </a:cxn>
                  <a:cxn ang="0">
                    <a:pos x="21" y="239"/>
                  </a:cxn>
                  <a:cxn ang="0">
                    <a:pos x="31" y="239"/>
                  </a:cxn>
                  <a:cxn ang="0">
                    <a:pos x="41" y="236"/>
                  </a:cxn>
                  <a:cxn ang="0">
                    <a:pos x="48" y="233"/>
                  </a:cxn>
                  <a:cxn ang="0">
                    <a:pos x="55" y="228"/>
                  </a:cxn>
                  <a:cxn ang="0">
                    <a:pos x="62" y="221"/>
                  </a:cxn>
                  <a:cxn ang="0">
                    <a:pos x="72" y="215"/>
                  </a:cxn>
                  <a:cxn ang="0">
                    <a:pos x="79" y="207"/>
                  </a:cxn>
                  <a:cxn ang="0">
                    <a:pos x="86" y="199"/>
                  </a:cxn>
                  <a:cxn ang="0">
                    <a:pos x="93" y="191"/>
                  </a:cxn>
                  <a:cxn ang="0">
                    <a:pos x="100" y="185"/>
                  </a:cxn>
                  <a:cxn ang="0">
                    <a:pos x="107" y="180"/>
                  </a:cxn>
                  <a:cxn ang="0">
                    <a:pos x="117" y="176"/>
                  </a:cxn>
                  <a:cxn ang="0">
                    <a:pos x="124" y="172"/>
                  </a:cxn>
                  <a:cxn ang="0">
                    <a:pos x="134" y="167"/>
                  </a:cxn>
                  <a:cxn ang="0">
                    <a:pos x="141" y="161"/>
                  </a:cxn>
                  <a:cxn ang="0">
                    <a:pos x="148" y="154"/>
                  </a:cxn>
                  <a:cxn ang="0">
                    <a:pos x="155" y="147"/>
                  </a:cxn>
                  <a:cxn ang="0">
                    <a:pos x="162" y="142"/>
                  </a:cxn>
                  <a:cxn ang="0">
                    <a:pos x="172" y="134"/>
                  </a:cxn>
                  <a:cxn ang="0">
                    <a:pos x="179" y="123"/>
                  </a:cxn>
                  <a:cxn ang="0">
                    <a:pos x="186" y="108"/>
                  </a:cxn>
                  <a:cxn ang="0">
                    <a:pos x="193" y="96"/>
                  </a:cxn>
                  <a:cxn ang="0">
                    <a:pos x="200" y="87"/>
                  </a:cxn>
                  <a:cxn ang="0">
                    <a:pos x="207" y="80"/>
                  </a:cxn>
                  <a:cxn ang="0">
                    <a:pos x="217" y="69"/>
                  </a:cxn>
                  <a:cxn ang="0">
                    <a:pos x="224" y="56"/>
                  </a:cxn>
                  <a:cxn ang="0">
                    <a:pos x="231" y="42"/>
                  </a:cxn>
                  <a:cxn ang="0">
                    <a:pos x="238" y="31"/>
                  </a:cxn>
                  <a:cxn ang="0">
                    <a:pos x="245" y="22"/>
                  </a:cxn>
                  <a:cxn ang="0">
                    <a:pos x="251" y="14"/>
                  </a:cxn>
                  <a:cxn ang="0">
                    <a:pos x="262" y="9"/>
                  </a:cxn>
                  <a:cxn ang="0">
                    <a:pos x="269" y="5"/>
                  </a:cxn>
                  <a:cxn ang="0">
                    <a:pos x="276" y="3"/>
                  </a:cxn>
                  <a:cxn ang="0">
                    <a:pos x="286" y="2"/>
                  </a:cxn>
                  <a:cxn ang="0">
                    <a:pos x="296" y="2"/>
                  </a:cxn>
                  <a:cxn ang="0">
                    <a:pos x="307" y="4"/>
                  </a:cxn>
                  <a:cxn ang="0">
                    <a:pos x="313" y="8"/>
                  </a:cxn>
                  <a:cxn ang="0">
                    <a:pos x="320" y="13"/>
                  </a:cxn>
                  <a:cxn ang="0">
                    <a:pos x="327" y="19"/>
                  </a:cxn>
                </a:cxnLst>
                <a:rect l="0" t="0" r="r" b="b"/>
                <a:pathLst>
                  <a:path w="334" h="239">
                    <a:moveTo>
                      <a:pt x="0" y="228"/>
                    </a:moveTo>
                    <a:lnTo>
                      <a:pt x="0" y="230"/>
                    </a:lnTo>
                    <a:lnTo>
                      <a:pt x="4" y="231"/>
                    </a:lnTo>
                    <a:lnTo>
                      <a:pt x="7" y="233"/>
                    </a:lnTo>
                    <a:lnTo>
                      <a:pt x="7" y="234"/>
                    </a:lnTo>
                    <a:lnTo>
                      <a:pt x="10" y="235"/>
                    </a:lnTo>
                    <a:lnTo>
                      <a:pt x="14" y="236"/>
                    </a:lnTo>
                    <a:lnTo>
                      <a:pt x="17" y="238"/>
                    </a:lnTo>
                    <a:lnTo>
                      <a:pt x="21" y="239"/>
                    </a:lnTo>
                    <a:lnTo>
                      <a:pt x="24" y="239"/>
                    </a:lnTo>
                    <a:lnTo>
                      <a:pt x="28" y="239"/>
                    </a:lnTo>
                    <a:lnTo>
                      <a:pt x="31" y="239"/>
                    </a:lnTo>
                    <a:lnTo>
                      <a:pt x="35" y="238"/>
                    </a:lnTo>
                    <a:lnTo>
                      <a:pt x="38" y="236"/>
                    </a:lnTo>
                    <a:lnTo>
                      <a:pt x="41" y="236"/>
                    </a:lnTo>
                    <a:lnTo>
                      <a:pt x="45" y="235"/>
                    </a:lnTo>
                    <a:lnTo>
                      <a:pt x="45" y="234"/>
                    </a:lnTo>
                    <a:lnTo>
                      <a:pt x="48" y="233"/>
                    </a:lnTo>
                    <a:lnTo>
                      <a:pt x="52" y="230"/>
                    </a:lnTo>
                    <a:lnTo>
                      <a:pt x="55" y="229"/>
                    </a:lnTo>
                    <a:lnTo>
                      <a:pt x="55" y="228"/>
                    </a:lnTo>
                    <a:lnTo>
                      <a:pt x="59" y="225"/>
                    </a:lnTo>
                    <a:lnTo>
                      <a:pt x="62" y="224"/>
                    </a:lnTo>
                    <a:lnTo>
                      <a:pt x="62" y="221"/>
                    </a:lnTo>
                    <a:lnTo>
                      <a:pt x="66" y="220"/>
                    </a:lnTo>
                    <a:lnTo>
                      <a:pt x="69" y="217"/>
                    </a:lnTo>
                    <a:lnTo>
                      <a:pt x="72" y="215"/>
                    </a:lnTo>
                    <a:lnTo>
                      <a:pt x="72" y="212"/>
                    </a:lnTo>
                    <a:lnTo>
                      <a:pt x="76" y="210"/>
                    </a:lnTo>
                    <a:lnTo>
                      <a:pt x="79" y="207"/>
                    </a:lnTo>
                    <a:lnTo>
                      <a:pt x="79" y="205"/>
                    </a:lnTo>
                    <a:lnTo>
                      <a:pt x="83" y="201"/>
                    </a:lnTo>
                    <a:lnTo>
                      <a:pt x="86" y="199"/>
                    </a:lnTo>
                    <a:lnTo>
                      <a:pt x="90" y="196"/>
                    </a:lnTo>
                    <a:lnTo>
                      <a:pt x="90" y="193"/>
                    </a:lnTo>
                    <a:lnTo>
                      <a:pt x="93" y="191"/>
                    </a:lnTo>
                    <a:lnTo>
                      <a:pt x="97" y="188"/>
                    </a:lnTo>
                    <a:lnTo>
                      <a:pt x="100" y="186"/>
                    </a:lnTo>
                    <a:lnTo>
                      <a:pt x="100" y="185"/>
                    </a:lnTo>
                    <a:lnTo>
                      <a:pt x="103" y="183"/>
                    </a:lnTo>
                    <a:lnTo>
                      <a:pt x="107" y="181"/>
                    </a:lnTo>
                    <a:lnTo>
                      <a:pt x="107" y="180"/>
                    </a:lnTo>
                    <a:lnTo>
                      <a:pt x="110" y="178"/>
                    </a:lnTo>
                    <a:lnTo>
                      <a:pt x="114" y="177"/>
                    </a:lnTo>
                    <a:lnTo>
                      <a:pt x="117" y="176"/>
                    </a:lnTo>
                    <a:lnTo>
                      <a:pt x="121" y="175"/>
                    </a:lnTo>
                    <a:lnTo>
                      <a:pt x="124" y="173"/>
                    </a:lnTo>
                    <a:lnTo>
                      <a:pt x="124" y="172"/>
                    </a:lnTo>
                    <a:lnTo>
                      <a:pt x="128" y="171"/>
                    </a:lnTo>
                    <a:lnTo>
                      <a:pt x="131" y="170"/>
                    </a:lnTo>
                    <a:lnTo>
                      <a:pt x="134" y="167"/>
                    </a:lnTo>
                    <a:lnTo>
                      <a:pt x="134" y="166"/>
                    </a:lnTo>
                    <a:lnTo>
                      <a:pt x="138" y="163"/>
                    </a:lnTo>
                    <a:lnTo>
                      <a:pt x="141" y="161"/>
                    </a:lnTo>
                    <a:lnTo>
                      <a:pt x="145" y="158"/>
                    </a:lnTo>
                    <a:lnTo>
                      <a:pt x="145" y="157"/>
                    </a:lnTo>
                    <a:lnTo>
                      <a:pt x="148" y="154"/>
                    </a:lnTo>
                    <a:lnTo>
                      <a:pt x="152" y="152"/>
                    </a:lnTo>
                    <a:lnTo>
                      <a:pt x="152" y="149"/>
                    </a:lnTo>
                    <a:lnTo>
                      <a:pt x="155" y="147"/>
                    </a:lnTo>
                    <a:lnTo>
                      <a:pt x="159" y="146"/>
                    </a:lnTo>
                    <a:lnTo>
                      <a:pt x="162" y="144"/>
                    </a:lnTo>
                    <a:lnTo>
                      <a:pt x="162" y="142"/>
                    </a:lnTo>
                    <a:lnTo>
                      <a:pt x="165" y="139"/>
                    </a:lnTo>
                    <a:lnTo>
                      <a:pt x="169" y="137"/>
                    </a:lnTo>
                    <a:lnTo>
                      <a:pt x="172" y="134"/>
                    </a:lnTo>
                    <a:lnTo>
                      <a:pt x="172" y="130"/>
                    </a:lnTo>
                    <a:lnTo>
                      <a:pt x="176" y="127"/>
                    </a:lnTo>
                    <a:lnTo>
                      <a:pt x="179" y="123"/>
                    </a:lnTo>
                    <a:lnTo>
                      <a:pt x="179" y="118"/>
                    </a:lnTo>
                    <a:lnTo>
                      <a:pt x="183" y="113"/>
                    </a:lnTo>
                    <a:lnTo>
                      <a:pt x="186" y="108"/>
                    </a:lnTo>
                    <a:lnTo>
                      <a:pt x="190" y="104"/>
                    </a:lnTo>
                    <a:lnTo>
                      <a:pt x="190" y="100"/>
                    </a:lnTo>
                    <a:lnTo>
                      <a:pt x="193" y="96"/>
                    </a:lnTo>
                    <a:lnTo>
                      <a:pt x="196" y="93"/>
                    </a:lnTo>
                    <a:lnTo>
                      <a:pt x="196" y="90"/>
                    </a:lnTo>
                    <a:lnTo>
                      <a:pt x="200" y="87"/>
                    </a:lnTo>
                    <a:lnTo>
                      <a:pt x="203" y="85"/>
                    </a:lnTo>
                    <a:lnTo>
                      <a:pt x="207" y="82"/>
                    </a:lnTo>
                    <a:lnTo>
                      <a:pt x="207" y="80"/>
                    </a:lnTo>
                    <a:lnTo>
                      <a:pt x="210" y="76"/>
                    </a:lnTo>
                    <a:lnTo>
                      <a:pt x="214" y="72"/>
                    </a:lnTo>
                    <a:lnTo>
                      <a:pt x="217" y="69"/>
                    </a:lnTo>
                    <a:lnTo>
                      <a:pt x="217" y="65"/>
                    </a:lnTo>
                    <a:lnTo>
                      <a:pt x="221" y="61"/>
                    </a:lnTo>
                    <a:lnTo>
                      <a:pt x="224" y="56"/>
                    </a:lnTo>
                    <a:lnTo>
                      <a:pt x="224" y="51"/>
                    </a:lnTo>
                    <a:lnTo>
                      <a:pt x="227" y="46"/>
                    </a:lnTo>
                    <a:lnTo>
                      <a:pt x="231" y="42"/>
                    </a:lnTo>
                    <a:lnTo>
                      <a:pt x="234" y="38"/>
                    </a:lnTo>
                    <a:lnTo>
                      <a:pt x="234" y="34"/>
                    </a:lnTo>
                    <a:lnTo>
                      <a:pt x="238" y="31"/>
                    </a:lnTo>
                    <a:lnTo>
                      <a:pt x="241" y="27"/>
                    </a:lnTo>
                    <a:lnTo>
                      <a:pt x="241" y="24"/>
                    </a:lnTo>
                    <a:lnTo>
                      <a:pt x="245" y="22"/>
                    </a:lnTo>
                    <a:lnTo>
                      <a:pt x="248" y="19"/>
                    </a:lnTo>
                    <a:lnTo>
                      <a:pt x="251" y="17"/>
                    </a:lnTo>
                    <a:lnTo>
                      <a:pt x="251" y="14"/>
                    </a:lnTo>
                    <a:lnTo>
                      <a:pt x="255" y="12"/>
                    </a:lnTo>
                    <a:lnTo>
                      <a:pt x="258" y="11"/>
                    </a:lnTo>
                    <a:lnTo>
                      <a:pt x="262" y="9"/>
                    </a:lnTo>
                    <a:lnTo>
                      <a:pt x="262" y="8"/>
                    </a:lnTo>
                    <a:lnTo>
                      <a:pt x="265" y="7"/>
                    </a:lnTo>
                    <a:lnTo>
                      <a:pt x="269" y="5"/>
                    </a:lnTo>
                    <a:lnTo>
                      <a:pt x="269" y="4"/>
                    </a:lnTo>
                    <a:lnTo>
                      <a:pt x="272" y="3"/>
                    </a:lnTo>
                    <a:lnTo>
                      <a:pt x="276" y="3"/>
                    </a:lnTo>
                    <a:lnTo>
                      <a:pt x="279" y="2"/>
                    </a:lnTo>
                    <a:lnTo>
                      <a:pt x="282" y="2"/>
                    </a:lnTo>
                    <a:lnTo>
                      <a:pt x="286" y="2"/>
                    </a:lnTo>
                    <a:lnTo>
                      <a:pt x="289" y="0"/>
                    </a:lnTo>
                    <a:lnTo>
                      <a:pt x="293" y="0"/>
                    </a:lnTo>
                    <a:lnTo>
                      <a:pt x="296" y="2"/>
                    </a:lnTo>
                    <a:lnTo>
                      <a:pt x="300" y="2"/>
                    </a:lnTo>
                    <a:lnTo>
                      <a:pt x="303" y="3"/>
                    </a:lnTo>
                    <a:lnTo>
                      <a:pt x="307" y="4"/>
                    </a:lnTo>
                    <a:lnTo>
                      <a:pt x="307" y="5"/>
                    </a:lnTo>
                    <a:lnTo>
                      <a:pt x="310" y="7"/>
                    </a:lnTo>
                    <a:lnTo>
                      <a:pt x="313" y="8"/>
                    </a:lnTo>
                    <a:lnTo>
                      <a:pt x="313" y="11"/>
                    </a:lnTo>
                    <a:lnTo>
                      <a:pt x="317" y="12"/>
                    </a:lnTo>
                    <a:lnTo>
                      <a:pt x="320" y="13"/>
                    </a:lnTo>
                    <a:lnTo>
                      <a:pt x="324" y="16"/>
                    </a:lnTo>
                    <a:lnTo>
                      <a:pt x="324" y="18"/>
                    </a:lnTo>
                    <a:lnTo>
                      <a:pt x="327" y="19"/>
                    </a:lnTo>
                    <a:lnTo>
                      <a:pt x="331" y="22"/>
                    </a:lnTo>
                    <a:lnTo>
                      <a:pt x="334" y="2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24"/>
              <p:cNvSpPr>
                <a:spLocks/>
              </p:cNvSpPr>
              <p:nvPr/>
            </p:nvSpPr>
            <p:spPr bwMode="auto">
              <a:xfrm>
                <a:off x="1470025" y="1466851"/>
                <a:ext cx="508000" cy="471488"/>
              </a:xfrm>
              <a:custGeom>
                <a:avLst/>
                <a:gdLst/>
                <a:ahLst/>
                <a:cxnLst>
                  <a:cxn ang="0">
                    <a:pos x="4" y="8"/>
                  </a:cxn>
                  <a:cxn ang="0">
                    <a:pos x="10" y="23"/>
                  </a:cxn>
                  <a:cxn ang="0">
                    <a:pos x="17" y="40"/>
                  </a:cxn>
                  <a:cxn ang="0">
                    <a:pos x="24" y="57"/>
                  </a:cxn>
                  <a:cxn ang="0">
                    <a:pos x="35" y="80"/>
                  </a:cxn>
                  <a:cxn ang="0">
                    <a:pos x="41" y="111"/>
                  </a:cxn>
                  <a:cxn ang="0">
                    <a:pos x="48" y="156"/>
                  </a:cxn>
                  <a:cxn ang="0">
                    <a:pos x="55" y="195"/>
                  </a:cxn>
                  <a:cxn ang="0">
                    <a:pos x="62" y="221"/>
                  </a:cxn>
                  <a:cxn ang="0">
                    <a:pos x="72" y="233"/>
                  </a:cxn>
                  <a:cxn ang="0">
                    <a:pos x="79" y="236"/>
                  </a:cxn>
                  <a:cxn ang="0">
                    <a:pos x="86" y="240"/>
                  </a:cxn>
                  <a:cxn ang="0">
                    <a:pos x="93" y="244"/>
                  </a:cxn>
                  <a:cxn ang="0">
                    <a:pos x="100" y="252"/>
                  </a:cxn>
                  <a:cxn ang="0">
                    <a:pos x="107" y="260"/>
                  </a:cxn>
                  <a:cxn ang="0">
                    <a:pos x="117" y="268"/>
                  </a:cxn>
                  <a:cxn ang="0">
                    <a:pos x="128" y="275"/>
                  </a:cxn>
                  <a:cxn ang="0">
                    <a:pos x="131" y="277"/>
                  </a:cxn>
                  <a:cxn ang="0">
                    <a:pos x="138" y="281"/>
                  </a:cxn>
                  <a:cxn ang="0">
                    <a:pos x="145" y="287"/>
                  </a:cxn>
                  <a:cxn ang="0">
                    <a:pos x="152" y="292"/>
                  </a:cxn>
                  <a:cxn ang="0">
                    <a:pos x="162" y="296"/>
                  </a:cxn>
                  <a:cxn ang="0">
                    <a:pos x="172" y="294"/>
                  </a:cxn>
                  <a:cxn ang="0">
                    <a:pos x="179" y="291"/>
                  </a:cxn>
                  <a:cxn ang="0">
                    <a:pos x="186" y="287"/>
                  </a:cxn>
                  <a:cxn ang="0">
                    <a:pos x="196" y="283"/>
                  </a:cxn>
                  <a:cxn ang="0">
                    <a:pos x="203" y="278"/>
                  </a:cxn>
                  <a:cxn ang="0">
                    <a:pos x="210" y="273"/>
                  </a:cxn>
                  <a:cxn ang="0">
                    <a:pos x="217" y="265"/>
                  </a:cxn>
                  <a:cxn ang="0">
                    <a:pos x="224" y="259"/>
                  </a:cxn>
                  <a:cxn ang="0">
                    <a:pos x="234" y="254"/>
                  </a:cxn>
                  <a:cxn ang="0">
                    <a:pos x="241" y="249"/>
                  </a:cxn>
                  <a:cxn ang="0">
                    <a:pos x="248" y="239"/>
                  </a:cxn>
                  <a:cxn ang="0">
                    <a:pos x="255" y="221"/>
                  </a:cxn>
                  <a:cxn ang="0">
                    <a:pos x="262" y="197"/>
                  </a:cxn>
                  <a:cxn ang="0">
                    <a:pos x="269" y="173"/>
                  </a:cxn>
                  <a:cxn ang="0">
                    <a:pos x="279" y="157"/>
                  </a:cxn>
                  <a:cxn ang="0">
                    <a:pos x="286" y="146"/>
                  </a:cxn>
                  <a:cxn ang="0">
                    <a:pos x="293" y="132"/>
                  </a:cxn>
                  <a:cxn ang="0">
                    <a:pos x="300" y="110"/>
                  </a:cxn>
                  <a:cxn ang="0">
                    <a:pos x="307" y="84"/>
                  </a:cxn>
                  <a:cxn ang="0">
                    <a:pos x="313" y="58"/>
                  </a:cxn>
                </a:cxnLst>
                <a:rect l="0" t="0" r="r" b="b"/>
                <a:pathLst>
                  <a:path w="320" h="297">
                    <a:moveTo>
                      <a:pt x="0" y="0"/>
                    </a:moveTo>
                    <a:lnTo>
                      <a:pt x="0" y="4"/>
                    </a:lnTo>
                    <a:lnTo>
                      <a:pt x="4" y="8"/>
                    </a:lnTo>
                    <a:lnTo>
                      <a:pt x="7" y="12"/>
                    </a:lnTo>
                    <a:lnTo>
                      <a:pt x="7" y="17"/>
                    </a:lnTo>
                    <a:lnTo>
                      <a:pt x="10" y="23"/>
                    </a:lnTo>
                    <a:lnTo>
                      <a:pt x="14" y="28"/>
                    </a:lnTo>
                    <a:lnTo>
                      <a:pt x="17" y="34"/>
                    </a:lnTo>
                    <a:lnTo>
                      <a:pt x="17" y="40"/>
                    </a:lnTo>
                    <a:lnTo>
                      <a:pt x="21" y="46"/>
                    </a:lnTo>
                    <a:lnTo>
                      <a:pt x="24" y="52"/>
                    </a:lnTo>
                    <a:lnTo>
                      <a:pt x="24" y="57"/>
                    </a:lnTo>
                    <a:lnTo>
                      <a:pt x="28" y="65"/>
                    </a:lnTo>
                    <a:lnTo>
                      <a:pt x="31" y="71"/>
                    </a:lnTo>
                    <a:lnTo>
                      <a:pt x="35" y="80"/>
                    </a:lnTo>
                    <a:lnTo>
                      <a:pt x="35" y="89"/>
                    </a:lnTo>
                    <a:lnTo>
                      <a:pt x="38" y="100"/>
                    </a:lnTo>
                    <a:lnTo>
                      <a:pt x="41" y="111"/>
                    </a:lnTo>
                    <a:lnTo>
                      <a:pt x="45" y="125"/>
                    </a:lnTo>
                    <a:lnTo>
                      <a:pt x="45" y="139"/>
                    </a:lnTo>
                    <a:lnTo>
                      <a:pt x="48" y="156"/>
                    </a:lnTo>
                    <a:lnTo>
                      <a:pt x="52" y="169"/>
                    </a:lnTo>
                    <a:lnTo>
                      <a:pt x="52" y="183"/>
                    </a:lnTo>
                    <a:lnTo>
                      <a:pt x="55" y="195"/>
                    </a:lnTo>
                    <a:lnTo>
                      <a:pt x="59" y="205"/>
                    </a:lnTo>
                    <a:lnTo>
                      <a:pt x="62" y="214"/>
                    </a:lnTo>
                    <a:lnTo>
                      <a:pt x="62" y="221"/>
                    </a:lnTo>
                    <a:lnTo>
                      <a:pt x="66" y="226"/>
                    </a:lnTo>
                    <a:lnTo>
                      <a:pt x="69" y="230"/>
                    </a:lnTo>
                    <a:lnTo>
                      <a:pt x="72" y="233"/>
                    </a:lnTo>
                    <a:lnTo>
                      <a:pt x="72" y="234"/>
                    </a:lnTo>
                    <a:lnTo>
                      <a:pt x="76" y="235"/>
                    </a:lnTo>
                    <a:lnTo>
                      <a:pt x="79" y="236"/>
                    </a:lnTo>
                    <a:lnTo>
                      <a:pt x="79" y="238"/>
                    </a:lnTo>
                    <a:lnTo>
                      <a:pt x="83" y="239"/>
                    </a:lnTo>
                    <a:lnTo>
                      <a:pt x="86" y="240"/>
                    </a:lnTo>
                    <a:lnTo>
                      <a:pt x="90" y="241"/>
                    </a:lnTo>
                    <a:lnTo>
                      <a:pt x="90" y="243"/>
                    </a:lnTo>
                    <a:lnTo>
                      <a:pt x="93" y="244"/>
                    </a:lnTo>
                    <a:lnTo>
                      <a:pt x="97" y="246"/>
                    </a:lnTo>
                    <a:lnTo>
                      <a:pt x="97" y="249"/>
                    </a:lnTo>
                    <a:lnTo>
                      <a:pt x="100" y="252"/>
                    </a:lnTo>
                    <a:lnTo>
                      <a:pt x="103" y="254"/>
                    </a:lnTo>
                    <a:lnTo>
                      <a:pt x="107" y="257"/>
                    </a:lnTo>
                    <a:lnTo>
                      <a:pt x="107" y="260"/>
                    </a:lnTo>
                    <a:lnTo>
                      <a:pt x="110" y="263"/>
                    </a:lnTo>
                    <a:lnTo>
                      <a:pt x="114" y="265"/>
                    </a:lnTo>
                    <a:lnTo>
                      <a:pt x="117" y="268"/>
                    </a:lnTo>
                    <a:lnTo>
                      <a:pt x="117" y="270"/>
                    </a:lnTo>
                    <a:lnTo>
                      <a:pt x="121" y="272"/>
                    </a:lnTo>
                    <a:lnTo>
                      <a:pt x="128" y="275"/>
                    </a:lnTo>
                    <a:lnTo>
                      <a:pt x="124" y="275"/>
                    </a:lnTo>
                    <a:lnTo>
                      <a:pt x="128" y="275"/>
                    </a:lnTo>
                    <a:lnTo>
                      <a:pt x="131" y="277"/>
                    </a:lnTo>
                    <a:lnTo>
                      <a:pt x="134" y="278"/>
                    </a:lnTo>
                    <a:lnTo>
                      <a:pt x="134" y="279"/>
                    </a:lnTo>
                    <a:lnTo>
                      <a:pt x="138" y="281"/>
                    </a:lnTo>
                    <a:lnTo>
                      <a:pt x="141" y="283"/>
                    </a:lnTo>
                    <a:lnTo>
                      <a:pt x="141" y="284"/>
                    </a:lnTo>
                    <a:lnTo>
                      <a:pt x="145" y="287"/>
                    </a:lnTo>
                    <a:lnTo>
                      <a:pt x="148" y="288"/>
                    </a:lnTo>
                    <a:lnTo>
                      <a:pt x="152" y="291"/>
                    </a:lnTo>
                    <a:lnTo>
                      <a:pt x="152" y="292"/>
                    </a:lnTo>
                    <a:lnTo>
                      <a:pt x="155" y="293"/>
                    </a:lnTo>
                    <a:lnTo>
                      <a:pt x="158" y="294"/>
                    </a:lnTo>
                    <a:lnTo>
                      <a:pt x="162" y="296"/>
                    </a:lnTo>
                    <a:lnTo>
                      <a:pt x="165" y="297"/>
                    </a:lnTo>
                    <a:lnTo>
                      <a:pt x="169" y="296"/>
                    </a:lnTo>
                    <a:lnTo>
                      <a:pt x="172" y="294"/>
                    </a:lnTo>
                    <a:lnTo>
                      <a:pt x="176" y="293"/>
                    </a:lnTo>
                    <a:lnTo>
                      <a:pt x="179" y="292"/>
                    </a:lnTo>
                    <a:lnTo>
                      <a:pt x="179" y="291"/>
                    </a:lnTo>
                    <a:lnTo>
                      <a:pt x="183" y="289"/>
                    </a:lnTo>
                    <a:lnTo>
                      <a:pt x="186" y="288"/>
                    </a:lnTo>
                    <a:lnTo>
                      <a:pt x="186" y="287"/>
                    </a:lnTo>
                    <a:lnTo>
                      <a:pt x="189" y="286"/>
                    </a:lnTo>
                    <a:lnTo>
                      <a:pt x="193" y="284"/>
                    </a:lnTo>
                    <a:lnTo>
                      <a:pt x="196" y="283"/>
                    </a:lnTo>
                    <a:lnTo>
                      <a:pt x="196" y="282"/>
                    </a:lnTo>
                    <a:lnTo>
                      <a:pt x="200" y="281"/>
                    </a:lnTo>
                    <a:lnTo>
                      <a:pt x="203" y="278"/>
                    </a:lnTo>
                    <a:lnTo>
                      <a:pt x="207" y="277"/>
                    </a:lnTo>
                    <a:lnTo>
                      <a:pt x="207" y="274"/>
                    </a:lnTo>
                    <a:lnTo>
                      <a:pt x="210" y="273"/>
                    </a:lnTo>
                    <a:lnTo>
                      <a:pt x="214" y="270"/>
                    </a:lnTo>
                    <a:lnTo>
                      <a:pt x="214" y="268"/>
                    </a:lnTo>
                    <a:lnTo>
                      <a:pt x="217" y="265"/>
                    </a:lnTo>
                    <a:lnTo>
                      <a:pt x="220" y="263"/>
                    </a:lnTo>
                    <a:lnTo>
                      <a:pt x="224" y="262"/>
                    </a:lnTo>
                    <a:lnTo>
                      <a:pt x="224" y="259"/>
                    </a:lnTo>
                    <a:lnTo>
                      <a:pt x="227" y="257"/>
                    </a:lnTo>
                    <a:lnTo>
                      <a:pt x="231" y="255"/>
                    </a:lnTo>
                    <a:lnTo>
                      <a:pt x="234" y="254"/>
                    </a:lnTo>
                    <a:lnTo>
                      <a:pt x="234" y="253"/>
                    </a:lnTo>
                    <a:lnTo>
                      <a:pt x="238" y="250"/>
                    </a:lnTo>
                    <a:lnTo>
                      <a:pt x="241" y="249"/>
                    </a:lnTo>
                    <a:lnTo>
                      <a:pt x="241" y="246"/>
                    </a:lnTo>
                    <a:lnTo>
                      <a:pt x="245" y="243"/>
                    </a:lnTo>
                    <a:lnTo>
                      <a:pt x="248" y="239"/>
                    </a:lnTo>
                    <a:lnTo>
                      <a:pt x="251" y="234"/>
                    </a:lnTo>
                    <a:lnTo>
                      <a:pt x="251" y="228"/>
                    </a:lnTo>
                    <a:lnTo>
                      <a:pt x="255" y="221"/>
                    </a:lnTo>
                    <a:lnTo>
                      <a:pt x="258" y="212"/>
                    </a:lnTo>
                    <a:lnTo>
                      <a:pt x="258" y="205"/>
                    </a:lnTo>
                    <a:lnTo>
                      <a:pt x="262" y="197"/>
                    </a:lnTo>
                    <a:lnTo>
                      <a:pt x="265" y="188"/>
                    </a:lnTo>
                    <a:lnTo>
                      <a:pt x="269" y="181"/>
                    </a:lnTo>
                    <a:lnTo>
                      <a:pt x="269" y="173"/>
                    </a:lnTo>
                    <a:lnTo>
                      <a:pt x="272" y="167"/>
                    </a:lnTo>
                    <a:lnTo>
                      <a:pt x="276" y="162"/>
                    </a:lnTo>
                    <a:lnTo>
                      <a:pt x="279" y="157"/>
                    </a:lnTo>
                    <a:lnTo>
                      <a:pt x="279" y="153"/>
                    </a:lnTo>
                    <a:lnTo>
                      <a:pt x="282" y="149"/>
                    </a:lnTo>
                    <a:lnTo>
                      <a:pt x="286" y="146"/>
                    </a:lnTo>
                    <a:lnTo>
                      <a:pt x="286" y="142"/>
                    </a:lnTo>
                    <a:lnTo>
                      <a:pt x="289" y="137"/>
                    </a:lnTo>
                    <a:lnTo>
                      <a:pt x="293" y="132"/>
                    </a:lnTo>
                    <a:lnTo>
                      <a:pt x="296" y="125"/>
                    </a:lnTo>
                    <a:lnTo>
                      <a:pt x="296" y="118"/>
                    </a:lnTo>
                    <a:lnTo>
                      <a:pt x="300" y="110"/>
                    </a:lnTo>
                    <a:lnTo>
                      <a:pt x="303" y="101"/>
                    </a:lnTo>
                    <a:lnTo>
                      <a:pt x="303" y="94"/>
                    </a:lnTo>
                    <a:lnTo>
                      <a:pt x="307" y="84"/>
                    </a:lnTo>
                    <a:lnTo>
                      <a:pt x="310" y="75"/>
                    </a:lnTo>
                    <a:lnTo>
                      <a:pt x="313" y="67"/>
                    </a:lnTo>
                    <a:lnTo>
                      <a:pt x="313" y="58"/>
                    </a:lnTo>
                    <a:lnTo>
                      <a:pt x="317" y="51"/>
                    </a:lnTo>
                    <a:lnTo>
                      <a:pt x="320" y="43"/>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25"/>
              <p:cNvSpPr>
                <a:spLocks/>
              </p:cNvSpPr>
              <p:nvPr/>
            </p:nvSpPr>
            <p:spPr bwMode="auto">
              <a:xfrm>
                <a:off x="1978025" y="1252538"/>
                <a:ext cx="508000" cy="355600"/>
              </a:xfrm>
              <a:custGeom>
                <a:avLst/>
                <a:gdLst/>
                <a:ahLst/>
                <a:cxnLst>
                  <a:cxn ang="0">
                    <a:pos x="4" y="164"/>
                  </a:cxn>
                  <a:cxn ang="0">
                    <a:pos x="11" y="145"/>
                  </a:cxn>
                  <a:cxn ang="0">
                    <a:pos x="21" y="130"/>
                  </a:cxn>
                  <a:cxn ang="0">
                    <a:pos x="28" y="118"/>
                  </a:cxn>
                  <a:cxn ang="0">
                    <a:pos x="35" y="105"/>
                  </a:cxn>
                  <a:cxn ang="0">
                    <a:pos x="42" y="91"/>
                  </a:cxn>
                  <a:cxn ang="0">
                    <a:pos x="49" y="80"/>
                  </a:cxn>
                  <a:cxn ang="0">
                    <a:pos x="55" y="69"/>
                  </a:cxn>
                  <a:cxn ang="0">
                    <a:pos x="66" y="60"/>
                  </a:cxn>
                  <a:cxn ang="0">
                    <a:pos x="73" y="52"/>
                  </a:cxn>
                  <a:cxn ang="0">
                    <a:pos x="79" y="43"/>
                  </a:cxn>
                  <a:cxn ang="0">
                    <a:pos x="86" y="36"/>
                  </a:cxn>
                  <a:cxn ang="0">
                    <a:pos x="93" y="29"/>
                  </a:cxn>
                  <a:cxn ang="0">
                    <a:pos x="100" y="24"/>
                  </a:cxn>
                  <a:cxn ang="0">
                    <a:pos x="110" y="19"/>
                  </a:cxn>
                  <a:cxn ang="0">
                    <a:pos x="117" y="14"/>
                  </a:cxn>
                  <a:cxn ang="0">
                    <a:pos x="124" y="9"/>
                  </a:cxn>
                  <a:cxn ang="0">
                    <a:pos x="131" y="4"/>
                  </a:cxn>
                  <a:cxn ang="0">
                    <a:pos x="138" y="2"/>
                  </a:cxn>
                  <a:cxn ang="0">
                    <a:pos x="148" y="0"/>
                  </a:cxn>
                  <a:cxn ang="0">
                    <a:pos x="159" y="0"/>
                  </a:cxn>
                  <a:cxn ang="0">
                    <a:pos x="166" y="4"/>
                  </a:cxn>
                  <a:cxn ang="0">
                    <a:pos x="172" y="9"/>
                  </a:cxn>
                  <a:cxn ang="0">
                    <a:pos x="183" y="18"/>
                  </a:cxn>
                  <a:cxn ang="0">
                    <a:pos x="190" y="28"/>
                  </a:cxn>
                  <a:cxn ang="0">
                    <a:pos x="197" y="37"/>
                  </a:cxn>
                  <a:cxn ang="0">
                    <a:pos x="203" y="42"/>
                  </a:cxn>
                  <a:cxn ang="0">
                    <a:pos x="210" y="47"/>
                  </a:cxn>
                  <a:cxn ang="0">
                    <a:pos x="217" y="52"/>
                  </a:cxn>
                  <a:cxn ang="0">
                    <a:pos x="228" y="58"/>
                  </a:cxn>
                  <a:cxn ang="0">
                    <a:pos x="234" y="65"/>
                  </a:cxn>
                  <a:cxn ang="0">
                    <a:pos x="241" y="75"/>
                  </a:cxn>
                  <a:cxn ang="0">
                    <a:pos x="248" y="91"/>
                  </a:cxn>
                  <a:cxn ang="0">
                    <a:pos x="255" y="109"/>
                  </a:cxn>
                  <a:cxn ang="0">
                    <a:pos x="265" y="124"/>
                  </a:cxn>
                  <a:cxn ang="0">
                    <a:pos x="272" y="138"/>
                  </a:cxn>
                  <a:cxn ang="0">
                    <a:pos x="279" y="153"/>
                  </a:cxn>
                  <a:cxn ang="0">
                    <a:pos x="286" y="172"/>
                  </a:cxn>
                  <a:cxn ang="0">
                    <a:pos x="293" y="188"/>
                  </a:cxn>
                  <a:cxn ang="0">
                    <a:pos x="300" y="201"/>
                  </a:cxn>
                  <a:cxn ang="0">
                    <a:pos x="310" y="212"/>
                  </a:cxn>
                  <a:cxn ang="0">
                    <a:pos x="317" y="220"/>
                  </a:cxn>
                </a:cxnLst>
                <a:rect l="0" t="0" r="r" b="b"/>
                <a:pathLst>
                  <a:path w="320" h="224">
                    <a:moveTo>
                      <a:pt x="0" y="178"/>
                    </a:moveTo>
                    <a:lnTo>
                      <a:pt x="4" y="171"/>
                    </a:lnTo>
                    <a:lnTo>
                      <a:pt x="4" y="164"/>
                    </a:lnTo>
                    <a:lnTo>
                      <a:pt x="7" y="157"/>
                    </a:lnTo>
                    <a:lnTo>
                      <a:pt x="11" y="152"/>
                    </a:lnTo>
                    <a:lnTo>
                      <a:pt x="11" y="145"/>
                    </a:lnTo>
                    <a:lnTo>
                      <a:pt x="14" y="140"/>
                    </a:lnTo>
                    <a:lnTo>
                      <a:pt x="18" y="135"/>
                    </a:lnTo>
                    <a:lnTo>
                      <a:pt x="21" y="130"/>
                    </a:lnTo>
                    <a:lnTo>
                      <a:pt x="21" y="127"/>
                    </a:lnTo>
                    <a:lnTo>
                      <a:pt x="24" y="122"/>
                    </a:lnTo>
                    <a:lnTo>
                      <a:pt x="28" y="118"/>
                    </a:lnTo>
                    <a:lnTo>
                      <a:pt x="31" y="114"/>
                    </a:lnTo>
                    <a:lnTo>
                      <a:pt x="31" y="109"/>
                    </a:lnTo>
                    <a:lnTo>
                      <a:pt x="35" y="105"/>
                    </a:lnTo>
                    <a:lnTo>
                      <a:pt x="38" y="100"/>
                    </a:lnTo>
                    <a:lnTo>
                      <a:pt x="38" y="96"/>
                    </a:lnTo>
                    <a:lnTo>
                      <a:pt x="42" y="91"/>
                    </a:lnTo>
                    <a:lnTo>
                      <a:pt x="45" y="87"/>
                    </a:lnTo>
                    <a:lnTo>
                      <a:pt x="49" y="84"/>
                    </a:lnTo>
                    <a:lnTo>
                      <a:pt x="49" y="80"/>
                    </a:lnTo>
                    <a:lnTo>
                      <a:pt x="52" y="76"/>
                    </a:lnTo>
                    <a:lnTo>
                      <a:pt x="55" y="72"/>
                    </a:lnTo>
                    <a:lnTo>
                      <a:pt x="55" y="69"/>
                    </a:lnTo>
                    <a:lnTo>
                      <a:pt x="59" y="66"/>
                    </a:lnTo>
                    <a:lnTo>
                      <a:pt x="62" y="62"/>
                    </a:lnTo>
                    <a:lnTo>
                      <a:pt x="66" y="60"/>
                    </a:lnTo>
                    <a:lnTo>
                      <a:pt x="66" y="57"/>
                    </a:lnTo>
                    <a:lnTo>
                      <a:pt x="69" y="55"/>
                    </a:lnTo>
                    <a:lnTo>
                      <a:pt x="73" y="52"/>
                    </a:lnTo>
                    <a:lnTo>
                      <a:pt x="76" y="50"/>
                    </a:lnTo>
                    <a:lnTo>
                      <a:pt x="76" y="47"/>
                    </a:lnTo>
                    <a:lnTo>
                      <a:pt x="79" y="43"/>
                    </a:lnTo>
                    <a:lnTo>
                      <a:pt x="83" y="41"/>
                    </a:lnTo>
                    <a:lnTo>
                      <a:pt x="83" y="38"/>
                    </a:lnTo>
                    <a:lnTo>
                      <a:pt x="86" y="36"/>
                    </a:lnTo>
                    <a:lnTo>
                      <a:pt x="90" y="34"/>
                    </a:lnTo>
                    <a:lnTo>
                      <a:pt x="93" y="32"/>
                    </a:lnTo>
                    <a:lnTo>
                      <a:pt x="93" y="29"/>
                    </a:lnTo>
                    <a:lnTo>
                      <a:pt x="97" y="27"/>
                    </a:lnTo>
                    <a:lnTo>
                      <a:pt x="100" y="26"/>
                    </a:lnTo>
                    <a:lnTo>
                      <a:pt x="100" y="24"/>
                    </a:lnTo>
                    <a:lnTo>
                      <a:pt x="104" y="22"/>
                    </a:lnTo>
                    <a:lnTo>
                      <a:pt x="107" y="21"/>
                    </a:lnTo>
                    <a:lnTo>
                      <a:pt x="110" y="19"/>
                    </a:lnTo>
                    <a:lnTo>
                      <a:pt x="110" y="17"/>
                    </a:lnTo>
                    <a:lnTo>
                      <a:pt x="114" y="16"/>
                    </a:lnTo>
                    <a:lnTo>
                      <a:pt x="117" y="14"/>
                    </a:lnTo>
                    <a:lnTo>
                      <a:pt x="121" y="12"/>
                    </a:lnTo>
                    <a:lnTo>
                      <a:pt x="121" y="10"/>
                    </a:lnTo>
                    <a:lnTo>
                      <a:pt x="124" y="9"/>
                    </a:lnTo>
                    <a:lnTo>
                      <a:pt x="128" y="8"/>
                    </a:lnTo>
                    <a:lnTo>
                      <a:pt x="128" y="7"/>
                    </a:lnTo>
                    <a:lnTo>
                      <a:pt x="131" y="4"/>
                    </a:lnTo>
                    <a:lnTo>
                      <a:pt x="135" y="4"/>
                    </a:lnTo>
                    <a:lnTo>
                      <a:pt x="138" y="3"/>
                    </a:lnTo>
                    <a:lnTo>
                      <a:pt x="138" y="2"/>
                    </a:lnTo>
                    <a:lnTo>
                      <a:pt x="141" y="0"/>
                    </a:lnTo>
                    <a:lnTo>
                      <a:pt x="145" y="0"/>
                    </a:lnTo>
                    <a:lnTo>
                      <a:pt x="148" y="0"/>
                    </a:lnTo>
                    <a:lnTo>
                      <a:pt x="152" y="0"/>
                    </a:lnTo>
                    <a:lnTo>
                      <a:pt x="155" y="0"/>
                    </a:lnTo>
                    <a:lnTo>
                      <a:pt x="159" y="0"/>
                    </a:lnTo>
                    <a:lnTo>
                      <a:pt x="162" y="2"/>
                    </a:lnTo>
                    <a:lnTo>
                      <a:pt x="166" y="3"/>
                    </a:lnTo>
                    <a:lnTo>
                      <a:pt x="166" y="4"/>
                    </a:lnTo>
                    <a:lnTo>
                      <a:pt x="169" y="5"/>
                    </a:lnTo>
                    <a:lnTo>
                      <a:pt x="172" y="8"/>
                    </a:lnTo>
                    <a:lnTo>
                      <a:pt x="172" y="9"/>
                    </a:lnTo>
                    <a:lnTo>
                      <a:pt x="176" y="12"/>
                    </a:lnTo>
                    <a:lnTo>
                      <a:pt x="179" y="16"/>
                    </a:lnTo>
                    <a:lnTo>
                      <a:pt x="183" y="18"/>
                    </a:lnTo>
                    <a:lnTo>
                      <a:pt x="183" y="22"/>
                    </a:lnTo>
                    <a:lnTo>
                      <a:pt x="186" y="26"/>
                    </a:lnTo>
                    <a:lnTo>
                      <a:pt x="190" y="28"/>
                    </a:lnTo>
                    <a:lnTo>
                      <a:pt x="193" y="31"/>
                    </a:lnTo>
                    <a:lnTo>
                      <a:pt x="193" y="34"/>
                    </a:lnTo>
                    <a:lnTo>
                      <a:pt x="197" y="37"/>
                    </a:lnTo>
                    <a:lnTo>
                      <a:pt x="200" y="38"/>
                    </a:lnTo>
                    <a:lnTo>
                      <a:pt x="200" y="41"/>
                    </a:lnTo>
                    <a:lnTo>
                      <a:pt x="203" y="42"/>
                    </a:lnTo>
                    <a:lnTo>
                      <a:pt x="207" y="43"/>
                    </a:lnTo>
                    <a:lnTo>
                      <a:pt x="210" y="46"/>
                    </a:lnTo>
                    <a:lnTo>
                      <a:pt x="210" y="47"/>
                    </a:lnTo>
                    <a:lnTo>
                      <a:pt x="214" y="48"/>
                    </a:lnTo>
                    <a:lnTo>
                      <a:pt x="217" y="51"/>
                    </a:lnTo>
                    <a:lnTo>
                      <a:pt x="217" y="52"/>
                    </a:lnTo>
                    <a:lnTo>
                      <a:pt x="221" y="55"/>
                    </a:lnTo>
                    <a:lnTo>
                      <a:pt x="224" y="56"/>
                    </a:lnTo>
                    <a:lnTo>
                      <a:pt x="228" y="58"/>
                    </a:lnTo>
                    <a:lnTo>
                      <a:pt x="228" y="60"/>
                    </a:lnTo>
                    <a:lnTo>
                      <a:pt x="231" y="62"/>
                    </a:lnTo>
                    <a:lnTo>
                      <a:pt x="234" y="65"/>
                    </a:lnTo>
                    <a:lnTo>
                      <a:pt x="238" y="67"/>
                    </a:lnTo>
                    <a:lnTo>
                      <a:pt x="238" y="71"/>
                    </a:lnTo>
                    <a:lnTo>
                      <a:pt x="241" y="75"/>
                    </a:lnTo>
                    <a:lnTo>
                      <a:pt x="245" y="80"/>
                    </a:lnTo>
                    <a:lnTo>
                      <a:pt x="245" y="85"/>
                    </a:lnTo>
                    <a:lnTo>
                      <a:pt x="248" y="91"/>
                    </a:lnTo>
                    <a:lnTo>
                      <a:pt x="252" y="96"/>
                    </a:lnTo>
                    <a:lnTo>
                      <a:pt x="255" y="103"/>
                    </a:lnTo>
                    <a:lnTo>
                      <a:pt x="255" y="109"/>
                    </a:lnTo>
                    <a:lnTo>
                      <a:pt x="259" y="114"/>
                    </a:lnTo>
                    <a:lnTo>
                      <a:pt x="262" y="120"/>
                    </a:lnTo>
                    <a:lnTo>
                      <a:pt x="265" y="124"/>
                    </a:lnTo>
                    <a:lnTo>
                      <a:pt x="265" y="129"/>
                    </a:lnTo>
                    <a:lnTo>
                      <a:pt x="269" y="133"/>
                    </a:lnTo>
                    <a:lnTo>
                      <a:pt x="272" y="138"/>
                    </a:lnTo>
                    <a:lnTo>
                      <a:pt x="272" y="143"/>
                    </a:lnTo>
                    <a:lnTo>
                      <a:pt x="276" y="148"/>
                    </a:lnTo>
                    <a:lnTo>
                      <a:pt x="279" y="153"/>
                    </a:lnTo>
                    <a:lnTo>
                      <a:pt x="283" y="159"/>
                    </a:lnTo>
                    <a:lnTo>
                      <a:pt x="283" y="166"/>
                    </a:lnTo>
                    <a:lnTo>
                      <a:pt x="286" y="172"/>
                    </a:lnTo>
                    <a:lnTo>
                      <a:pt x="290" y="178"/>
                    </a:lnTo>
                    <a:lnTo>
                      <a:pt x="290" y="183"/>
                    </a:lnTo>
                    <a:lnTo>
                      <a:pt x="293" y="188"/>
                    </a:lnTo>
                    <a:lnTo>
                      <a:pt x="296" y="193"/>
                    </a:lnTo>
                    <a:lnTo>
                      <a:pt x="300" y="197"/>
                    </a:lnTo>
                    <a:lnTo>
                      <a:pt x="300" y="201"/>
                    </a:lnTo>
                    <a:lnTo>
                      <a:pt x="303" y="205"/>
                    </a:lnTo>
                    <a:lnTo>
                      <a:pt x="307" y="209"/>
                    </a:lnTo>
                    <a:lnTo>
                      <a:pt x="310" y="212"/>
                    </a:lnTo>
                    <a:lnTo>
                      <a:pt x="310" y="215"/>
                    </a:lnTo>
                    <a:lnTo>
                      <a:pt x="314" y="217"/>
                    </a:lnTo>
                    <a:lnTo>
                      <a:pt x="317" y="220"/>
                    </a:lnTo>
                    <a:lnTo>
                      <a:pt x="317" y="222"/>
                    </a:lnTo>
                    <a:lnTo>
                      <a:pt x="320" y="22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26"/>
              <p:cNvSpPr>
                <a:spLocks/>
              </p:cNvSpPr>
              <p:nvPr/>
            </p:nvSpPr>
            <p:spPr bwMode="auto">
              <a:xfrm>
                <a:off x="2486025" y="1595438"/>
                <a:ext cx="207963" cy="12700"/>
              </a:xfrm>
              <a:custGeom>
                <a:avLst/>
                <a:gdLst/>
                <a:ahLst/>
                <a:cxnLst>
                  <a:cxn ang="0">
                    <a:pos x="0" y="8"/>
                  </a:cxn>
                  <a:cxn ang="0">
                    <a:pos x="4" y="8"/>
                  </a:cxn>
                  <a:cxn ang="0">
                    <a:pos x="7" y="8"/>
                  </a:cxn>
                  <a:cxn ang="0">
                    <a:pos x="11" y="6"/>
                  </a:cxn>
                  <a:cxn ang="0">
                    <a:pos x="14" y="5"/>
                  </a:cxn>
                  <a:cxn ang="0">
                    <a:pos x="14" y="4"/>
                  </a:cxn>
                  <a:cxn ang="0">
                    <a:pos x="18" y="3"/>
                  </a:cxn>
                  <a:cxn ang="0">
                    <a:pos x="21" y="3"/>
                  </a:cxn>
                  <a:cxn ang="0">
                    <a:pos x="25" y="1"/>
                  </a:cxn>
                  <a:cxn ang="0">
                    <a:pos x="28" y="0"/>
                  </a:cxn>
                  <a:cxn ang="0">
                    <a:pos x="31" y="0"/>
                  </a:cxn>
                  <a:cxn ang="0">
                    <a:pos x="35" y="0"/>
                  </a:cxn>
                  <a:cxn ang="0">
                    <a:pos x="38" y="0"/>
                  </a:cxn>
                  <a:cxn ang="0">
                    <a:pos x="42" y="0"/>
                  </a:cxn>
                  <a:cxn ang="0">
                    <a:pos x="45" y="0"/>
                  </a:cxn>
                  <a:cxn ang="0">
                    <a:pos x="49" y="0"/>
                  </a:cxn>
                  <a:cxn ang="0">
                    <a:pos x="52" y="0"/>
                  </a:cxn>
                  <a:cxn ang="0">
                    <a:pos x="56" y="0"/>
                  </a:cxn>
                  <a:cxn ang="0">
                    <a:pos x="59" y="0"/>
                  </a:cxn>
                  <a:cxn ang="0">
                    <a:pos x="62" y="0"/>
                  </a:cxn>
                  <a:cxn ang="0">
                    <a:pos x="66" y="0"/>
                  </a:cxn>
                  <a:cxn ang="0">
                    <a:pos x="69" y="0"/>
                  </a:cxn>
                  <a:cxn ang="0">
                    <a:pos x="73" y="0"/>
                  </a:cxn>
                  <a:cxn ang="0">
                    <a:pos x="76" y="0"/>
                  </a:cxn>
                  <a:cxn ang="0">
                    <a:pos x="80" y="0"/>
                  </a:cxn>
                  <a:cxn ang="0">
                    <a:pos x="83" y="0"/>
                  </a:cxn>
                  <a:cxn ang="0">
                    <a:pos x="87" y="0"/>
                  </a:cxn>
                  <a:cxn ang="0">
                    <a:pos x="90" y="0"/>
                  </a:cxn>
                  <a:cxn ang="0">
                    <a:pos x="93" y="0"/>
                  </a:cxn>
                  <a:cxn ang="0">
                    <a:pos x="97" y="0"/>
                  </a:cxn>
                  <a:cxn ang="0">
                    <a:pos x="100" y="0"/>
                  </a:cxn>
                  <a:cxn ang="0">
                    <a:pos x="104" y="0"/>
                  </a:cxn>
                  <a:cxn ang="0">
                    <a:pos x="107" y="0"/>
                  </a:cxn>
                  <a:cxn ang="0">
                    <a:pos x="111" y="0"/>
                  </a:cxn>
                  <a:cxn ang="0">
                    <a:pos x="114" y="0"/>
                  </a:cxn>
                  <a:cxn ang="0">
                    <a:pos x="118" y="0"/>
                  </a:cxn>
                  <a:cxn ang="0">
                    <a:pos x="121" y="0"/>
                  </a:cxn>
                  <a:cxn ang="0">
                    <a:pos x="124" y="0"/>
                  </a:cxn>
                  <a:cxn ang="0">
                    <a:pos x="128" y="0"/>
                  </a:cxn>
                  <a:cxn ang="0">
                    <a:pos x="131" y="0"/>
                  </a:cxn>
                </a:cxnLst>
                <a:rect l="0" t="0" r="r" b="b"/>
                <a:pathLst>
                  <a:path w="131" h="8">
                    <a:moveTo>
                      <a:pt x="0" y="8"/>
                    </a:moveTo>
                    <a:lnTo>
                      <a:pt x="4" y="8"/>
                    </a:lnTo>
                    <a:lnTo>
                      <a:pt x="7" y="8"/>
                    </a:lnTo>
                    <a:lnTo>
                      <a:pt x="11" y="6"/>
                    </a:lnTo>
                    <a:lnTo>
                      <a:pt x="14" y="5"/>
                    </a:lnTo>
                    <a:lnTo>
                      <a:pt x="14" y="4"/>
                    </a:lnTo>
                    <a:lnTo>
                      <a:pt x="18" y="3"/>
                    </a:lnTo>
                    <a:lnTo>
                      <a:pt x="21" y="3"/>
                    </a:lnTo>
                    <a:lnTo>
                      <a:pt x="25" y="1"/>
                    </a:lnTo>
                    <a:lnTo>
                      <a:pt x="28" y="0"/>
                    </a:lnTo>
                    <a:lnTo>
                      <a:pt x="31" y="0"/>
                    </a:lnTo>
                    <a:lnTo>
                      <a:pt x="35" y="0"/>
                    </a:lnTo>
                    <a:lnTo>
                      <a:pt x="38" y="0"/>
                    </a:lnTo>
                    <a:lnTo>
                      <a:pt x="42" y="0"/>
                    </a:lnTo>
                    <a:lnTo>
                      <a:pt x="45" y="0"/>
                    </a:lnTo>
                    <a:lnTo>
                      <a:pt x="49" y="0"/>
                    </a:lnTo>
                    <a:lnTo>
                      <a:pt x="52" y="0"/>
                    </a:lnTo>
                    <a:lnTo>
                      <a:pt x="56" y="0"/>
                    </a:lnTo>
                    <a:lnTo>
                      <a:pt x="59" y="0"/>
                    </a:lnTo>
                    <a:lnTo>
                      <a:pt x="62" y="0"/>
                    </a:lnTo>
                    <a:lnTo>
                      <a:pt x="66" y="0"/>
                    </a:lnTo>
                    <a:lnTo>
                      <a:pt x="69" y="0"/>
                    </a:lnTo>
                    <a:lnTo>
                      <a:pt x="73" y="0"/>
                    </a:lnTo>
                    <a:lnTo>
                      <a:pt x="76" y="0"/>
                    </a:lnTo>
                    <a:lnTo>
                      <a:pt x="80" y="0"/>
                    </a:lnTo>
                    <a:lnTo>
                      <a:pt x="83" y="0"/>
                    </a:lnTo>
                    <a:lnTo>
                      <a:pt x="87" y="0"/>
                    </a:lnTo>
                    <a:lnTo>
                      <a:pt x="90" y="0"/>
                    </a:lnTo>
                    <a:lnTo>
                      <a:pt x="93" y="0"/>
                    </a:lnTo>
                    <a:lnTo>
                      <a:pt x="97" y="0"/>
                    </a:lnTo>
                    <a:lnTo>
                      <a:pt x="100" y="0"/>
                    </a:lnTo>
                    <a:lnTo>
                      <a:pt x="104" y="0"/>
                    </a:lnTo>
                    <a:lnTo>
                      <a:pt x="107" y="0"/>
                    </a:lnTo>
                    <a:lnTo>
                      <a:pt x="111" y="0"/>
                    </a:lnTo>
                    <a:lnTo>
                      <a:pt x="114" y="0"/>
                    </a:lnTo>
                    <a:lnTo>
                      <a:pt x="118" y="0"/>
                    </a:lnTo>
                    <a:lnTo>
                      <a:pt x="121" y="0"/>
                    </a:lnTo>
                    <a:lnTo>
                      <a:pt x="124" y="0"/>
                    </a:lnTo>
                    <a:lnTo>
                      <a:pt x="128" y="0"/>
                    </a:lnTo>
                    <a:lnTo>
                      <a:pt x="131"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 name="Group 227"/>
            <p:cNvGrpSpPr/>
            <p:nvPr/>
          </p:nvGrpSpPr>
          <p:grpSpPr>
            <a:xfrm>
              <a:off x="798000" y="2433434"/>
              <a:ext cx="1162268" cy="315827"/>
              <a:chOff x="398463" y="1252538"/>
              <a:chExt cx="2295525" cy="685800"/>
            </a:xfrm>
          </p:grpSpPr>
          <p:sp>
            <p:nvSpPr>
              <p:cNvPr id="28" name="Freeform 117"/>
              <p:cNvSpPr>
                <a:spLocks/>
              </p:cNvSpPr>
              <p:nvPr/>
            </p:nvSpPr>
            <p:spPr bwMode="auto">
              <a:xfrm>
                <a:off x="398463" y="1252538"/>
                <a:ext cx="574675" cy="344488"/>
              </a:xfrm>
              <a:custGeom>
                <a:avLst/>
                <a:gdLst/>
                <a:ahLst/>
                <a:cxnLst>
                  <a:cxn ang="0">
                    <a:pos x="7" y="217"/>
                  </a:cxn>
                  <a:cxn ang="0">
                    <a:pos x="18" y="217"/>
                  </a:cxn>
                  <a:cxn ang="0">
                    <a:pos x="28" y="217"/>
                  </a:cxn>
                  <a:cxn ang="0">
                    <a:pos x="38" y="217"/>
                  </a:cxn>
                  <a:cxn ang="0">
                    <a:pos x="49" y="217"/>
                  </a:cxn>
                  <a:cxn ang="0">
                    <a:pos x="59" y="217"/>
                  </a:cxn>
                  <a:cxn ang="0">
                    <a:pos x="69" y="217"/>
                  </a:cxn>
                  <a:cxn ang="0">
                    <a:pos x="80" y="217"/>
                  </a:cxn>
                  <a:cxn ang="0">
                    <a:pos x="90" y="217"/>
                  </a:cxn>
                  <a:cxn ang="0">
                    <a:pos x="100" y="217"/>
                  </a:cxn>
                  <a:cxn ang="0">
                    <a:pos x="110" y="217"/>
                  </a:cxn>
                  <a:cxn ang="0">
                    <a:pos x="117" y="214"/>
                  </a:cxn>
                  <a:cxn ang="0">
                    <a:pos x="124" y="202"/>
                  </a:cxn>
                  <a:cxn ang="0">
                    <a:pos x="135" y="182"/>
                  </a:cxn>
                  <a:cxn ang="0">
                    <a:pos x="141" y="161"/>
                  </a:cxn>
                  <a:cxn ang="0">
                    <a:pos x="148" y="143"/>
                  </a:cxn>
                  <a:cxn ang="0">
                    <a:pos x="155" y="129"/>
                  </a:cxn>
                  <a:cxn ang="0">
                    <a:pos x="162" y="116"/>
                  </a:cxn>
                  <a:cxn ang="0">
                    <a:pos x="169" y="100"/>
                  </a:cxn>
                  <a:cxn ang="0">
                    <a:pos x="179" y="86"/>
                  </a:cxn>
                  <a:cxn ang="0">
                    <a:pos x="186" y="75"/>
                  </a:cxn>
                  <a:cxn ang="0">
                    <a:pos x="193" y="69"/>
                  </a:cxn>
                  <a:cxn ang="0">
                    <a:pos x="200" y="62"/>
                  </a:cxn>
                  <a:cxn ang="0">
                    <a:pos x="207" y="57"/>
                  </a:cxn>
                  <a:cxn ang="0">
                    <a:pos x="214" y="53"/>
                  </a:cxn>
                  <a:cxn ang="0">
                    <a:pos x="224" y="50"/>
                  </a:cxn>
                  <a:cxn ang="0">
                    <a:pos x="231" y="46"/>
                  </a:cxn>
                  <a:cxn ang="0">
                    <a:pos x="238" y="41"/>
                  </a:cxn>
                  <a:cxn ang="0">
                    <a:pos x="245" y="34"/>
                  </a:cxn>
                  <a:cxn ang="0">
                    <a:pos x="252" y="26"/>
                  </a:cxn>
                  <a:cxn ang="0">
                    <a:pos x="259" y="18"/>
                  </a:cxn>
                  <a:cxn ang="0">
                    <a:pos x="272" y="12"/>
                  </a:cxn>
                  <a:cxn ang="0">
                    <a:pos x="276" y="10"/>
                  </a:cxn>
                  <a:cxn ang="0">
                    <a:pos x="283" y="8"/>
                  </a:cxn>
                  <a:cxn ang="0">
                    <a:pos x="293" y="4"/>
                  </a:cxn>
                  <a:cxn ang="0">
                    <a:pos x="303" y="2"/>
                  </a:cxn>
                  <a:cxn ang="0">
                    <a:pos x="314" y="0"/>
                  </a:cxn>
                  <a:cxn ang="0">
                    <a:pos x="324" y="0"/>
                  </a:cxn>
                  <a:cxn ang="0">
                    <a:pos x="334" y="4"/>
                  </a:cxn>
                  <a:cxn ang="0">
                    <a:pos x="341" y="9"/>
                  </a:cxn>
                  <a:cxn ang="0">
                    <a:pos x="348" y="13"/>
                  </a:cxn>
                  <a:cxn ang="0">
                    <a:pos x="358" y="21"/>
                  </a:cxn>
                </a:cxnLst>
                <a:rect l="0" t="0" r="r" b="b"/>
                <a:pathLst>
                  <a:path w="362" h="217">
                    <a:moveTo>
                      <a:pt x="0" y="217"/>
                    </a:moveTo>
                    <a:lnTo>
                      <a:pt x="4" y="217"/>
                    </a:lnTo>
                    <a:lnTo>
                      <a:pt x="7" y="217"/>
                    </a:lnTo>
                    <a:lnTo>
                      <a:pt x="11" y="217"/>
                    </a:lnTo>
                    <a:lnTo>
                      <a:pt x="14" y="217"/>
                    </a:lnTo>
                    <a:lnTo>
                      <a:pt x="18" y="217"/>
                    </a:lnTo>
                    <a:lnTo>
                      <a:pt x="21" y="217"/>
                    </a:lnTo>
                    <a:lnTo>
                      <a:pt x="24" y="217"/>
                    </a:lnTo>
                    <a:lnTo>
                      <a:pt x="28" y="217"/>
                    </a:lnTo>
                    <a:lnTo>
                      <a:pt x="31" y="217"/>
                    </a:lnTo>
                    <a:lnTo>
                      <a:pt x="35" y="217"/>
                    </a:lnTo>
                    <a:lnTo>
                      <a:pt x="38" y="217"/>
                    </a:lnTo>
                    <a:lnTo>
                      <a:pt x="42" y="217"/>
                    </a:lnTo>
                    <a:lnTo>
                      <a:pt x="45" y="217"/>
                    </a:lnTo>
                    <a:lnTo>
                      <a:pt x="49" y="217"/>
                    </a:lnTo>
                    <a:lnTo>
                      <a:pt x="52" y="217"/>
                    </a:lnTo>
                    <a:lnTo>
                      <a:pt x="55" y="217"/>
                    </a:lnTo>
                    <a:lnTo>
                      <a:pt x="59" y="217"/>
                    </a:lnTo>
                    <a:lnTo>
                      <a:pt x="62" y="217"/>
                    </a:lnTo>
                    <a:lnTo>
                      <a:pt x="66" y="217"/>
                    </a:lnTo>
                    <a:lnTo>
                      <a:pt x="69" y="217"/>
                    </a:lnTo>
                    <a:lnTo>
                      <a:pt x="73" y="217"/>
                    </a:lnTo>
                    <a:lnTo>
                      <a:pt x="76" y="217"/>
                    </a:lnTo>
                    <a:lnTo>
                      <a:pt x="80" y="217"/>
                    </a:lnTo>
                    <a:lnTo>
                      <a:pt x="83" y="217"/>
                    </a:lnTo>
                    <a:lnTo>
                      <a:pt x="86" y="217"/>
                    </a:lnTo>
                    <a:lnTo>
                      <a:pt x="90" y="217"/>
                    </a:lnTo>
                    <a:lnTo>
                      <a:pt x="93" y="217"/>
                    </a:lnTo>
                    <a:lnTo>
                      <a:pt x="97" y="217"/>
                    </a:lnTo>
                    <a:lnTo>
                      <a:pt x="100" y="217"/>
                    </a:lnTo>
                    <a:lnTo>
                      <a:pt x="104" y="217"/>
                    </a:lnTo>
                    <a:lnTo>
                      <a:pt x="107" y="217"/>
                    </a:lnTo>
                    <a:lnTo>
                      <a:pt x="110" y="217"/>
                    </a:lnTo>
                    <a:lnTo>
                      <a:pt x="114" y="216"/>
                    </a:lnTo>
                    <a:lnTo>
                      <a:pt x="114" y="215"/>
                    </a:lnTo>
                    <a:lnTo>
                      <a:pt x="117" y="214"/>
                    </a:lnTo>
                    <a:lnTo>
                      <a:pt x="121" y="211"/>
                    </a:lnTo>
                    <a:lnTo>
                      <a:pt x="124" y="207"/>
                    </a:lnTo>
                    <a:lnTo>
                      <a:pt x="124" y="202"/>
                    </a:lnTo>
                    <a:lnTo>
                      <a:pt x="128" y="197"/>
                    </a:lnTo>
                    <a:lnTo>
                      <a:pt x="131" y="190"/>
                    </a:lnTo>
                    <a:lnTo>
                      <a:pt x="135" y="182"/>
                    </a:lnTo>
                    <a:lnTo>
                      <a:pt x="135" y="175"/>
                    </a:lnTo>
                    <a:lnTo>
                      <a:pt x="138" y="167"/>
                    </a:lnTo>
                    <a:lnTo>
                      <a:pt x="141" y="161"/>
                    </a:lnTo>
                    <a:lnTo>
                      <a:pt x="141" y="153"/>
                    </a:lnTo>
                    <a:lnTo>
                      <a:pt x="145" y="148"/>
                    </a:lnTo>
                    <a:lnTo>
                      <a:pt x="148" y="143"/>
                    </a:lnTo>
                    <a:lnTo>
                      <a:pt x="152" y="138"/>
                    </a:lnTo>
                    <a:lnTo>
                      <a:pt x="152" y="134"/>
                    </a:lnTo>
                    <a:lnTo>
                      <a:pt x="155" y="129"/>
                    </a:lnTo>
                    <a:lnTo>
                      <a:pt x="159" y="125"/>
                    </a:lnTo>
                    <a:lnTo>
                      <a:pt x="162" y="122"/>
                    </a:lnTo>
                    <a:lnTo>
                      <a:pt x="162" y="116"/>
                    </a:lnTo>
                    <a:lnTo>
                      <a:pt x="166" y="111"/>
                    </a:lnTo>
                    <a:lnTo>
                      <a:pt x="169" y="106"/>
                    </a:lnTo>
                    <a:lnTo>
                      <a:pt x="169" y="100"/>
                    </a:lnTo>
                    <a:lnTo>
                      <a:pt x="172" y="95"/>
                    </a:lnTo>
                    <a:lnTo>
                      <a:pt x="176" y="90"/>
                    </a:lnTo>
                    <a:lnTo>
                      <a:pt x="179" y="86"/>
                    </a:lnTo>
                    <a:lnTo>
                      <a:pt x="179" y="82"/>
                    </a:lnTo>
                    <a:lnTo>
                      <a:pt x="183" y="79"/>
                    </a:lnTo>
                    <a:lnTo>
                      <a:pt x="186" y="75"/>
                    </a:lnTo>
                    <a:lnTo>
                      <a:pt x="186" y="72"/>
                    </a:lnTo>
                    <a:lnTo>
                      <a:pt x="190" y="70"/>
                    </a:lnTo>
                    <a:lnTo>
                      <a:pt x="193" y="69"/>
                    </a:lnTo>
                    <a:lnTo>
                      <a:pt x="197" y="66"/>
                    </a:lnTo>
                    <a:lnTo>
                      <a:pt x="197" y="65"/>
                    </a:lnTo>
                    <a:lnTo>
                      <a:pt x="200" y="62"/>
                    </a:lnTo>
                    <a:lnTo>
                      <a:pt x="203" y="61"/>
                    </a:lnTo>
                    <a:lnTo>
                      <a:pt x="207" y="58"/>
                    </a:lnTo>
                    <a:lnTo>
                      <a:pt x="207" y="57"/>
                    </a:lnTo>
                    <a:lnTo>
                      <a:pt x="210" y="56"/>
                    </a:lnTo>
                    <a:lnTo>
                      <a:pt x="214" y="55"/>
                    </a:lnTo>
                    <a:lnTo>
                      <a:pt x="214" y="53"/>
                    </a:lnTo>
                    <a:lnTo>
                      <a:pt x="217" y="52"/>
                    </a:lnTo>
                    <a:lnTo>
                      <a:pt x="221" y="51"/>
                    </a:lnTo>
                    <a:lnTo>
                      <a:pt x="224" y="50"/>
                    </a:lnTo>
                    <a:lnTo>
                      <a:pt x="224" y="48"/>
                    </a:lnTo>
                    <a:lnTo>
                      <a:pt x="228" y="47"/>
                    </a:lnTo>
                    <a:lnTo>
                      <a:pt x="231" y="46"/>
                    </a:lnTo>
                    <a:lnTo>
                      <a:pt x="231" y="45"/>
                    </a:lnTo>
                    <a:lnTo>
                      <a:pt x="234" y="43"/>
                    </a:lnTo>
                    <a:lnTo>
                      <a:pt x="238" y="41"/>
                    </a:lnTo>
                    <a:lnTo>
                      <a:pt x="241" y="39"/>
                    </a:lnTo>
                    <a:lnTo>
                      <a:pt x="241" y="37"/>
                    </a:lnTo>
                    <a:lnTo>
                      <a:pt x="245" y="34"/>
                    </a:lnTo>
                    <a:lnTo>
                      <a:pt x="248" y="32"/>
                    </a:lnTo>
                    <a:lnTo>
                      <a:pt x="252" y="29"/>
                    </a:lnTo>
                    <a:lnTo>
                      <a:pt x="252" y="26"/>
                    </a:lnTo>
                    <a:lnTo>
                      <a:pt x="255" y="23"/>
                    </a:lnTo>
                    <a:lnTo>
                      <a:pt x="259" y="21"/>
                    </a:lnTo>
                    <a:lnTo>
                      <a:pt x="259" y="18"/>
                    </a:lnTo>
                    <a:lnTo>
                      <a:pt x="262" y="17"/>
                    </a:lnTo>
                    <a:lnTo>
                      <a:pt x="265" y="16"/>
                    </a:lnTo>
                    <a:lnTo>
                      <a:pt x="272" y="12"/>
                    </a:lnTo>
                    <a:lnTo>
                      <a:pt x="269" y="12"/>
                    </a:lnTo>
                    <a:lnTo>
                      <a:pt x="272" y="12"/>
                    </a:lnTo>
                    <a:lnTo>
                      <a:pt x="276" y="10"/>
                    </a:lnTo>
                    <a:lnTo>
                      <a:pt x="283" y="8"/>
                    </a:lnTo>
                    <a:lnTo>
                      <a:pt x="279" y="8"/>
                    </a:lnTo>
                    <a:lnTo>
                      <a:pt x="283" y="8"/>
                    </a:lnTo>
                    <a:lnTo>
                      <a:pt x="286" y="7"/>
                    </a:lnTo>
                    <a:lnTo>
                      <a:pt x="290" y="5"/>
                    </a:lnTo>
                    <a:lnTo>
                      <a:pt x="293" y="4"/>
                    </a:lnTo>
                    <a:lnTo>
                      <a:pt x="296" y="3"/>
                    </a:lnTo>
                    <a:lnTo>
                      <a:pt x="300" y="3"/>
                    </a:lnTo>
                    <a:lnTo>
                      <a:pt x="303" y="2"/>
                    </a:lnTo>
                    <a:lnTo>
                      <a:pt x="307" y="0"/>
                    </a:lnTo>
                    <a:lnTo>
                      <a:pt x="310" y="0"/>
                    </a:lnTo>
                    <a:lnTo>
                      <a:pt x="314" y="0"/>
                    </a:lnTo>
                    <a:lnTo>
                      <a:pt x="317" y="0"/>
                    </a:lnTo>
                    <a:lnTo>
                      <a:pt x="321" y="0"/>
                    </a:lnTo>
                    <a:lnTo>
                      <a:pt x="324" y="0"/>
                    </a:lnTo>
                    <a:lnTo>
                      <a:pt x="327" y="2"/>
                    </a:lnTo>
                    <a:lnTo>
                      <a:pt x="331" y="3"/>
                    </a:lnTo>
                    <a:lnTo>
                      <a:pt x="334" y="4"/>
                    </a:lnTo>
                    <a:lnTo>
                      <a:pt x="338" y="5"/>
                    </a:lnTo>
                    <a:lnTo>
                      <a:pt x="341" y="8"/>
                    </a:lnTo>
                    <a:lnTo>
                      <a:pt x="341" y="9"/>
                    </a:lnTo>
                    <a:lnTo>
                      <a:pt x="345" y="10"/>
                    </a:lnTo>
                    <a:lnTo>
                      <a:pt x="348" y="12"/>
                    </a:lnTo>
                    <a:lnTo>
                      <a:pt x="348" y="13"/>
                    </a:lnTo>
                    <a:lnTo>
                      <a:pt x="351" y="16"/>
                    </a:lnTo>
                    <a:lnTo>
                      <a:pt x="355" y="18"/>
                    </a:lnTo>
                    <a:lnTo>
                      <a:pt x="358" y="21"/>
                    </a:lnTo>
                    <a:lnTo>
                      <a:pt x="358" y="23"/>
                    </a:lnTo>
                    <a:lnTo>
                      <a:pt x="362" y="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18"/>
              <p:cNvSpPr>
                <a:spLocks/>
              </p:cNvSpPr>
              <p:nvPr/>
            </p:nvSpPr>
            <p:spPr bwMode="auto">
              <a:xfrm>
                <a:off x="973138" y="1293813"/>
                <a:ext cx="512763" cy="644525"/>
              </a:xfrm>
              <a:custGeom>
                <a:avLst/>
                <a:gdLst/>
                <a:ahLst/>
                <a:cxnLst>
                  <a:cxn ang="0">
                    <a:pos x="7" y="6"/>
                  </a:cxn>
                  <a:cxn ang="0">
                    <a:pos x="14" y="20"/>
                  </a:cxn>
                  <a:cxn ang="0">
                    <a:pos x="20" y="39"/>
                  </a:cxn>
                  <a:cxn ang="0">
                    <a:pos x="27" y="60"/>
                  </a:cxn>
                  <a:cxn ang="0">
                    <a:pos x="34" y="79"/>
                  </a:cxn>
                  <a:cxn ang="0">
                    <a:pos x="41" y="96"/>
                  </a:cxn>
                  <a:cxn ang="0">
                    <a:pos x="51" y="109"/>
                  </a:cxn>
                  <a:cxn ang="0">
                    <a:pos x="58" y="126"/>
                  </a:cxn>
                  <a:cxn ang="0">
                    <a:pos x="65" y="145"/>
                  </a:cxn>
                  <a:cxn ang="0">
                    <a:pos x="72" y="174"/>
                  </a:cxn>
                  <a:cxn ang="0">
                    <a:pos x="79" y="213"/>
                  </a:cxn>
                  <a:cxn ang="0">
                    <a:pos x="86" y="258"/>
                  </a:cxn>
                  <a:cxn ang="0">
                    <a:pos x="96" y="296"/>
                  </a:cxn>
                  <a:cxn ang="0">
                    <a:pos x="103" y="325"/>
                  </a:cxn>
                  <a:cxn ang="0">
                    <a:pos x="110" y="345"/>
                  </a:cxn>
                  <a:cxn ang="0">
                    <a:pos x="117" y="366"/>
                  </a:cxn>
                  <a:cxn ang="0">
                    <a:pos x="124" y="382"/>
                  </a:cxn>
                  <a:cxn ang="0">
                    <a:pos x="131" y="393"/>
                  </a:cxn>
                  <a:cxn ang="0">
                    <a:pos x="141" y="400"/>
                  </a:cxn>
                  <a:cxn ang="0">
                    <a:pos x="148" y="403"/>
                  </a:cxn>
                  <a:cxn ang="0">
                    <a:pos x="158" y="406"/>
                  </a:cxn>
                  <a:cxn ang="0">
                    <a:pos x="169" y="403"/>
                  </a:cxn>
                  <a:cxn ang="0">
                    <a:pos x="175" y="398"/>
                  </a:cxn>
                  <a:cxn ang="0">
                    <a:pos x="186" y="390"/>
                  </a:cxn>
                  <a:cxn ang="0">
                    <a:pos x="193" y="379"/>
                  </a:cxn>
                  <a:cxn ang="0">
                    <a:pos x="200" y="367"/>
                  </a:cxn>
                  <a:cxn ang="0">
                    <a:pos x="206" y="354"/>
                  </a:cxn>
                  <a:cxn ang="0">
                    <a:pos x="213" y="343"/>
                  </a:cxn>
                  <a:cxn ang="0">
                    <a:pos x="220" y="331"/>
                  </a:cxn>
                  <a:cxn ang="0">
                    <a:pos x="230" y="320"/>
                  </a:cxn>
                  <a:cxn ang="0">
                    <a:pos x="237" y="309"/>
                  </a:cxn>
                  <a:cxn ang="0">
                    <a:pos x="244" y="299"/>
                  </a:cxn>
                  <a:cxn ang="0">
                    <a:pos x="251" y="285"/>
                  </a:cxn>
                  <a:cxn ang="0">
                    <a:pos x="258" y="267"/>
                  </a:cxn>
                  <a:cxn ang="0">
                    <a:pos x="268" y="244"/>
                  </a:cxn>
                  <a:cxn ang="0">
                    <a:pos x="275" y="222"/>
                  </a:cxn>
                  <a:cxn ang="0">
                    <a:pos x="282" y="200"/>
                  </a:cxn>
                  <a:cxn ang="0">
                    <a:pos x="289" y="180"/>
                  </a:cxn>
                  <a:cxn ang="0">
                    <a:pos x="296" y="165"/>
                  </a:cxn>
                  <a:cxn ang="0">
                    <a:pos x="303" y="154"/>
                  </a:cxn>
                  <a:cxn ang="0">
                    <a:pos x="313" y="143"/>
                  </a:cxn>
                  <a:cxn ang="0">
                    <a:pos x="320" y="133"/>
                  </a:cxn>
                </a:cxnLst>
                <a:rect l="0" t="0" r="r" b="b"/>
                <a:pathLst>
                  <a:path w="323" h="406">
                    <a:moveTo>
                      <a:pt x="0" y="0"/>
                    </a:moveTo>
                    <a:lnTo>
                      <a:pt x="3" y="2"/>
                    </a:lnTo>
                    <a:lnTo>
                      <a:pt x="7" y="6"/>
                    </a:lnTo>
                    <a:lnTo>
                      <a:pt x="7" y="11"/>
                    </a:lnTo>
                    <a:lnTo>
                      <a:pt x="10" y="15"/>
                    </a:lnTo>
                    <a:lnTo>
                      <a:pt x="14" y="20"/>
                    </a:lnTo>
                    <a:lnTo>
                      <a:pt x="14" y="26"/>
                    </a:lnTo>
                    <a:lnTo>
                      <a:pt x="17" y="32"/>
                    </a:lnTo>
                    <a:lnTo>
                      <a:pt x="20" y="39"/>
                    </a:lnTo>
                    <a:lnTo>
                      <a:pt x="24" y="45"/>
                    </a:lnTo>
                    <a:lnTo>
                      <a:pt x="24" y="51"/>
                    </a:lnTo>
                    <a:lnTo>
                      <a:pt x="27" y="60"/>
                    </a:lnTo>
                    <a:lnTo>
                      <a:pt x="31" y="66"/>
                    </a:lnTo>
                    <a:lnTo>
                      <a:pt x="34" y="73"/>
                    </a:lnTo>
                    <a:lnTo>
                      <a:pt x="34" y="79"/>
                    </a:lnTo>
                    <a:lnTo>
                      <a:pt x="38" y="85"/>
                    </a:lnTo>
                    <a:lnTo>
                      <a:pt x="41" y="90"/>
                    </a:lnTo>
                    <a:lnTo>
                      <a:pt x="41" y="96"/>
                    </a:lnTo>
                    <a:lnTo>
                      <a:pt x="45" y="101"/>
                    </a:lnTo>
                    <a:lnTo>
                      <a:pt x="48" y="106"/>
                    </a:lnTo>
                    <a:lnTo>
                      <a:pt x="51" y="109"/>
                    </a:lnTo>
                    <a:lnTo>
                      <a:pt x="51" y="114"/>
                    </a:lnTo>
                    <a:lnTo>
                      <a:pt x="55" y="119"/>
                    </a:lnTo>
                    <a:lnTo>
                      <a:pt x="58" y="126"/>
                    </a:lnTo>
                    <a:lnTo>
                      <a:pt x="58" y="132"/>
                    </a:lnTo>
                    <a:lnTo>
                      <a:pt x="62" y="138"/>
                    </a:lnTo>
                    <a:lnTo>
                      <a:pt x="65" y="145"/>
                    </a:lnTo>
                    <a:lnTo>
                      <a:pt x="69" y="154"/>
                    </a:lnTo>
                    <a:lnTo>
                      <a:pt x="69" y="164"/>
                    </a:lnTo>
                    <a:lnTo>
                      <a:pt x="72" y="174"/>
                    </a:lnTo>
                    <a:lnTo>
                      <a:pt x="76" y="186"/>
                    </a:lnTo>
                    <a:lnTo>
                      <a:pt x="79" y="199"/>
                    </a:lnTo>
                    <a:lnTo>
                      <a:pt x="79" y="213"/>
                    </a:lnTo>
                    <a:lnTo>
                      <a:pt x="82" y="227"/>
                    </a:lnTo>
                    <a:lnTo>
                      <a:pt x="86" y="242"/>
                    </a:lnTo>
                    <a:lnTo>
                      <a:pt x="86" y="258"/>
                    </a:lnTo>
                    <a:lnTo>
                      <a:pt x="89" y="272"/>
                    </a:lnTo>
                    <a:lnTo>
                      <a:pt x="93" y="285"/>
                    </a:lnTo>
                    <a:lnTo>
                      <a:pt x="96" y="296"/>
                    </a:lnTo>
                    <a:lnTo>
                      <a:pt x="96" y="306"/>
                    </a:lnTo>
                    <a:lnTo>
                      <a:pt x="100" y="316"/>
                    </a:lnTo>
                    <a:lnTo>
                      <a:pt x="103" y="325"/>
                    </a:lnTo>
                    <a:lnTo>
                      <a:pt x="103" y="333"/>
                    </a:lnTo>
                    <a:lnTo>
                      <a:pt x="107" y="339"/>
                    </a:lnTo>
                    <a:lnTo>
                      <a:pt x="110" y="345"/>
                    </a:lnTo>
                    <a:lnTo>
                      <a:pt x="113" y="352"/>
                    </a:lnTo>
                    <a:lnTo>
                      <a:pt x="113" y="358"/>
                    </a:lnTo>
                    <a:lnTo>
                      <a:pt x="117" y="366"/>
                    </a:lnTo>
                    <a:lnTo>
                      <a:pt x="120" y="371"/>
                    </a:lnTo>
                    <a:lnTo>
                      <a:pt x="124" y="377"/>
                    </a:lnTo>
                    <a:lnTo>
                      <a:pt x="124" y="382"/>
                    </a:lnTo>
                    <a:lnTo>
                      <a:pt x="127" y="387"/>
                    </a:lnTo>
                    <a:lnTo>
                      <a:pt x="131" y="390"/>
                    </a:lnTo>
                    <a:lnTo>
                      <a:pt x="131" y="393"/>
                    </a:lnTo>
                    <a:lnTo>
                      <a:pt x="134" y="396"/>
                    </a:lnTo>
                    <a:lnTo>
                      <a:pt x="138" y="398"/>
                    </a:lnTo>
                    <a:lnTo>
                      <a:pt x="141" y="400"/>
                    </a:lnTo>
                    <a:lnTo>
                      <a:pt x="141" y="401"/>
                    </a:lnTo>
                    <a:lnTo>
                      <a:pt x="144" y="402"/>
                    </a:lnTo>
                    <a:lnTo>
                      <a:pt x="148" y="403"/>
                    </a:lnTo>
                    <a:lnTo>
                      <a:pt x="151" y="405"/>
                    </a:lnTo>
                    <a:lnTo>
                      <a:pt x="155" y="405"/>
                    </a:lnTo>
                    <a:lnTo>
                      <a:pt x="158" y="406"/>
                    </a:lnTo>
                    <a:lnTo>
                      <a:pt x="162" y="405"/>
                    </a:lnTo>
                    <a:lnTo>
                      <a:pt x="165" y="405"/>
                    </a:lnTo>
                    <a:lnTo>
                      <a:pt x="169" y="403"/>
                    </a:lnTo>
                    <a:lnTo>
                      <a:pt x="172" y="402"/>
                    </a:lnTo>
                    <a:lnTo>
                      <a:pt x="175" y="401"/>
                    </a:lnTo>
                    <a:lnTo>
                      <a:pt x="175" y="398"/>
                    </a:lnTo>
                    <a:lnTo>
                      <a:pt x="179" y="396"/>
                    </a:lnTo>
                    <a:lnTo>
                      <a:pt x="182" y="393"/>
                    </a:lnTo>
                    <a:lnTo>
                      <a:pt x="186" y="390"/>
                    </a:lnTo>
                    <a:lnTo>
                      <a:pt x="186" y="386"/>
                    </a:lnTo>
                    <a:lnTo>
                      <a:pt x="189" y="383"/>
                    </a:lnTo>
                    <a:lnTo>
                      <a:pt x="193" y="379"/>
                    </a:lnTo>
                    <a:lnTo>
                      <a:pt x="196" y="374"/>
                    </a:lnTo>
                    <a:lnTo>
                      <a:pt x="196" y="371"/>
                    </a:lnTo>
                    <a:lnTo>
                      <a:pt x="200" y="367"/>
                    </a:lnTo>
                    <a:lnTo>
                      <a:pt x="203" y="362"/>
                    </a:lnTo>
                    <a:lnTo>
                      <a:pt x="203" y="358"/>
                    </a:lnTo>
                    <a:lnTo>
                      <a:pt x="206" y="354"/>
                    </a:lnTo>
                    <a:lnTo>
                      <a:pt x="210" y="350"/>
                    </a:lnTo>
                    <a:lnTo>
                      <a:pt x="213" y="347"/>
                    </a:lnTo>
                    <a:lnTo>
                      <a:pt x="213" y="343"/>
                    </a:lnTo>
                    <a:lnTo>
                      <a:pt x="217" y="339"/>
                    </a:lnTo>
                    <a:lnTo>
                      <a:pt x="220" y="335"/>
                    </a:lnTo>
                    <a:lnTo>
                      <a:pt x="220" y="331"/>
                    </a:lnTo>
                    <a:lnTo>
                      <a:pt x="224" y="328"/>
                    </a:lnTo>
                    <a:lnTo>
                      <a:pt x="227" y="324"/>
                    </a:lnTo>
                    <a:lnTo>
                      <a:pt x="230" y="320"/>
                    </a:lnTo>
                    <a:lnTo>
                      <a:pt x="230" y="316"/>
                    </a:lnTo>
                    <a:lnTo>
                      <a:pt x="234" y="313"/>
                    </a:lnTo>
                    <a:lnTo>
                      <a:pt x="237" y="309"/>
                    </a:lnTo>
                    <a:lnTo>
                      <a:pt x="241" y="305"/>
                    </a:lnTo>
                    <a:lnTo>
                      <a:pt x="241" y="302"/>
                    </a:lnTo>
                    <a:lnTo>
                      <a:pt x="244" y="299"/>
                    </a:lnTo>
                    <a:lnTo>
                      <a:pt x="248" y="295"/>
                    </a:lnTo>
                    <a:lnTo>
                      <a:pt x="248" y="290"/>
                    </a:lnTo>
                    <a:lnTo>
                      <a:pt x="251" y="285"/>
                    </a:lnTo>
                    <a:lnTo>
                      <a:pt x="255" y="280"/>
                    </a:lnTo>
                    <a:lnTo>
                      <a:pt x="258" y="273"/>
                    </a:lnTo>
                    <a:lnTo>
                      <a:pt x="258" y="267"/>
                    </a:lnTo>
                    <a:lnTo>
                      <a:pt x="261" y="261"/>
                    </a:lnTo>
                    <a:lnTo>
                      <a:pt x="265" y="253"/>
                    </a:lnTo>
                    <a:lnTo>
                      <a:pt x="268" y="244"/>
                    </a:lnTo>
                    <a:lnTo>
                      <a:pt x="268" y="237"/>
                    </a:lnTo>
                    <a:lnTo>
                      <a:pt x="272" y="229"/>
                    </a:lnTo>
                    <a:lnTo>
                      <a:pt x="275" y="222"/>
                    </a:lnTo>
                    <a:lnTo>
                      <a:pt x="275" y="214"/>
                    </a:lnTo>
                    <a:lnTo>
                      <a:pt x="279" y="207"/>
                    </a:lnTo>
                    <a:lnTo>
                      <a:pt x="282" y="200"/>
                    </a:lnTo>
                    <a:lnTo>
                      <a:pt x="286" y="193"/>
                    </a:lnTo>
                    <a:lnTo>
                      <a:pt x="286" y="186"/>
                    </a:lnTo>
                    <a:lnTo>
                      <a:pt x="289" y="180"/>
                    </a:lnTo>
                    <a:lnTo>
                      <a:pt x="292" y="175"/>
                    </a:lnTo>
                    <a:lnTo>
                      <a:pt x="292" y="170"/>
                    </a:lnTo>
                    <a:lnTo>
                      <a:pt x="296" y="165"/>
                    </a:lnTo>
                    <a:lnTo>
                      <a:pt x="299" y="161"/>
                    </a:lnTo>
                    <a:lnTo>
                      <a:pt x="303" y="156"/>
                    </a:lnTo>
                    <a:lnTo>
                      <a:pt x="303" y="154"/>
                    </a:lnTo>
                    <a:lnTo>
                      <a:pt x="306" y="150"/>
                    </a:lnTo>
                    <a:lnTo>
                      <a:pt x="310" y="147"/>
                    </a:lnTo>
                    <a:lnTo>
                      <a:pt x="313" y="143"/>
                    </a:lnTo>
                    <a:lnTo>
                      <a:pt x="313" y="141"/>
                    </a:lnTo>
                    <a:lnTo>
                      <a:pt x="317" y="137"/>
                    </a:lnTo>
                    <a:lnTo>
                      <a:pt x="320" y="133"/>
                    </a:lnTo>
                    <a:lnTo>
                      <a:pt x="320" y="130"/>
                    </a:lnTo>
                    <a:lnTo>
                      <a:pt x="323" y="1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19"/>
              <p:cNvSpPr>
                <a:spLocks/>
              </p:cNvSpPr>
              <p:nvPr/>
            </p:nvSpPr>
            <p:spPr bwMode="auto">
              <a:xfrm>
                <a:off x="1485900" y="1349376"/>
                <a:ext cx="525463" cy="511175"/>
              </a:xfrm>
              <a:custGeom>
                <a:avLst/>
                <a:gdLst/>
                <a:ahLst/>
                <a:cxnLst>
                  <a:cxn ang="0">
                    <a:pos x="7" y="82"/>
                  </a:cxn>
                  <a:cxn ang="0">
                    <a:pos x="14" y="69"/>
                  </a:cxn>
                  <a:cxn ang="0">
                    <a:pos x="21" y="59"/>
                  </a:cxn>
                  <a:cxn ang="0">
                    <a:pos x="28" y="52"/>
                  </a:cxn>
                  <a:cxn ang="0">
                    <a:pos x="35" y="48"/>
                  </a:cxn>
                  <a:cxn ang="0">
                    <a:pos x="42" y="44"/>
                  </a:cxn>
                  <a:cxn ang="0">
                    <a:pos x="52" y="40"/>
                  </a:cxn>
                  <a:cxn ang="0">
                    <a:pos x="59" y="35"/>
                  </a:cxn>
                  <a:cxn ang="0">
                    <a:pos x="66" y="30"/>
                  </a:cxn>
                  <a:cxn ang="0">
                    <a:pos x="73" y="24"/>
                  </a:cxn>
                  <a:cxn ang="0">
                    <a:pos x="80" y="18"/>
                  </a:cxn>
                  <a:cxn ang="0">
                    <a:pos x="87" y="13"/>
                  </a:cxn>
                  <a:cxn ang="0">
                    <a:pos x="100" y="6"/>
                  </a:cxn>
                  <a:cxn ang="0">
                    <a:pos x="104" y="5"/>
                  </a:cxn>
                  <a:cxn ang="0">
                    <a:pos x="111" y="2"/>
                  </a:cxn>
                  <a:cxn ang="0">
                    <a:pos x="121" y="0"/>
                  </a:cxn>
                  <a:cxn ang="0">
                    <a:pos x="131" y="0"/>
                  </a:cxn>
                  <a:cxn ang="0">
                    <a:pos x="142" y="1"/>
                  </a:cxn>
                  <a:cxn ang="0">
                    <a:pos x="152" y="4"/>
                  </a:cxn>
                  <a:cxn ang="0">
                    <a:pos x="159" y="9"/>
                  </a:cxn>
                  <a:cxn ang="0">
                    <a:pos x="166" y="20"/>
                  </a:cxn>
                  <a:cxn ang="0">
                    <a:pos x="173" y="38"/>
                  </a:cxn>
                  <a:cxn ang="0">
                    <a:pos x="179" y="55"/>
                  </a:cxn>
                  <a:cxn ang="0">
                    <a:pos x="186" y="73"/>
                  </a:cxn>
                  <a:cxn ang="0">
                    <a:pos x="197" y="90"/>
                  </a:cxn>
                  <a:cxn ang="0">
                    <a:pos x="204" y="107"/>
                  </a:cxn>
                  <a:cxn ang="0">
                    <a:pos x="210" y="124"/>
                  </a:cxn>
                  <a:cxn ang="0">
                    <a:pos x="217" y="139"/>
                  </a:cxn>
                  <a:cxn ang="0">
                    <a:pos x="224" y="153"/>
                  </a:cxn>
                  <a:cxn ang="0">
                    <a:pos x="231" y="167"/>
                  </a:cxn>
                  <a:cxn ang="0">
                    <a:pos x="241" y="182"/>
                  </a:cxn>
                  <a:cxn ang="0">
                    <a:pos x="248" y="198"/>
                  </a:cxn>
                  <a:cxn ang="0">
                    <a:pos x="255" y="214"/>
                  </a:cxn>
                  <a:cxn ang="0">
                    <a:pos x="262" y="232"/>
                  </a:cxn>
                  <a:cxn ang="0">
                    <a:pos x="269" y="250"/>
                  </a:cxn>
                  <a:cxn ang="0">
                    <a:pos x="276" y="270"/>
                  </a:cxn>
                  <a:cxn ang="0">
                    <a:pos x="286" y="286"/>
                  </a:cxn>
                  <a:cxn ang="0">
                    <a:pos x="293" y="300"/>
                  </a:cxn>
                  <a:cxn ang="0">
                    <a:pos x="300" y="309"/>
                  </a:cxn>
                  <a:cxn ang="0">
                    <a:pos x="307" y="317"/>
                  </a:cxn>
                  <a:cxn ang="0">
                    <a:pos x="314" y="320"/>
                  </a:cxn>
                  <a:cxn ang="0">
                    <a:pos x="324" y="322"/>
                  </a:cxn>
                </a:cxnLst>
                <a:rect l="0" t="0" r="r" b="b"/>
                <a:pathLst>
                  <a:path w="331" h="322">
                    <a:moveTo>
                      <a:pt x="0" y="91"/>
                    </a:moveTo>
                    <a:lnTo>
                      <a:pt x="4" y="87"/>
                    </a:lnTo>
                    <a:lnTo>
                      <a:pt x="7" y="82"/>
                    </a:lnTo>
                    <a:lnTo>
                      <a:pt x="7" y="78"/>
                    </a:lnTo>
                    <a:lnTo>
                      <a:pt x="11" y="74"/>
                    </a:lnTo>
                    <a:lnTo>
                      <a:pt x="14" y="69"/>
                    </a:lnTo>
                    <a:lnTo>
                      <a:pt x="14" y="66"/>
                    </a:lnTo>
                    <a:lnTo>
                      <a:pt x="18" y="62"/>
                    </a:lnTo>
                    <a:lnTo>
                      <a:pt x="21" y="59"/>
                    </a:lnTo>
                    <a:lnTo>
                      <a:pt x="25" y="57"/>
                    </a:lnTo>
                    <a:lnTo>
                      <a:pt x="25" y="54"/>
                    </a:lnTo>
                    <a:lnTo>
                      <a:pt x="28" y="52"/>
                    </a:lnTo>
                    <a:lnTo>
                      <a:pt x="31" y="50"/>
                    </a:lnTo>
                    <a:lnTo>
                      <a:pt x="35" y="49"/>
                    </a:lnTo>
                    <a:lnTo>
                      <a:pt x="35" y="48"/>
                    </a:lnTo>
                    <a:lnTo>
                      <a:pt x="38" y="47"/>
                    </a:lnTo>
                    <a:lnTo>
                      <a:pt x="42" y="45"/>
                    </a:lnTo>
                    <a:lnTo>
                      <a:pt x="42" y="44"/>
                    </a:lnTo>
                    <a:lnTo>
                      <a:pt x="45" y="43"/>
                    </a:lnTo>
                    <a:lnTo>
                      <a:pt x="49" y="42"/>
                    </a:lnTo>
                    <a:lnTo>
                      <a:pt x="52" y="40"/>
                    </a:lnTo>
                    <a:lnTo>
                      <a:pt x="52" y="38"/>
                    </a:lnTo>
                    <a:lnTo>
                      <a:pt x="56" y="37"/>
                    </a:lnTo>
                    <a:lnTo>
                      <a:pt x="59" y="35"/>
                    </a:lnTo>
                    <a:lnTo>
                      <a:pt x="62" y="34"/>
                    </a:lnTo>
                    <a:lnTo>
                      <a:pt x="62" y="31"/>
                    </a:lnTo>
                    <a:lnTo>
                      <a:pt x="66" y="30"/>
                    </a:lnTo>
                    <a:lnTo>
                      <a:pt x="69" y="28"/>
                    </a:lnTo>
                    <a:lnTo>
                      <a:pt x="69" y="26"/>
                    </a:lnTo>
                    <a:lnTo>
                      <a:pt x="73" y="24"/>
                    </a:lnTo>
                    <a:lnTo>
                      <a:pt x="76" y="21"/>
                    </a:lnTo>
                    <a:lnTo>
                      <a:pt x="80" y="20"/>
                    </a:lnTo>
                    <a:lnTo>
                      <a:pt x="80" y="18"/>
                    </a:lnTo>
                    <a:lnTo>
                      <a:pt x="83" y="15"/>
                    </a:lnTo>
                    <a:lnTo>
                      <a:pt x="87" y="14"/>
                    </a:lnTo>
                    <a:lnTo>
                      <a:pt x="87" y="13"/>
                    </a:lnTo>
                    <a:lnTo>
                      <a:pt x="90" y="10"/>
                    </a:lnTo>
                    <a:lnTo>
                      <a:pt x="93" y="9"/>
                    </a:lnTo>
                    <a:lnTo>
                      <a:pt x="100" y="6"/>
                    </a:lnTo>
                    <a:lnTo>
                      <a:pt x="97" y="6"/>
                    </a:lnTo>
                    <a:lnTo>
                      <a:pt x="100" y="6"/>
                    </a:lnTo>
                    <a:lnTo>
                      <a:pt x="104" y="5"/>
                    </a:lnTo>
                    <a:lnTo>
                      <a:pt x="111" y="2"/>
                    </a:lnTo>
                    <a:lnTo>
                      <a:pt x="107" y="2"/>
                    </a:lnTo>
                    <a:lnTo>
                      <a:pt x="111" y="2"/>
                    </a:lnTo>
                    <a:lnTo>
                      <a:pt x="114" y="1"/>
                    </a:lnTo>
                    <a:lnTo>
                      <a:pt x="118" y="0"/>
                    </a:lnTo>
                    <a:lnTo>
                      <a:pt x="121" y="0"/>
                    </a:lnTo>
                    <a:lnTo>
                      <a:pt x="124" y="0"/>
                    </a:lnTo>
                    <a:lnTo>
                      <a:pt x="128" y="0"/>
                    </a:lnTo>
                    <a:lnTo>
                      <a:pt x="131" y="0"/>
                    </a:lnTo>
                    <a:lnTo>
                      <a:pt x="135" y="0"/>
                    </a:lnTo>
                    <a:lnTo>
                      <a:pt x="138" y="0"/>
                    </a:lnTo>
                    <a:lnTo>
                      <a:pt x="142" y="1"/>
                    </a:lnTo>
                    <a:lnTo>
                      <a:pt x="145" y="1"/>
                    </a:lnTo>
                    <a:lnTo>
                      <a:pt x="148" y="2"/>
                    </a:lnTo>
                    <a:lnTo>
                      <a:pt x="152" y="4"/>
                    </a:lnTo>
                    <a:lnTo>
                      <a:pt x="152" y="5"/>
                    </a:lnTo>
                    <a:lnTo>
                      <a:pt x="155" y="6"/>
                    </a:lnTo>
                    <a:lnTo>
                      <a:pt x="159" y="9"/>
                    </a:lnTo>
                    <a:lnTo>
                      <a:pt x="159" y="13"/>
                    </a:lnTo>
                    <a:lnTo>
                      <a:pt x="162" y="16"/>
                    </a:lnTo>
                    <a:lnTo>
                      <a:pt x="166" y="20"/>
                    </a:lnTo>
                    <a:lnTo>
                      <a:pt x="169" y="26"/>
                    </a:lnTo>
                    <a:lnTo>
                      <a:pt x="169" y="31"/>
                    </a:lnTo>
                    <a:lnTo>
                      <a:pt x="173" y="38"/>
                    </a:lnTo>
                    <a:lnTo>
                      <a:pt x="176" y="44"/>
                    </a:lnTo>
                    <a:lnTo>
                      <a:pt x="176" y="50"/>
                    </a:lnTo>
                    <a:lnTo>
                      <a:pt x="179" y="55"/>
                    </a:lnTo>
                    <a:lnTo>
                      <a:pt x="183" y="62"/>
                    </a:lnTo>
                    <a:lnTo>
                      <a:pt x="186" y="68"/>
                    </a:lnTo>
                    <a:lnTo>
                      <a:pt x="186" y="73"/>
                    </a:lnTo>
                    <a:lnTo>
                      <a:pt x="190" y="79"/>
                    </a:lnTo>
                    <a:lnTo>
                      <a:pt x="193" y="84"/>
                    </a:lnTo>
                    <a:lnTo>
                      <a:pt x="197" y="90"/>
                    </a:lnTo>
                    <a:lnTo>
                      <a:pt x="197" y="95"/>
                    </a:lnTo>
                    <a:lnTo>
                      <a:pt x="200" y="101"/>
                    </a:lnTo>
                    <a:lnTo>
                      <a:pt x="204" y="107"/>
                    </a:lnTo>
                    <a:lnTo>
                      <a:pt x="204" y="112"/>
                    </a:lnTo>
                    <a:lnTo>
                      <a:pt x="207" y="119"/>
                    </a:lnTo>
                    <a:lnTo>
                      <a:pt x="210" y="124"/>
                    </a:lnTo>
                    <a:lnTo>
                      <a:pt x="214" y="129"/>
                    </a:lnTo>
                    <a:lnTo>
                      <a:pt x="214" y="134"/>
                    </a:lnTo>
                    <a:lnTo>
                      <a:pt x="217" y="139"/>
                    </a:lnTo>
                    <a:lnTo>
                      <a:pt x="221" y="144"/>
                    </a:lnTo>
                    <a:lnTo>
                      <a:pt x="224" y="149"/>
                    </a:lnTo>
                    <a:lnTo>
                      <a:pt x="224" y="153"/>
                    </a:lnTo>
                    <a:lnTo>
                      <a:pt x="228" y="158"/>
                    </a:lnTo>
                    <a:lnTo>
                      <a:pt x="231" y="163"/>
                    </a:lnTo>
                    <a:lnTo>
                      <a:pt x="231" y="167"/>
                    </a:lnTo>
                    <a:lnTo>
                      <a:pt x="235" y="172"/>
                    </a:lnTo>
                    <a:lnTo>
                      <a:pt x="238" y="177"/>
                    </a:lnTo>
                    <a:lnTo>
                      <a:pt x="241" y="182"/>
                    </a:lnTo>
                    <a:lnTo>
                      <a:pt x="241" y="188"/>
                    </a:lnTo>
                    <a:lnTo>
                      <a:pt x="245" y="193"/>
                    </a:lnTo>
                    <a:lnTo>
                      <a:pt x="248" y="198"/>
                    </a:lnTo>
                    <a:lnTo>
                      <a:pt x="248" y="203"/>
                    </a:lnTo>
                    <a:lnTo>
                      <a:pt x="252" y="209"/>
                    </a:lnTo>
                    <a:lnTo>
                      <a:pt x="255" y="214"/>
                    </a:lnTo>
                    <a:lnTo>
                      <a:pt x="259" y="221"/>
                    </a:lnTo>
                    <a:lnTo>
                      <a:pt x="259" y="226"/>
                    </a:lnTo>
                    <a:lnTo>
                      <a:pt x="262" y="232"/>
                    </a:lnTo>
                    <a:lnTo>
                      <a:pt x="266" y="238"/>
                    </a:lnTo>
                    <a:lnTo>
                      <a:pt x="269" y="243"/>
                    </a:lnTo>
                    <a:lnTo>
                      <a:pt x="269" y="250"/>
                    </a:lnTo>
                    <a:lnTo>
                      <a:pt x="272" y="257"/>
                    </a:lnTo>
                    <a:lnTo>
                      <a:pt x="276" y="264"/>
                    </a:lnTo>
                    <a:lnTo>
                      <a:pt x="276" y="270"/>
                    </a:lnTo>
                    <a:lnTo>
                      <a:pt x="279" y="275"/>
                    </a:lnTo>
                    <a:lnTo>
                      <a:pt x="283" y="281"/>
                    </a:lnTo>
                    <a:lnTo>
                      <a:pt x="286" y="286"/>
                    </a:lnTo>
                    <a:lnTo>
                      <a:pt x="286" y="291"/>
                    </a:lnTo>
                    <a:lnTo>
                      <a:pt x="290" y="296"/>
                    </a:lnTo>
                    <a:lnTo>
                      <a:pt x="293" y="300"/>
                    </a:lnTo>
                    <a:lnTo>
                      <a:pt x="293" y="303"/>
                    </a:lnTo>
                    <a:lnTo>
                      <a:pt x="297" y="307"/>
                    </a:lnTo>
                    <a:lnTo>
                      <a:pt x="300" y="309"/>
                    </a:lnTo>
                    <a:lnTo>
                      <a:pt x="303" y="312"/>
                    </a:lnTo>
                    <a:lnTo>
                      <a:pt x="303" y="314"/>
                    </a:lnTo>
                    <a:lnTo>
                      <a:pt x="307" y="317"/>
                    </a:lnTo>
                    <a:lnTo>
                      <a:pt x="310" y="318"/>
                    </a:lnTo>
                    <a:lnTo>
                      <a:pt x="317" y="320"/>
                    </a:lnTo>
                    <a:lnTo>
                      <a:pt x="314" y="320"/>
                    </a:lnTo>
                    <a:lnTo>
                      <a:pt x="317" y="320"/>
                    </a:lnTo>
                    <a:lnTo>
                      <a:pt x="321" y="322"/>
                    </a:lnTo>
                    <a:lnTo>
                      <a:pt x="324" y="322"/>
                    </a:lnTo>
                    <a:lnTo>
                      <a:pt x="328" y="322"/>
                    </a:lnTo>
                    <a:lnTo>
                      <a:pt x="331" y="322"/>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20"/>
              <p:cNvSpPr>
                <a:spLocks/>
              </p:cNvSpPr>
              <p:nvPr/>
            </p:nvSpPr>
            <p:spPr bwMode="auto">
              <a:xfrm>
                <a:off x="2011363" y="1419226"/>
                <a:ext cx="563563" cy="441325"/>
              </a:xfrm>
              <a:custGeom>
                <a:avLst/>
                <a:gdLst/>
                <a:ahLst/>
                <a:cxnLst>
                  <a:cxn ang="0">
                    <a:pos x="7" y="276"/>
                  </a:cxn>
                  <a:cxn ang="0">
                    <a:pos x="17" y="273"/>
                  </a:cxn>
                  <a:cxn ang="0">
                    <a:pos x="28" y="270"/>
                  </a:cxn>
                  <a:cxn ang="0">
                    <a:pos x="34" y="266"/>
                  </a:cxn>
                  <a:cxn ang="0">
                    <a:pos x="45" y="263"/>
                  </a:cxn>
                  <a:cxn ang="0">
                    <a:pos x="52" y="259"/>
                  </a:cxn>
                  <a:cxn ang="0">
                    <a:pos x="58" y="255"/>
                  </a:cxn>
                  <a:cxn ang="0">
                    <a:pos x="65" y="251"/>
                  </a:cxn>
                  <a:cxn ang="0">
                    <a:pos x="72" y="247"/>
                  </a:cxn>
                  <a:cxn ang="0">
                    <a:pos x="79" y="242"/>
                  </a:cxn>
                  <a:cxn ang="0">
                    <a:pos x="89" y="239"/>
                  </a:cxn>
                  <a:cxn ang="0">
                    <a:pos x="96" y="232"/>
                  </a:cxn>
                  <a:cxn ang="0">
                    <a:pos x="103" y="225"/>
                  </a:cxn>
                  <a:cxn ang="0">
                    <a:pos x="110" y="213"/>
                  </a:cxn>
                  <a:cxn ang="0">
                    <a:pos x="117" y="199"/>
                  </a:cxn>
                  <a:cxn ang="0">
                    <a:pos x="127" y="186"/>
                  </a:cxn>
                  <a:cxn ang="0">
                    <a:pos x="134" y="172"/>
                  </a:cxn>
                  <a:cxn ang="0">
                    <a:pos x="141" y="160"/>
                  </a:cxn>
                  <a:cxn ang="0">
                    <a:pos x="148" y="152"/>
                  </a:cxn>
                  <a:cxn ang="0">
                    <a:pos x="155" y="139"/>
                  </a:cxn>
                  <a:cxn ang="0">
                    <a:pos x="162" y="123"/>
                  </a:cxn>
                  <a:cxn ang="0">
                    <a:pos x="172" y="101"/>
                  </a:cxn>
                  <a:cxn ang="0">
                    <a:pos x="179" y="78"/>
                  </a:cxn>
                  <a:cxn ang="0">
                    <a:pos x="186" y="57"/>
                  </a:cxn>
                  <a:cxn ang="0">
                    <a:pos x="193" y="37"/>
                  </a:cxn>
                  <a:cxn ang="0">
                    <a:pos x="200" y="23"/>
                  </a:cxn>
                  <a:cxn ang="0">
                    <a:pos x="207" y="15"/>
                  </a:cxn>
                  <a:cxn ang="0">
                    <a:pos x="217" y="11"/>
                  </a:cxn>
                  <a:cxn ang="0">
                    <a:pos x="227" y="8"/>
                  </a:cxn>
                  <a:cxn ang="0">
                    <a:pos x="238" y="5"/>
                  </a:cxn>
                  <a:cxn ang="0">
                    <a:pos x="248" y="3"/>
                  </a:cxn>
                  <a:cxn ang="0">
                    <a:pos x="258" y="1"/>
                  </a:cxn>
                  <a:cxn ang="0">
                    <a:pos x="269" y="0"/>
                  </a:cxn>
                  <a:cxn ang="0">
                    <a:pos x="279" y="0"/>
                  </a:cxn>
                  <a:cxn ang="0">
                    <a:pos x="289" y="0"/>
                  </a:cxn>
                  <a:cxn ang="0">
                    <a:pos x="299" y="1"/>
                  </a:cxn>
                  <a:cxn ang="0">
                    <a:pos x="310" y="3"/>
                  </a:cxn>
                  <a:cxn ang="0">
                    <a:pos x="320" y="6"/>
                  </a:cxn>
                  <a:cxn ang="0">
                    <a:pos x="327" y="10"/>
                  </a:cxn>
                  <a:cxn ang="0">
                    <a:pos x="334" y="14"/>
                  </a:cxn>
                  <a:cxn ang="0">
                    <a:pos x="341" y="19"/>
                  </a:cxn>
                  <a:cxn ang="0">
                    <a:pos x="351" y="27"/>
                  </a:cxn>
                </a:cxnLst>
                <a:rect l="0" t="0" r="r" b="b"/>
                <a:pathLst>
                  <a:path w="355" h="278">
                    <a:moveTo>
                      <a:pt x="0" y="278"/>
                    </a:moveTo>
                    <a:lnTo>
                      <a:pt x="3" y="278"/>
                    </a:lnTo>
                    <a:lnTo>
                      <a:pt x="7" y="276"/>
                    </a:lnTo>
                    <a:lnTo>
                      <a:pt x="10" y="275"/>
                    </a:lnTo>
                    <a:lnTo>
                      <a:pt x="14" y="274"/>
                    </a:lnTo>
                    <a:lnTo>
                      <a:pt x="17" y="273"/>
                    </a:lnTo>
                    <a:lnTo>
                      <a:pt x="21" y="271"/>
                    </a:lnTo>
                    <a:lnTo>
                      <a:pt x="24" y="271"/>
                    </a:lnTo>
                    <a:lnTo>
                      <a:pt x="28" y="270"/>
                    </a:lnTo>
                    <a:lnTo>
                      <a:pt x="28" y="269"/>
                    </a:lnTo>
                    <a:lnTo>
                      <a:pt x="31" y="268"/>
                    </a:lnTo>
                    <a:lnTo>
                      <a:pt x="34" y="266"/>
                    </a:lnTo>
                    <a:lnTo>
                      <a:pt x="38" y="265"/>
                    </a:lnTo>
                    <a:lnTo>
                      <a:pt x="41" y="264"/>
                    </a:lnTo>
                    <a:lnTo>
                      <a:pt x="45" y="263"/>
                    </a:lnTo>
                    <a:lnTo>
                      <a:pt x="45" y="261"/>
                    </a:lnTo>
                    <a:lnTo>
                      <a:pt x="48" y="260"/>
                    </a:lnTo>
                    <a:lnTo>
                      <a:pt x="52" y="259"/>
                    </a:lnTo>
                    <a:lnTo>
                      <a:pt x="55" y="258"/>
                    </a:lnTo>
                    <a:lnTo>
                      <a:pt x="55" y="256"/>
                    </a:lnTo>
                    <a:lnTo>
                      <a:pt x="58" y="255"/>
                    </a:lnTo>
                    <a:lnTo>
                      <a:pt x="62" y="254"/>
                    </a:lnTo>
                    <a:lnTo>
                      <a:pt x="62" y="252"/>
                    </a:lnTo>
                    <a:lnTo>
                      <a:pt x="65" y="251"/>
                    </a:lnTo>
                    <a:lnTo>
                      <a:pt x="69" y="250"/>
                    </a:lnTo>
                    <a:lnTo>
                      <a:pt x="72" y="249"/>
                    </a:lnTo>
                    <a:lnTo>
                      <a:pt x="72" y="247"/>
                    </a:lnTo>
                    <a:lnTo>
                      <a:pt x="76" y="246"/>
                    </a:lnTo>
                    <a:lnTo>
                      <a:pt x="79" y="245"/>
                    </a:lnTo>
                    <a:lnTo>
                      <a:pt x="79" y="242"/>
                    </a:lnTo>
                    <a:lnTo>
                      <a:pt x="83" y="241"/>
                    </a:lnTo>
                    <a:lnTo>
                      <a:pt x="86" y="240"/>
                    </a:lnTo>
                    <a:lnTo>
                      <a:pt x="89" y="239"/>
                    </a:lnTo>
                    <a:lnTo>
                      <a:pt x="89" y="236"/>
                    </a:lnTo>
                    <a:lnTo>
                      <a:pt x="93" y="235"/>
                    </a:lnTo>
                    <a:lnTo>
                      <a:pt x="96" y="232"/>
                    </a:lnTo>
                    <a:lnTo>
                      <a:pt x="100" y="230"/>
                    </a:lnTo>
                    <a:lnTo>
                      <a:pt x="100" y="227"/>
                    </a:lnTo>
                    <a:lnTo>
                      <a:pt x="103" y="225"/>
                    </a:lnTo>
                    <a:lnTo>
                      <a:pt x="107" y="221"/>
                    </a:lnTo>
                    <a:lnTo>
                      <a:pt x="107" y="217"/>
                    </a:lnTo>
                    <a:lnTo>
                      <a:pt x="110" y="213"/>
                    </a:lnTo>
                    <a:lnTo>
                      <a:pt x="114" y="208"/>
                    </a:lnTo>
                    <a:lnTo>
                      <a:pt x="117" y="205"/>
                    </a:lnTo>
                    <a:lnTo>
                      <a:pt x="117" y="199"/>
                    </a:lnTo>
                    <a:lnTo>
                      <a:pt x="120" y="194"/>
                    </a:lnTo>
                    <a:lnTo>
                      <a:pt x="124" y="189"/>
                    </a:lnTo>
                    <a:lnTo>
                      <a:pt x="127" y="186"/>
                    </a:lnTo>
                    <a:lnTo>
                      <a:pt x="127" y="181"/>
                    </a:lnTo>
                    <a:lnTo>
                      <a:pt x="131" y="176"/>
                    </a:lnTo>
                    <a:lnTo>
                      <a:pt x="134" y="172"/>
                    </a:lnTo>
                    <a:lnTo>
                      <a:pt x="134" y="168"/>
                    </a:lnTo>
                    <a:lnTo>
                      <a:pt x="138" y="164"/>
                    </a:lnTo>
                    <a:lnTo>
                      <a:pt x="141" y="160"/>
                    </a:lnTo>
                    <a:lnTo>
                      <a:pt x="145" y="158"/>
                    </a:lnTo>
                    <a:lnTo>
                      <a:pt x="145" y="154"/>
                    </a:lnTo>
                    <a:lnTo>
                      <a:pt x="148" y="152"/>
                    </a:lnTo>
                    <a:lnTo>
                      <a:pt x="151" y="148"/>
                    </a:lnTo>
                    <a:lnTo>
                      <a:pt x="151" y="144"/>
                    </a:lnTo>
                    <a:lnTo>
                      <a:pt x="155" y="139"/>
                    </a:lnTo>
                    <a:lnTo>
                      <a:pt x="158" y="134"/>
                    </a:lnTo>
                    <a:lnTo>
                      <a:pt x="162" y="129"/>
                    </a:lnTo>
                    <a:lnTo>
                      <a:pt x="162" y="123"/>
                    </a:lnTo>
                    <a:lnTo>
                      <a:pt x="165" y="116"/>
                    </a:lnTo>
                    <a:lnTo>
                      <a:pt x="169" y="109"/>
                    </a:lnTo>
                    <a:lnTo>
                      <a:pt x="172" y="101"/>
                    </a:lnTo>
                    <a:lnTo>
                      <a:pt x="172" y="93"/>
                    </a:lnTo>
                    <a:lnTo>
                      <a:pt x="176" y="86"/>
                    </a:lnTo>
                    <a:lnTo>
                      <a:pt x="179" y="78"/>
                    </a:lnTo>
                    <a:lnTo>
                      <a:pt x="179" y="72"/>
                    </a:lnTo>
                    <a:lnTo>
                      <a:pt x="182" y="64"/>
                    </a:lnTo>
                    <a:lnTo>
                      <a:pt x="186" y="57"/>
                    </a:lnTo>
                    <a:lnTo>
                      <a:pt x="189" y="51"/>
                    </a:lnTo>
                    <a:lnTo>
                      <a:pt x="189" y="43"/>
                    </a:lnTo>
                    <a:lnTo>
                      <a:pt x="193" y="37"/>
                    </a:lnTo>
                    <a:lnTo>
                      <a:pt x="196" y="32"/>
                    </a:lnTo>
                    <a:lnTo>
                      <a:pt x="196" y="27"/>
                    </a:lnTo>
                    <a:lnTo>
                      <a:pt x="200" y="23"/>
                    </a:lnTo>
                    <a:lnTo>
                      <a:pt x="203" y="20"/>
                    </a:lnTo>
                    <a:lnTo>
                      <a:pt x="207" y="17"/>
                    </a:lnTo>
                    <a:lnTo>
                      <a:pt x="207" y="15"/>
                    </a:lnTo>
                    <a:lnTo>
                      <a:pt x="210" y="14"/>
                    </a:lnTo>
                    <a:lnTo>
                      <a:pt x="213" y="13"/>
                    </a:lnTo>
                    <a:lnTo>
                      <a:pt x="217" y="11"/>
                    </a:lnTo>
                    <a:lnTo>
                      <a:pt x="220" y="10"/>
                    </a:lnTo>
                    <a:lnTo>
                      <a:pt x="224" y="9"/>
                    </a:lnTo>
                    <a:lnTo>
                      <a:pt x="227" y="8"/>
                    </a:lnTo>
                    <a:lnTo>
                      <a:pt x="231" y="8"/>
                    </a:lnTo>
                    <a:lnTo>
                      <a:pt x="234" y="6"/>
                    </a:lnTo>
                    <a:lnTo>
                      <a:pt x="238" y="5"/>
                    </a:lnTo>
                    <a:lnTo>
                      <a:pt x="241" y="4"/>
                    </a:lnTo>
                    <a:lnTo>
                      <a:pt x="244" y="4"/>
                    </a:lnTo>
                    <a:lnTo>
                      <a:pt x="248" y="3"/>
                    </a:lnTo>
                    <a:lnTo>
                      <a:pt x="251" y="1"/>
                    </a:lnTo>
                    <a:lnTo>
                      <a:pt x="255" y="1"/>
                    </a:lnTo>
                    <a:lnTo>
                      <a:pt x="258" y="1"/>
                    </a:lnTo>
                    <a:lnTo>
                      <a:pt x="262" y="0"/>
                    </a:lnTo>
                    <a:lnTo>
                      <a:pt x="265" y="0"/>
                    </a:lnTo>
                    <a:lnTo>
                      <a:pt x="269" y="0"/>
                    </a:lnTo>
                    <a:lnTo>
                      <a:pt x="272" y="0"/>
                    </a:lnTo>
                    <a:lnTo>
                      <a:pt x="275" y="0"/>
                    </a:lnTo>
                    <a:lnTo>
                      <a:pt x="279" y="0"/>
                    </a:lnTo>
                    <a:lnTo>
                      <a:pt x="282" y="0"/>
                    </a:lnTo>
                    <a:lnTo>
                      <a:pt x="286" y="0"/>
                    </a:lnTo>
                    <a:lnTo>
                      <a:pt x="289" y="0"/>
                    </a:lnTo>
                    <a:lnTo>
                      <a:pt x="293" y="0"/>
                    </a:lnTo>
                    <a:lnTo>
                      <a:pt x="296" y="1"/>
                    </a:lnTo>
                    <a:lnTo>
                      <a:pt x="299" y="1"/>
                    </a:lnTo>
                    <a:lnTo>
                      <a:pt x="303" y="1"/>
                    </a:lnTo>
                    <a:lnTo>
                      <a:pt x="306" y="3"/>
                    </a:lnTo>
                    <a:lnTo>
                      <a:pt x="310" y="3"/>
                    </a:lnTo>
                    <a:lnTo>
                      <a:pt x="313" y="4"/>
                    </a:lnTo>
                    <a:lnTo>
                      <a:pt x="317" y="5"/>
                    </a:lnTo>
                    <a:lnTo>
                      <a:pt x="320" y="6"/>
                    </a:lnTo>
                    <a:lnTo>
                      <a:pt x="324" y="8"/>
                    </a:lnTo>
                    <a:lnTo>
                      <a:pt x="324" y="9"/>
                    </a:lnTo>
                    <a:lnTo>
                      <a:pt x="327" y="10"/>
                    </a:lnTo>
                    <a:lnTo>
                      <a:pt x="330" y="11"/>
                    </a:lnTo>
                    <a:lnTo>
                      <a:pt x="334" y="13"/>
                    </a:lnTo>
                    <a:lnTo>
                      <a:pt x="334" y="14"/>
                    </a:lnTo>
                    <a:lnTo>
                      <a:pt x="337" y="15"/>
                    </a:lnTo>
                    <a:lnTo>
                      <a:pt x="341" y="17"/>
                    </a:lnTo>
                    <a:lnTo>
                      <a:pt x="341" y="19"/>
                    </a:lnTo>
                    <a:lnTo>
                      <a:pt x="344" y="22"/>
                    </a:lnTo>
                    <a:lnTo>
                      <a:pt x="348" y="23"/>
                    </a:lnTo>
                    <a:lnTo>
                      <a:pt x="351" y="27"/>
                    </a:lnTo>
                    <a:lnTo>
                      <a:pt x="351" y="29"/>
                    </a:lnTo>
                    <a:lnTo>
                      <a:pt x="355" y="33"/>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21"/>
              <p:cNvSpPr>
                <a:spLocks/>
              </p:cNvSpPr>
              <p:nvPr/>
            </p:nvSpPr>
            <p:spPr bwMode="auto">
              <a:xfrm>
                <a:off x="2574925" y="1471613"/>
                <a:ext cx="119063" cy="142875"/>
              </a:xfrm>
              <a:custGeom>
                <a:avLst/>
                <a:gdLst/>
                <a:ahLst/>
                <a:cxnLst>
                  <a:cxn ang="0">
                    <a:pos x="0" y="0"/>
                  </a:cxn>
                  <a:cxn ang="0">
                    <a:pos x="3" y="4"/>
                  </a:cxn>
                  <a:cxn ang="0">
                    <a:pos x="6" y="9"/>
                  </a:cxn>
                  <a:cxn ang="0">
                    <a:pos x="6" y="13"/>
                  </a:cxn>
                  <a:cxn ang="0">
                    <a:pos x="10" y="18"/>
                  </a:cxn>
                  <a:cxn ang="0">
                    <a:pos x="13" y="21"/>
                  </a:cxn>
                  <a:cxn ang="0">
                    <a:pos x="13" y="26"/>
                  </a:cxn>
                  <a:cxn ang="0">
                    <a:pos x="17" y="30"/>
                  </a:cxn>
                  <a:cxn ang="0">
                    <a:pos x="20" y="34"/>
                  </a:cxn>
                  <a:cxn ang="0">
                    <a:pos x="24" y="37"/>
                  </a:cxn>
                  <a:cxn ang="0">
                    <a:pos x="24" y="40"/>
                  </a:cxn>
                  <a:cxn ang="0">
                    <a:pos x="27" y="43"/>
                  </a:cxn>
                  <a:cxn ang="0">
                    <a:pos x="31" y="44"/>
                  </a:cxn>
                  <a:cxn ang="0">
                    <a:pos x="31" y="47"/>
                  </a:cxn>
                  <a:cxn ang="0">
                    <a:pos x="34" y="49"/>
                  </a:cxn>
                  <a:cxn ang="0">
                    <a:pos x="37" y="50"/>
                  </a:cxn>
                  <a:cxn ang="0">
                    <a:pos x="41" y="52"/>
                  </a:cxn>
                  <a:cxn ang="0">
                    <a:pos x="41" y="54"/>
                  </a:cxn>
                  <a:cxn ang="0">
                    <a:pos x="44" y="57"/>
                  </a:cxn>
                  <a:cxn ang="0">
                    <a:pos x="48" y="58"/>
                  </a:cxn>
                  <a:cxn ang="0">
                    <a:pos x="51" y="60"/>
                  </a:cxn>
                  <a:cxn ang="0">
                    <a:pos x="51" y="63"/>
                  </a:cxn>
                  <a:cxn ang="0">
                    <a:pos x="55" y="67"/>
                  </a:cxn>
                  <a:cxn ang="0">
                    <a:pos x="58" y="69"/>
                  </a:cxn>
                  <a:cxn ang="0">
                    <a:pos x="58" y="73"/>
                  </a:cxn>
                  <a:cxn ang="0">
                    <a:pos x="62" y="76"/>
                  </a:cxn>
                  <a:cxn ang="0">
                    <a:pos x="65" y="79"/>
                  </a:cxn>
                  <a:cxn ang="0">
                    <a:pos x="68" y="83"/>
                  </a:cxn>
                  <a:cxn ang="0">
                    <a:pos x="68" y="84"/>
                  </a:cxn>
                  <a:cxn ang="0">
                    <a:pos x="72" y="86"/>
                  </a:cxn>
                  <a:cxn ang="0">
                    <a:pos x="75" y="88"/>
                  </a:cxn>
                  <a:cxn ang="0">
                    <a:pos x="75" y="90"/>
                  </a:cxn>
                </a:cxnLst>
                <a:rect l="0" t="0" r="r" b="b"/>
                <a:pathLst>
                  <a:path w="75" h="90">
                    <a:moveTo>
                      <a:pt x="0" y="0"/>
                    </a:moveTo>
                    <a:lnTo>
                      <a:pt x="3" y="4"/>
                    </a:lnTo>
                    <a:lnTo>
                      <a:pt x="6" y="9"/>
                    </a:lnTo>
                    <a:lnTo>
                      <a:pt x="6" y="13"/>
                    </a:lnTo>
                    <a:lnTo>
                      <a:pt x="10" y="18"/>
                    </a:lnTo>
                    <a:lnTo>
                      <a:pt x="13" y="21"/>
                    </a:lnTo>
                    <a:lnTo>
                      <a:pt x="13" y="26"/>
                    </a:lnTo>
                    <a:lnTo>
                      <a:pt x="17" y="30"/>
                    </a:lnTo>
                    <a:lnTo>
                      <a:pt x="20" y="34"/>
                    </a:lnTo>
                    <a:lnTo>
                      <a:pt x="24" y="37"/>
                    </a:lnTo>
                    <a:lnTo>
                      <a:pt x="24" y="40"/>
                    </a:lnTo>
                    <a:lnTo>
                      <a:pt x="27" y="43"/>
                    </a:lnTo>
                    <a:lnTo>
                      <a:pt x="31" y="44"/>
                    </a:lnTo>
                    <a:lnTo>
                      <a:pt x="31" y="47"/>
                    </a:lnTo>
                    <a:lnTo>
                      <a:pt x="34" y="49"/>
                    </a:lnTo>
                    <a:lnTo>
                      <a:pt x="37" y="50"/>
                    </a:lnTo>
                    <a:lnTo>
                      <a:pt x="41" y="52"/>
                    </a:lnTo>
                    <a:lnTo>
                      <a:pt x="41" y="54"/>
                    </a:lnTo>
                    <a:lnTo>
                      <a:pt x="44" y="57"/>
                    </a:lnTo>
                    <a:lnTo>
                      <a:pt x="48" y="58"/>
                    </a:lnTo>
                    <a:lnTo>
                      <a:pt x="51" y="60"/>
                    </a:lnTo>
                    <a:lnTo>
                      <a:pt x="51" y="63"/>
                    </a:lnTo>
                    <a:lnTo>
                      <a:pt x="55" y="67"/>
                    </a:lnTo>
                    <a:lnTo>
                      <a:pt x="58" y="69"/>
                    </a:lnTo>
                    <a:lnTo>
                      <a:pt x="58" y="73"/>
                    </a:lnTo>
                    <a:lnTo>
                      <a:pt x="62" y="76"/>
                    </a:lnTo>
                    <a:lnTo>
                      <a:pt x="65" y="79"/>
                    </a:lnTo>
                    <a:lnTo>
                      <a:pt x="68" y="83"/>
                    </a:lnTo>
                    <a:lnTo>
                      <a:pt x="68" y="84"/>
                    </a:lnTo>
                    <a:lnTo>
                      <a:pt x="72" y="86"/>
                    </a:lnTo>
                    <a:lnTo>
                      <a:pt x="75" y="88"/>
                    </a:lnTo>
                    <a:lnTo>
                      <a:pt x="75" y="90"/>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 name="Right Brace 6"/>
            <p:cNvSpPr/>
            <p:nvPr/>
          </p:nvSpPr>
          <p:spPr>
            <a:xfrm>
              <a:off x="2052526" y="2286000"/>
              <a:ext cx="154345" cy="509653"/>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a:off x="2051750" y="1652846"/>
              <a:ext cx="154345" cy="400632"/>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2164955" y="1887929"/>
              <a:ext cx="160724" cy="136393"/>
            </a:xfrm>
            <a:prstGeom prst="rect">
              <a:avLst/>
            </a:prstGeom>
            <a:noFill/>
          </p:spPr>
          <p:txBody>
            <a:bodyPr wrap="none" rtlCol="0">
              <a:spAutoFit/>
            </a:bodyPr>
            <a:lstStyle/>
            <a:p>
              <a:r>
                <a:rPr lang="en-US" sz="1200" i="1" dirty="0" smtClean="0">
                  <a:latin typeface="Times New Roman" pitchFamily="18" charset="0"/>
                  <a:cs typeface="Times New Roman" pitchFamily="18" charset="0"/>
                </a:rPr>
                <a:t>P</a:t>
              </a:r>
              <a:endParaRPr lang="en-US" sz="1200" i="1" dirty="0">
                <a:latin typeface="Times New Roman" pitchFamily="18" charset="0"/>
                <a:cs typeface="Times New Roman" pitchFamily="18" charset="0"/>
              </a:endParaRPr>
            </a:p>
          </p:txBody>
        </p:sp>
        <p:sp>
          <p:nvSpPr>
            <p:cNvPr id="10" name="TextBox 9"/>
            <p:cNvSpPr txBox="1"/>
            <p:nvPr/>
          </p:nvSpPr>
          <p:spPr>
            <a:xfrm>
              <a:off x="2164954" y="2576978"/>
              <a:ext cx="169950" cy="136393"/>
            </a:xfrm>
            <a:prstGeom prst="rect">
              <a:avLst/>
            </a:prstGeom>
            <a:noFill/>
          </p:spPr>
          <p:txBody>
            <a:bodyPr wrap="none" rtlCol="0">
              <a:spAutoFit/>
            </a:bodyPr>
            <a:lstStyle/>
            <a:p>
              <a:r>
                <a:rPr lang="en-US" sz="1200" i="1" dirty="0" smtClean="0">
                  <a:latin typeface="Times New Roman" pitchFamily="18" charset="0"/>
                  <a:cs typeface="Times New Roman" pitchFamily="18" charset="0"/>
                </a:rPr>
                <a:t>U</a:t>
              </a:r>
              <a:endParaRPr lang="en-US" sz="1200" i="1" dirty="0">
                <a:latin typeface="Times New Roman" pitchFamily="18" charset="0"/>
                <a:cs typeface="Times New Roman" pitchFamily="18" charset="0"/>
              </a:endParaRPr>
            </a:p>
          </p:txBody>
        </p:sp>
        <p:sp>
          <p:nvSpPr>
            <p:cNvPr id="11" name="TextBox 10"/>
            <p:cNvSpPr txBox="1"/>
            <p:nvPr/>
          </p:nvSpPr>
          <p:spPr>
            <a:xfrm>
              <a:off x="1856782" y="2341230"/>
              <a:ext cx="192093" cy="128815"/>
            </a:xfrm>
            <a:prstGeom prst="rect">
              <a:avLst/>
            </a:prstGeom>
            <a:noFill/>
          </p:spPr>
          <p:txBody>
            <a:bodyPr wrap="none" rtlCol="0">
              <a:spAutoFit/>
            </a:bodyPr>
            <a:lstStyle/>
            <a:p>
              <a:r>
                <a:rPr lang="en-US" sz="1100" i="1" dirty="0" smtClean="0">
                  <a:latin typeface="Times New Roman" pitchFamily="18" charset="0"/>
                  <a:cs typeface="Times New Roman" pitchFamily="18" charset="0"/>
                </a:rPr>
                <a:t>U</a:t>
              </a:r>
              <a:r>
                <a:rPr lang="en-US" sz="1100" baseline="-25000" dirty="0" smtClean="0">
                  <a:latin typeface="Times New Roman" pitchFamily="18" charset="0"/>
                  <a:cs typeface="Times New Roman" pitchFamily="18" charset="0"/>
                </a:rPr>
                <a:t>1</a:t>
              </a:r>
              <a:endParaRPr lang="en-US" sz="1100" baseline="-25000" dirty="0">
                <a:latin typeface="Times New Roman" pitchFamily="18" charset="0"/>
                <a:cs typeface="Times New Roman" pitchFamily="18" charset="0"/>
              </a:endParaRPr>
            </a:p>
          </p:txBody>
        </p:sp>
        <p:sp>
          <p:nvSpPr>
            <p:cNvPr id="12" name="TextBox 11"/>
            <p:cNvSpPr txBox="1"/>
            <p:nvPr/>
          </p:nvSpPr>
          <p:spPr>
            <a:xfrm>
              <a:off x="1856782" y="2611510"/>
              <a:ext cx="192093" cy="128815"/>
            </a:xfrm>
            <a:prstGeom prst="rect">
              <a:avLst/>
            </a:prstGeom>
            <a:noFill/>
          </p:spPr>
          <p:txBody>
            <a:bodyPr wrap="none" rtlCol="0">
              <a:spAutoFit/>
            </a:bodyPr>
            <a:lstStyle/>
            <a:p>
              <a:r>
                <a:rPr lang="en-US" sz="1100" i="1" dirty="0" smtClean="0">
                  <a:latin typeface="Times New Roman" pitchFamily="18" charset="0"/>
                  <a:cs typeface="Times New Roman" pitchFamily="18" charset="0"/>
                </a:rPr>
                <a:t>U</a:t>
              </a:r>
              <a:r>
                <a:rPr lang="en-US" sz="1100" baseline="-25000" dirty="0" smtClean="0">
                  <a:latin typeface="Times New Roman" pitchFamily="18" charset="0"/>
                  <a:cs typeface="Times New Roman" pitchFamily="18" charset="0"/>
                </a:rPr>
                <a:t>2</a:t>
              </a:r>
              <a:endParaRPr lang="en-US" sz="1100" baseline="-25000" dirty="0">
                <a:latin typeface="Times New Roman" pitchFamily="18" charset="0"/>
                <a:cs typeface="Times New Roman" pitchFamily="18" charset="0"/>
              </a:endParaRPr>
            </a:p>
          </p:txBody>
        </p:sp>
        <p:sp>
          <p:nvSpPr>
            <p:cNvPr id="13" name="TextBox 12"/>
            <p:cNvSpPr txBox="1"/>
            <p:nvPr/>
          </p:nvSpPr>
          <p:spPr>
            <a:xfrm>
              <a:off x="1860664" y="1854061"/>
              <a:ext cx="182867" cy="128815"/>
            </a:xfrm>
            <a:prstGeom prst="rect">
              <a:avLst/>
            </a:prstGeom>
            <a:noFill/>
          </p:spPr>
          <p:txBody>
            <a:bodyPr wrap="none" rtlCol="0">
              <a:spAutoFit/>
            </a:bodyPr>
            <a:lstStyle/>
            <a:p>
              <a:r>
                <a:rPr lang="en-US" sz="1100" i="1" dirty="0" smtClean="0">
                  <a:latin typeface="Times New Roman" pitchFamily="18" charset="0"/>
                  <a:cs typeface="Times New Roman" pitchFamily="18" charset="0"/>
                </a:rPr>
                <a:t>P</a:t>
              </a:r>
              <a:r>
                <a:rPr lang="en-US" sz="1100" baseline="-25000" dirty="0" smtClean="0">
                  <a:latin typeface="Times New Roman" pitchFamily="18" charset="0"/>
                  <a:cs typeface="Times New Roman" pitchFamily="18" charset="0"/>
                </a:rPr>
                <a:t>1</a:t>
              </a:r>
              <a:endParaRPr lang="en-US" sz="1100" baseline="-25000" dirty="0">
                <a:latin typeface="Times New Roman" pitchFamily="18" charset="0"/>
                <a:cs typeface="Times New Roman" pitchFamily="18" charset="0"/>
              </a:endParaRPr>
            </a:p>
          </p:txBody>
        </p:sp>
        <p:grpSp>
          <p:nvGrpSpPr>
            <p:cNvPr id="14" name="Group 13"/>
            <p:cNvGrpSpPr/>
            <p:nvPr/>
          </p:nvGrpSpPr>
          <p:grpSpPr>
            <a:xfrm>
              <a:off x="609600" y="1600200"/>
              <a:ext cx="143036" cy="424310"/>
              <a:chOff x="3917578" y="1342448"/>
              <a:chExt cx="211204" cy="732354"/>
            </a:xfrm>
          </p:grpSpPr>
          <p:grpSp>
            <p:nvGrpSpPr>
              <p:cNvPr id="22" name="Group 21"/>
              <p:cNvGrpSpPr/>
              <p:nvPr/>
            </p:nvGrpSpPr>
            <p:grpSpPr>
              <a:xfrm>
                <a:off x="3917578" y="1427327"/>
                <a:ext cx="45719" cy="549112"/>
                <a:chOff x="1998291" y="3503776"/>
                <a:chExt cx="68634" cy="712639"/>
              </a:xfrm>
            </p:grpSpPr>
            <p:cxnSp>
              <p:nvCxnSpPr>
                <p:cNvPr id="25" name="Straight Connector 24"/>
                <p:cNvCxnSpPr/>
                <p:nvPr/>
              </p:nvCxnSpPr>
              <p:spPr>
                <a:xfrm>
                  <a:off x="1998291" y="3503776"/>
                  <a:ext cx="0" cy="70930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998291" y="3507558"/>
                  <a:ext cx="686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98291" y="4216415"/>
                  <a:ext cx="686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3988452" y="1890136"/>
                <a:ext cx="130805" cy="184666"/>
              </a:xfrm>
              <a:prstGeom prst="rect">
                <a:avLst/>
              </a:prstGeom>
              <a:noFill/>
            </p:spPr>
            <p:txBody>
              <a:bodyPr wrap="none" lIns="0" rtlCol="0">
                <a:spAutoFit/>
              </a:bodyPr>
              <a:lstStyle/>
              <a:p>
                <a:r>
                  <a:rPr lang="en-US" sz="600" dirty="0" smtClean="0">
                    <a:latin typeface="Times New Roman" pitchFamily="18" charset="0"/>
                    <a:cs typeface="Times New Roman" pitchFamily="18" charset="0"/>
                  </a:rPr>
                  <a:t>0</a:t>
                </a:r>
                <a:endParaRPr lang="en-US" sz="600" baseline="-25000" dirty="0">
                  <a:latin typeface="Times New Roman" pitchFamily="18" charset="0"/>
                  <a:cs typeface="Times New Roman" pitchFamily="18" charset="0"/>
                </a:endParaRPr>
              </a:p>
            </p:txBody>
          </p:sp>
          <p:sp>
            <p:nvSpPr>
              <p:cNvPr id="24" name="TextBox 23"/>
              <p:cNvSpPr txBox="1"/>
              <p:nvPr/>
            </p:nvSpPr>
            <p:spPr>
              <a:xfrm>
                <a:off x="3997977" y="1342448"/>
                <a:ext cx="130805" cy="184666"/>
              </a:xfrm>
              <a:prstGeom prst="rect">
                <a:avLst/>
              </a:prstGeom>
              <a:noFill/>
            </p:spPr>
            <p:txBody>
              <a:bodyPr wrap="none" lIns="0" rtlCol="0">
                <a:spAutoFit/>
              </a:bodyPr>
              <a:lstStyle/>
              <a:p>
                <a:r>
                  <a:rPr lang="en-US" sz="600" dirty="0" smtClean="0">
                    <a:latin typeface="Times New Roman" pitchFamily="18" charset="0"/>
                    <a:cs typeface="Times New Roman" pitchFamily="18" charset="0"/>
                  </a:rPr>
                  <a:t>1</a:t>
                </a:r>
                <a:endParaRPr lang="en-US" sz="600" baseline="-25000" dirty="0">
                  <a:latin typeface="Times New Roman" pitchFamily="18" charset="0"/>
                  <a:cs typeface="Times New Roman" pitchFamily="18" charset="0"/>
                </a:endParaRPr>
              </a:p>
            </p:txBody>
          </p:sp>
        </p:grpSp>
        <p:grpSp>
          <p:nvGrpSpPr>
            <p:cNvPr id="15" name="Group 14"/>
            <p:cNvGrpSpPr/>
            <p:nvPr/>
          </p:nvGrpSpPr>
          <p:grpSpPr>
            <a:xfrm>
              <a:off x="609600" y="2317038"/>
              <a:ext cx="143036" cy="424310"/>
              <a:chOff x="3917578" y="1342448"/>
              <a:chExt cx="211204" cy="732354"/>
            </a:xfrm>
          </p:grpSpPr>
          <p:grpSp>
            <p:nvGrpSpPr>
              <p:cNvPr id="16" name="Group 692"/>
              <p:cNvGrpSpPr/>
              <p:nvPr/>
            </p:nvGrpSpPr>
            <p:grpSpPr>
              <a:xfrm>
                <a:off x="3917578" y="1427327"/>
                <a:ext cx="45719" cy="549112"/>
                <a:chOff x="1998291" y="3503776"/>
                <a:chExt cx="68634" cy="712639"/>
              </a:xfrm>
            </p:grpSpPr>
            <p:cxnSp>
              <p:nvCxnSpPr>
                <p:cNvPr id="19" name="Straight Connector 18"/>
                <p:cNvCxnSpPr/>
                <p:nvPr/>
              </p:nvCxnSpPr>
              <p:spPr>
                <a:xfrm>
                  <a:off x="1998291" y="3503776"/>
                  <a:ext cx="0" cy="70930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98291" y="3507558"/>
                  <a:ext cx="686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98291" y="4216415"/>
                  <a:ext cx="6863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3988452" y="1890136"/>
                <a:ext cx="130805" cy="184666"/>
              </a:xfrm>
              <a:prstGeom prst="rect">
                <a:avLst/>
              </a:prstGeom>
              <a:noFill/>
            </p:spPr>
            <p:txBody>
              <a:bodyPr wrap="none" lIns="0" rtlCol="0">
                <a:spAutoFit/>
              </a:bodyPr>
              <a:lstStyle/>
              <a:p>
                <a:r>
                  <a:rPr lang="en-US" sz="600" dirty="0" smtClean="0">
                    <a:latin typeface="Times New Roman" pitchFamily="18" charset="0"/>
                    <a:cs typeface="Times New Roman" pitchFamily="18" charset="0"/>
                  </a:rPr>
                  <a:t>0</a:t>
                </a:r>
                <a:endParaRPr lang="en-US" sz="600" baseline="-25000" dirty="0">
                  <a:latin typeface="Times New Roman" pitchFamily="18" charset="0"/>
                  <a:cs typeface="Times New Roman" pitchFamily="18" charset="0"/>
                </a:endParaRPr>
              </a:p>
            </p:txBody>
          </p:sp>
          <p:sp>
            <p:nvSpPr>
              <p:cNvPr id="18" name="TextBox 17"/>
              <p:cNvSpPr txBox="1"/>
              <p:nvPr/>
            </p:nvSpPr>
            <p:spPr>
              <a:xfrm>
                <a:off x="3997977" y="1342448"/>
                <a:ext cx="130805" cy="184666"/>
              </a:xfrm>
              <a:prstGeom prst="rect">
                <a:avLst/>
              </a:prstGeom>
              <a:noFill/>
            </p:spPr>
            <p:txBody>
              <a:bodyPr wrap="none" lIns="0" rtlCol="0">
                <a:spAutoFit/>
              </a:bodyPr>
              <a:lstStyle/>
              <a:p>
                <a:r>
                  <a:rPr lang="en-US" sz="600" dirty="0" smtClean="0">
                    <a:latin typeface="Times New Roman" pitchFamily="18" charset="0"/>
                    <a:cs typeface="Times New Roman" pitchFamily="18" charset="0"/>
                  </a:rPr>
                  <a:t>1</a:t>
                </a:r>
                <a:endParaRPr lang="en-US" sz="600" baseline="-25000" dirty="0">
                  <a:latin typeface="Times New Roman" pitchFamily="18" charset="0"/>
                  <a:cs typeface="Times New Roman" pitchFamily="18" charset="0"/>
                </a:endParaRPr>
              </a:p>
            </p:txBody>
          </p:sp>
        </p:grpSp>
      </p:grpSp>
      <mc:AlternateContent xmlns:mc="http://schemas.openxmlformats.org/markup-compatibility/2006" xmlns:a14="http://schemas.microsoft.com/office/drawing/2010/main">
        <mc:Choice Requires="a14">
          <p:sp>
            <p:nvSpPr>
              <p:cNvPr id="593" name="Rectangle 592"/>
              <p:cNvSpPr/>
              <p:nvPr/>
            </p:nvSpPr>
            <p:spPr>
              <a:xfrm>
                <a:off x="4351283" y="4015923"/>
                <a:ext cx="4267200" cy="1767279"/>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a:spcAft>
                    <a:spcPts val="600"/>
                  </a:spcAft>
                </a:pPr>
                <a14:m>
                  <m:oMathPara xmlns:m="http://schemas.openxmlformats.org/officeDocument/2006/math">
                    <m:oMathParaPr>
                      <m:jc m:val="centerGroup"/>
                    </m:oMathParaPr>
                    <m:oMath xmlns:m="http://schemas.openxmlformats.org/officeDocument/2006/math">
                      <m:r>
                        <m:rPr>
                          <m:nor/>
                        </m:rPr>
                        <a:rPr lang="en-US" sz="1300" b="1" i="1" dirty="0" smtClean="0"/>
                        <m:t>DTW</m:t>
                      </m:r>
                      <m:r>
                        <m:rPr>
                          <m:nor/>
                        </m:rPr>
                        <a:rPr lang="en-US" sz="1300" b="1" i="1" dirty="0" smtClean="0"/>
                        <m:t>−</m:t>
                      </m:r>
                      <m:r>
                        <m:rPr>
                          <m:nor/>
                        </m:rPr>
                        <a:rPr lang="en-US" sz="1300" b="1" i="1" dirty="0" smtClean="0"/>
                        <m:t>D</m:t>
                      </m:r>
                      <m:d>
                        <m:dPr>
                          <m:ctrlPr>
                            <a:rPr lang="en-US" sz="1300" b="1" i="1">
                              <a:latin typeface="Cambria Math"/>
                            </a:rPr>
                          </m:ctrlPr>
                        </m:dPr>
                        <m:e>
                          <m:r>
                            <a:rPr lang="en-US" sz="1300" b="1" i="1" smtClean="0">
                              <a:solidFill>
                                <a:schemeClr val="tx1"/>
                              </a:solidFill>
                              <a:latin typeface="Cambria Math"/>
                            </a:rPr>
                            <m:t>𝑿</m:t>
                          </m:r>
                          <m:r>
                            <a:rPr lang="en-US" sz="1300" b="1" i="1">
                              <a:solidFill>
                                <a:schemeClr val="tx1"/>
                              </a:solidFill>
                              <a:latin typeface="Cambria Math"/>
                            </a:rPr>
                            <m:t>,</m:t>
                          </m:r>
                          <m:r>
                            <a:rPr lang="en-US" sz="1300" b="1" i="1" smtClean="0">
                              <a:solidFill>
                                <a:schemeClr val="tx1"/>
                              </a:solidFill>
                              <a:latin typeface="Cambria Math"/>
                            </a:rPr>
                            <m:t>𝒀</m:t>
                          </m:r>
                        </m:e>
                      </m:d>
                      <m:r>
                        <a:rPr lang="en-US" sz="1300" b="1" i="1">
                          <a:latin typeface="Cambria Math"/>
                        </a:rPr>
                        <m:t>=</m:t>
                      </m:r>
                      <m:f>
                        <m:fPr>
                          <m:ctrlPr>
                            <a:rPr lang="en-US" sz="1300" b="1" i="1" smtClean="0">
                              <a:solidFill>
                                <a:schemeClr val="tx1"/>
                              </a:solidFill>
                              <a:latin typeface="Cambria Math"/>
                            </a:rPr>
                          </m:ctrlPr>
                        </m:fPr>
                        <m:num>
                          <m:r>
                            <a:rPr lang="en-US" sz="1300" b="1" i="1">
                              <a:solidFill>
                                <a:schemeClr val="tx1"/>
                              </a:solidFill>
                              <a:latin typeface="Cambria Math"/>
                            </a:rPr>
                            <m:t>𝑫𝑻𝑾</m:t>
                          </m:r>
                          <m:r>
                            <a:rPr lang="en-US" sz="1300" b="1" i="1">
                              <a:solidFill>
                                <a:schemeClr val="tx1"/>
                              </a:solidFill>
                              <a:latin typeface="Cambria Math"/>
                            </a:rPr>
                            <m:t>(</m:t>
                          </m:r>
                          <m:r>
                            <a:rPr lang="en-US" sz="1300" b="1" i="1" smtClean="0">
                              <a:solidFill>
                                <a:schemeClr val="tx1"/>
                              </a:solidFill>
                              <a:latin typeface="Cambria Math"/>
                            </a:rPr>
                            <m:t>𝑿</m:t>
                          </m:r>
                          <m:r>
                            <a:rPr lang="en-US" sz="1300" b="1" i="1">
                              <a:solidFill>
                                <a:schemeClr val="tx1"/>
                              </a:solidFill>
                              <a:latin typeface="Cambria Math"/>
                            </a:rPr>
                            <m:t>,</m:t>
                          </m:r>
                          <m:r>
                            <a:rPr lang="en-US" sz="1300" b="1" i="1" smtClean="0">
                              <a:solidFill>
                                <a:schemeClr val="tx1"/>
                              </a:solidFill>
                              <a:latin typeface="Cambria Math"/>
                            </a:rPr>
                            <m:t>𝒀</m:t>
                          </m:r>
                          <m:r>
                            <a:rPr lang="en-US" sz="1300" b="1" i="1">
                              <a:solidFill>
                                <a:schemeClr val="tx1"/>
                              </a:solidFill>
                              <a:latin typeface="Cambria Math"/>
                            </a:rPr>
                            <m:t>)</m:t>
                          </m:r>
                        </m:num>
                        <m:den>
                          <m:r>
                            <a:rPr lang="en-US" sz="1300" b="1" i="1">
                              <a:solidFill>
                                <a:schemeClr val="tx1"/>
                              </a:solidFill>
                              <a:latin typeface="Cambria Math"/>
                            </a:rPr>
                            <m:t>𝑬𝑫</m:t>
                          </m:r>
                          <m:r>
                            <a:rPr lang="en-US" sz="1300" b="1" i="1">
                              <a:solidFill>
                                <a:schemeClr val="tx1"/>
                              </a:solidFill>
                              <a:latin typeface="Cambria Math"/>
                            </a:rPr>
                            <m:t>(</m:t>
                          </m:r>
                          <m:r>
                            <a:rPr lang="en-US" sz="1300" b="1" i="1" smtClean="0">
                              <a:solidFill>
                                <a:schemeClr val="tx1"/>
                              </a:solidFill>
                              <a:latin typeface="Cambria Math"/>
                            </a:rPr>
                            <m:t>𝑿</m:t>
                          </m:r>
                          <m:r>
                            <a:rPr lang="en-US" sz="1300" b="1" i="1">
                              <a:solidFill>
                                <a:schemeClr val="tx1"/>
                              </a:solidFill>
                              <a:latin typeface="Cambria Math"/>
                            </a:rPr>
                            <m:t>,</m:t>
                          </m:r>
                          <m:r>
                            <a:rPr lang="en-US" sz="1300" b="1" i="1" smtClean="0">
                              <a:solidFill>
                                <a:schemeClr val="tx1"/>
                              </a:solidFill>
                              <a:latin typeface="Cambria Math"/>
                            </a:rPr>
                            <m:t>𝒀</m:t>
                          </m:r>
                          <m:r>
                            <a:rPr lang="en-US" sz="1300" b="1" i="1">
                              <a:solidFill>
                                <a:schemeClr val="tx1"/>
                              </a:solidFill>
                              <a:latin typeface="Cambria Math"/>
                            </a:rPr>
                            <m:t>)</m:t>
                          </m:r>
                        </m:den>
                      </m:f>
                    </m:oMath>
                  </m:oMathPara>
                </a14:m>
                <a:endParaRPr lang="en-US" sz="1300" b="1" i="1" dirty="0" smtClean="0"/>
              </a:p>
              <a:p>
                <a:pPr>
                  <a:spcAft>
                    <a:spcPts val="600"/>
                  </a:spcAft>
                </a:pPr>
                <a:endParaRPr lang="en-US" sz="1300" i="1" dirty="0" smtClean="0"/>
              </a:p>
              <a:p>
                <a:pPr>
                  <a:spcAft>
                    <a:spcPts val="600"/>
                  </a:spcAft>
                </a:pPr>
                <a14:m>
                  <m:oMathPara xmlns:m="http://schemas.openxmlformats.org/officeDocument/2006/math">
                    <m:oMathParaPr>
                      <m:jc m:val="centerGroup"/>
                    </m:oMathParaPr>
                    <m:oMath xmlns:m="http://schemas.openxmlformats.org/officeDocument/2006/math">
                      <m:r>
                        <m:rPr>
                          <m:nor/>
                        </m:rPr>
                        <a:rPr lang="en-US" sz="1300" i="1" dirty="0"/>
                        <m:t>DTW</m:t>
                      </m:r>
                      <m:r>
                        <m:rPr>
                          <m:nor/>
                        </m:rPr>
                        <a:rPr lang="en-US" sz="1300" i="1" dirty="0"/>
                        <m:t>−</m:t>
                      </m:r>
                      <m:r>
                        <m:rPr>
                          <m:nor/>
                        </m:rPr>
                        <a:rPr lang="en-US" sz="1300" i="1" dirty="0"/>
                        <m:t>D</m:t>
                      </m:r>
                      <m:d>
                        <m:dPr>
                          <m:ctrlPr>
                            <a:rPr lang="en-US" sz="1300" i="1">
                              <a:latin typeface="Cambria Math"/>
                            </a:rPr>
                          </m:ctrlPr>
                        </m:dPr>
                        <m:e>
                          <m:sSub>
                            <m:sSubPr>
                              <m:ctrlPr>
                                <a:rPr lang="en-US" sz="1300" i="1" smtClean="0">
                                  <a:solidFill>
                                    <a:srgbClr val="FF0000"/>
                                  </a:solidFill>
                                  <a:latin typeface="Cambria Math"/>
                                </a:rPr>
                              </m:ctrlPr>
                            </m:sSubPr>
                            <m:e>
                              <m:r>
                                <a:rPr lang="en-US" sz="1300" i="1">
                                  <a:solidFill>
                                    <a:srgbClr val="FF0000"/>
                                  </a:solidFill>
                                  <a:latin typeface="Cambria Math"/>
                                </a:rPr>
                                <m:t>𝑃</m:t>
                              </m:r>
                            </m:e>
                            <m:sub>
                              <m:r>
                                <a:rPr lang="en-US" sz="1300" i="1">
                                  <a:solidFill>
                                    <a:srgbClr val="FF0000"/>
                                  </a:solidFill>
                                  <a:latin typeface="Cambria Math"/>
                                </a:rPr>
                                <m:t>1</m:t>
                              </m:r>
                            </m:sub>
                          </m:sSub>
                          <m:r>
                            <a:rPr lang="en-US" sz="1300" i="1">
                              <a:latin typeface="Cambria Math"/>
                            </a:rPr>
                            <m:t>,</m:t>
                          </m:r>
                          <m:sSub>
                            <m:sSubPr>
                              <m:ctrlPr>
                                <a:rPr lang="en-US" sz="1300" i="1">
                                  <a:solidFill>
                                    <a:srgbClr val="00B050"/>
                                  </a:solidFill>
                                  <a:latin typeface="Cambria Math"/>
                                </a:rPr>
                              </m:ctrlPr>
                            </m:sSubPr>
                            <m:e>
                              <m:r>
                                <a:rPr lang="en-US" sz="1300" i="1">
                                  <a:solidFill>
                                    <a:srgbClr val="00B050"/>
                                  </a:solidFill>
                                  <a:latin typeface="Cambria Math"/>
                                </a:rPr>
                                <m:t>𝑈</m:t>
                              </m:r>
                            </m:e>
                            <m:sub>
                              <m:r>
                                <a:rPr lang="en-US" sz="1300" i="1">
                                  <a:solidFill>
                                    <a:srgbClr val="00B050"/>
                                  </a:solidFill>
                                  <a:latin typeface="Cambria Math"/>
                                </a:rPr>
                                <m:t>1</m:t>
                              </m:r>
                            </m:sub>
                          </m:sSub>
                        </m:e>
                      </m:d>
                      <m:r>
                        <a:rPr lang="en-US" sz="1300" i="1">
                          <a:latin typeface="Cambria Math"/>
                        </a:rPr>
                        <m:t>=</m:t>
                      </m:r>
                      <m:f>
                        <m:fPr>
                          <m:ctrlPr>
                            <a:rPr lang="en-US" sz="1300" i="1">
                              <a:latin typeface="Cambria Math"/>
                            </a:rPr>
                          </m:ctrlPr>
                        </m:fPr>
                        <m:num>
                          <m:r>
                            <a:rPr lang="en-US" sz="1300" i="1">
                              <a:latin typeface="Cambria Math"/>
                            </a:rPr>
                            <m:t>𝐷𝑇𝑊</m:t>
                          </m:r>
                          <m:r>
                            <a:rPr lang="en-US" sz="1300" i="1">
                              <a:latin typeface="Cambria Math"/>
                            </a:rPr>
                            <m:t>(</m:t>
                          </m:r>
                          <m:sSub>
                            <m:sSubPr>
                              <m:ctrlPr>
                                <a:rPr lang="en-US" sz="1300" i="1">
                                  <a:solidFill>
                                    <a:srgbClr val="FF0000"/>
                                  </a:solidFill>
                                  <a:latin typeface="Cambria Math"/>
                                </a:rPr>
                              </m:ctrlPr>
                            </m:sSubPr>
                            <m:e>
                              <m:r>
                                <a:rPr lang="en-US" sz="1300" i="1">
                                  <a:solidFill>
                                    <a:srgbClr val="FF0000"/>
                                  </a:solidFill>
                                  <a:latin typeface="Cambria Math"/>
                                </a:rPr>
                                <m:t>𝑃</m:t>
                              </m:r>
                            </m:e>
                            <m:sub>
                              <m:r>
                                <a:rPr lang="en-US" sz="1300" i="1">
                                  <a:solidFill>
                                    <a:srgbClr val="FF0000"/>
                                  </a:solidFill>
                                  <a:latin typeface="Cambria Math"/>
                                </a:rPr>
                                <m:t>1</m:t>
                              </m:r>
                            </m:sub>
                          </m:sSub>
                          <m:r>
                            <a:rPr lang="en-US" sz="1300" i="1">
                              <a:latin typeface="Cambria Math"/>
                            </a:rPr>
                            <m:t>,</m:t>
                          </m:r>
                          <m:sSub>
                            <m:sSubPr>
                              <m:ctrlPr>
                                <a:rPr lang="en-US" sz="1300" i="1" smtClean="0">
                                  <a:solidFill>
                                    <a:srgbClr val="00B050"/>
                                  </a:solidFill>
                                  <a:latin typeface="Cambria Math"/>
                                </a:rPr>
                              </m:ctrlPr>
                            </m:sSubPr>
                            <m:e>
                              <m:r>
                                <a:rPr lang="en-US" sz="1300" i="1">
                                  <a:solidFill>
                                    <a:srgbClr val="00B050"/>
                                  </a:solidFill>
                                  <a:latin typeface="Cambria Math"/>
                                </a:rPr>
                                <m:t>𝑈</m:t>
                              </m:r>
                            </m:e>
                            <m:sub>
                              <m:r>
                                <a:rPr lang="en-US" sz="1300" i="1">
                                  <a:solidFill>
                                    <a:srgbClr val="00B050"/>
                                  </a:solidFill>
                                  <a:latin typeface="Cambria Math"/>
                                </a:rPr>
                                <m:t>1</m:t>
                              </m:r>
                            </m:sub>
                          </m:sSub>
                          <m:r>
                            <a:rPr lang="en-US" sz="1300" i="1">
                              <a:latin typeface="Cambria Math"/>
                            </a:rPr>
                            <m:t>)</m:t>
                          </m:r>
                        </m:num>
                        <m:den>
                          <m:r>
                            <a:rPr lang="en-US" sz="1300" i="1">
                              <a:latin typeface="Cambria Math"/>
                            </a:rPr>
                            <m:t>𝐸𝐷</m:t>
                          </m:r>
                          <m:r>
                            <a:rPr lang="en-US" sz="1300" i="1">
                              <a:latin typeface="Cambria Math"/>
                            </a:rPr>
                            <m:t>(</m:t>
                          </m:r>
                          <m:sSub>
                            <m:sSubPr>
                              <m:ctrlPr>
                                <a:rPr lang="en-US" sz="1300" i="1">
                                  <a:solidFill>
                                    <a:srgbClr val="FF0000"/>
                                  </a:solidFill>
                                  <a:latin typeface="Cambria Math"/>
                                </a:rPr>
                              </m:ctrlPr>
                            </m:sSubPr>
                            <m:e>
                              <m:r>
                                <a:rPr lang="en-US" sz="1300" i="1">
                                  <a:solidFill>
                                    <a:srgbClr val="FF0000"/>
                                  </a:solidFill>
                                  <a:latin typeface="Cambria Math"/>
                                </a:rPr>
                                <m:t>𝑃</m:t>
                              </m:r>
                            </m:e>
                            <m:sub>
                              <m:r>
                                <a:rPr lang="en-US" sz="1300" i="1">
                                  <a:solidFill>
                                    <a:srgbClr val="FF0000"/>
                                  </a:solidFill>
                                  <a:latin typeface="Cambria Math"/>
                                </a:rPr>
                                <m:t>1</m:t>
                              </m:r>
                            </m:sub>
                          </m:sSub>
                          <m:r>
                            <a:rPr lang="en-US" sz="1300" i="1">
                              <a:latin typeface="Cambria Math"/>
                            </a:rPr>
                            <m:t>,</m:t>
                          </m:r>
                          <m:sSub>
                            <m:sSubPr>
                              <m:ctrlPr>
                                <a:rPr lang="en-US" sz="1300" i="1">
                                  <a:solidFill>
                                    <a:srgbClr val="00B050"/>
                                  </a:solidFill>
                                  <a:latin typeface="Cambria Math"/>
                                </a:rPr>
                              </m:ctrlPr>
                            </m:sSubPr>
                            <m:e>
                              <m:r>
                                <a:rPr lang="en-US" sz="1300" i="1">
                                  <a:solidFill>
                                    <a:srgbClr val="00B050"/>
                                  </a:solidFill>
                                  <a:latin typeface="Cambria Math"/>
                                </a:rPr>
                                <m:t>𝑈</m:t>
                              </m:r>
                            </m:e>
                            <m:sub>
                              <m:r>
                                <a:rPr lang="en-US" sz="1300" i="1">
                                  <a:solidFill>
                                    <a:srgbClr val="00B050"/>
                                  </a:solidFill>
                                  <a:latin typeface="Cambria Math"/>
                                </a:rPr>
                                <m:t>1</m:t>
                              </m:r>
                            </m:sub>
                          </m:sSub>
                          <m:r>
                            <a:rPr lang="en-US" sz="1300" i="1">
                              <a:latin typeface="Cambria Math"/>
                            </a:rPr>
                            <m:t>)</m:t>
                          </m:r>
                        </m:den>
                      </m:f>
                      <m:r>
                        <a:rPr lang="en-US" sz="1300" i="1">
                          <a:latin typeface="Cambria Math"/>
                        </a:rPr>
                        <m:t>=</m:t>
                      </m:r>
                      <m:f>
                        <m:fPr>
                          <m:ctrlPr>
                            <a:rPr lang="en-US" sz="1300" i="1">
                              <a:latin typeface="Cambria Math"/>
                            </a:rPr>
                          </m:ctrlPr>
                        </m:fPr>
                        <m:num>
                          <m:r>
                            <a:rPr lang="en-US" sz="1300" i="1">
                              <a:latin typeface="Cambria Math"/>
                            </a:rPr>
                            <m:t>5.8</m:t>
                          </m:r>
                        </m:num>
                        <m:den>
                          <m:r>
                            <a:rPr lang="en-US" sz="1300" i="1">
                              <a:latin typeface="Cambria Math"/>
                            </a:rPr>
                            <m:t>6.2</m:t>
                          </m:r>
                        </m:den>
                      </m:f>
                      <m:r>
                        <a:rPr lang="en-US" sz="1300" i="1">
                          <a:latin typeface="Cambria Math"/>
                        </a:rPr>
                        <m:t>=</m:t>
                      </m:r>
                      <m:r>
                        <a:rPr lang="en-US" sz="1300" i="1" smtClean="0">
                          <a:solidFill>
                            <a:srgbClr val="00B050"/>
                          </a:solidFill>
                          <a:latin typeface="Cambria Math"/>
                        </a:rPr>
                        <m:t>0.93</m:t>
                      </m:r>
                    </m:oMath>
                  </m:oMathPara>
                </a14:m>
                <a:endParaRPr lang="en-US" sz="1300" dirty="0" smtClean="0">
                  <a:solidFill>
                    <a:srgbClr val="00B050"/>
                  </a:solidFill>
                </a:endParaRPr>
              </a:p>
              <a:p>
                <a:pPr>
                  <a:spcAft>
                    <a:spcPts val="600"/>
                  </a:spcAft>
                </a:pPr>
                <a:endParaRPr lang="en-US" sz="100" dirty="0"/>
              </a:p>
              <a:p>
                <a14:m>
                  <m:oMath xmlns:m="http://schemas.openxmlformats.org/officeDocument/2006/math">
                    <m:r>
                      <m:rPr>
                        <m:nor/>
                      </m:rPr>
                      <a:rPr lang="en-US" sz="1300" b="0" i="1" dirty="0" smtClean="0"/>
                      <m:t>             </m:t>
                    </m:r>
                    <m:r>
                      <m:rPr>
                        <m:nor/>
                      </m:rPr>
                      <a:rPr lang="en-US" sz="1300" i="1" dirty="0"/>
                      <m:t>DTW</m:t>
                    </m:r>
                    <m:r>
                      <m:rPr>
                        <m:nor/>
                      </m:rPr>
                      <a:rPr lang="en-US" sz="1300" i="1" dirty="0"/>
                      <m:t>−</m:t>
                    </m:r>
                    <m:r>
                      <m:rPr>
                        <m:nor/>
                      </m:rPr>
                      <a:rPr lang="en-US" sz="1300" i="1" dirty="0"/>
                      <m:t>D</m:t>
                    </m:r>
                  </m:oMath>
                </a14:m>
                <a:r>
                  <a:rPr lang="en-US" sz="1300" dirty="0"/>
                  <a:t> </a:t>
                </a:r>
                <a14:m>
                  <m:oMath xmlns:m="http://schemas.openxmlformats.org/officeDocument/2006/math">
                    <m:d>
                      <m:dPr>
                        <m:ctrlPr>
                          <a:rPr lang="en-US" sz="1300" i="1">
                            <a:latin typeface="Cambria Math"/>
                          </a:rPr>
                        </m:ctrlPr>
                      </m:dPr>
                      <m:e>
                        <m:sSub>
                          <m:sSubPr>
                            <m:ctrlPr>
                              <a:rPr lang="en-US" sz="1300" i="1">
                                <a:solidFill>
                                  <a:srgbClr val="FF0000"/>
                                </a:solidFill>
                                <a:latin typeface="Cambria Math"/>
                              </a:rPr>
                            </m:ctrlPr>
                          </m:sSubPr>
                          <m:e>
                            <m:r>
                              <a:rPr lang="en-US" sz="1300" i="1">
                                <a:solidFill>
                                  <a:srgbClr val="FF0000"/>
                                </a:solidFill>
                                <a:latin typeface="Cambria Math"/>
                              </a:rPr>
                              <m:t>𝑃</m:t>
                            </m:r>
                          </m:e>
                          <m:sub>
                            <m:r>
                              <a:rPr lang="en-US" sz="1300" i="1">
                                <a:solidFill>
                                  <a:srgbClr val="FF0000"/>
                                </a:solidFill>
                                <a:latin typeface="Cambria Math"/>
                              </a:rPr>
                              <m:t>1</m:t>
                            </m:r>
                          </m:sub>
                        </m:sSub>
                        <m:r>
                          <a:rPr lang="en-US" sz="1300" i="1">
                            <a:latin typeface="Cambria Math"/>
                          </a:rPr>
                          <m:t>,</m:t>
                        </m:r>
                        <m:sSub>
                          <m:sSubPr>
                            <m:ctrlPr>
                              <a:rPr lang="en-US" sz="1300" i="1">
                                <a:solidFill>
                                  <a:srgbClr val="0000FF"/>
                                </a:solidFill>
                                <a:latin typeface="Cambria Math"/>
                              </a:rPr>
                            </m:ctrlPr>
                          </m:sSubPr>
                          <m:e>
                            <m:r>
                              <a:rPr lang="en-US" sz="1300" i="1">
                                <a:solidFill>
                                  <a:srgbClr val="0000FF"/>
                                </a:solidFill>
                                <a:latin typeface="Cambria Math"/>
                              </a:rPr>
                              <m:t>𝑈</m:t>
                            </m:r>
                          </m:e>
                          <m:sub>
                            <m:r>
                              <a:rPr lang="en-US" sz="1300" i="1">
                                <a:solidFill>
                                  <a:srgbClr val="0000FF"/>
                                </a:solidFill>
                                <a:latin typeface="Cambria Math"/>
                              </a:rPr>
                              <m:t>2</m:t>
                            </m:r>
                          </m:sub>
                        </m:sSub>
                      </m:e>
                    </m:d>
                    <m:r>
                      <a:rPr lang="en-US" sz="1300" i="1">
                        <a:latin typeface="Cambria Math"/>
                      </a:rPr>
                      <m:t>=</m:t>
                    </m:r>
                    <m:f>
                      <m:fPr>
                        <m:ctrlPr>
                          <a:rPr lang="en-US" sz="1300" i="1">
                            <a:latin typeface="Cambria Math"/>
                          </a:rPr>
                        </m:ctrlPr>
                      </m:fPr>
                      <m:num>
                        <m:r>
                          <a:rPr lang="en-US" sz="1300" i="1">
                            <a:latin typeface="Cambria Math"/>
                          </a:rPr>
                          <m:t>𝐷𝑇𝑊</m:t>
                        </m:r>
                        <m:r>
                          <a:rPr lang="en-US" sz="1300" i="1">
                            <a:latin typeface="Cambria Math"/>
                          </a:rPr>
                          <m:t>(</m:t>
                        </m:r>
                        <m:sSub>
                          <m:sSubPr>
                            <m:ctrlPr>
                              <a:rPr lang="en-US" sz="1300" i="1">
                                <a:solidFill>
                                  <a:srgbClr val="FF0000"/>
                                </a:solidFill>
                                <a:latin typeface="Cambria Math"/>
                              </a:rPr>
                            </m:ctrlPr>
                          </m:sSubPr>
                          <m:e>
                            <m:r>
                              <a:rPr lang="en-US" sz="1300" i="1">
                                <a:solidFill>
                                  <a:srgbClr val="FF0000"/>
                                </a:solidFill>
                                <a:latin typeface="Cambria Math"/>
                              </a:rPr>
                              <m:t>𝑃</m:t>
                            </m:r>
                          </m:e>
                          <m:sub>
                            <m:r>
                              <a:rPr lang="en-US" sz="1300" i="1">
                                <a:solidFill>
                                  <a:srgbClr val="FF0000"/>
                                </a:solidFill>
                                <a:latin typeface="Cambria Math"/>
                              </a:rPr>
                              <m:t>1</m:t>
                            </m:r>
                          </m:sub>
                        </m:sSub>
                        <m:r>
                          <a:rPr lang="en-US" sz="1300" i="1">
                            <a:latin typeface="Cambria Math"/>
                          </a:rPr>
                          <m:t>,</m:t>
                        </m:r>
                        <m:sSub>
                          <m:sSubPr>
                            <m:ctrlPr>
                              <a:rPr lang="en-US" sz="1300" i="1" smtClean="0">
                                <a:solidFill>
                                  <a:srgbClr val="0000FF"/>
                                </a:solidFill>
                                <a:latin typeface="Cambria Math"/>
                              </a:rPr>
                            </m:ctrlPr>
                          </m:sSubPr>
                          <m:e>
                            <m:r>
                              <a:rPr lang="en-US" sz="1300" i="1">
                                <a:solidFill>
                                  <a:srgbClr val="0000FF"/>
                                </a:solidFill>
                                <a:latin typeface="Cambria Math"/>
                              </a:rPr>
                              <m:t>𝑈</m:t>
                            </m:r>
                          </m:e>
                          <m:sub>
                            <m:r>
                              <a:rPr lang="en-US" sz="1300" i="1">
                                <a:solidFill>
                                  <a:srgbClr val="0000FF"/>
                                </a:solidFill>
                                <a:latin typeface="Cambria Math"/>
                              </a:rPr>
                              <m:t>2</m:t>
                            </m:r>
                          </m:sub>
                        </m:sSub>
                        <m:r>
                          <a:rPr lang="en-US" sz="1300" i="1">
                            <a:latin typeface="Cambria Math"/>
                          </a:rPr>
                          <m:t>)</m:t>
                        </m:r>
                      </m:num>
                      <m:den>
                        <m:r>
                          <a:rPr lang="en-US" sz="1300" i="1">
                            <a:latin typeface="Cambria Math"/>
                          </a:rPr>
                          <m:t>𝐸𝐷</m:t>
                        </m:r>
                        <m:r>
                          <a:rPr lang="en-US" sz="1300" i="1">
                            <a:latin typeface="Cambria Math"/>
                          </a:rPr>
                          <m:t>(</m:t>
                        </m:r>
                        <m:sSub>
                          <m:sSubPr>
                            <m:ctrlPr>
                              <a:rPr lang="en-US" sz="1300" i="1">
                                <a:solidFill>
                                  <a:srgbClr val="FF0000"/>
                                </a:solidFill>
                                <a:latin typeface="Cambria Math"/>
                              </a:rPr>
                            </m:ctrlPr>
                          </m:sSubPr>
                          <m:e>
                            <m:r>
                              <a:rPr lang="en-US" sz="1300" i="1">
                                <a:solidFill>
                                  <a:srgbClr val="FF0000"/>
                                </a:solidFill>
                                <a:latin typeface="Cambria Math"/>
                              </a:rPr>
                              <m:t>𝑃</m:t>
                            </m:r>
                          </m:e>
                          <m:sub>
                            <m:r>
                              <a:rPr lang="en-US" sz="1300" i="1">
                                <a:solidFill>
                                  <a:srgbClr val="FF0000"/>
                                </a:solidFill>
                                <a:latin typeface="Cambria Math"/>
                              </a:rPr>
                              <m:t>1</m:t>
                            </m:r>
                          </m:sub>
                        </m:sSub>
                        <m:r>
                          <a:rPr lang="en-US" sz="1300" i="1">
                            <a:latin typeface="Cambria Math"/>
                          </a:rPr>
                          <m:t>,</m:t>
                        </m:r>
                        <m:sSub>
                          <m:sSubPr>
                            <m:ctrlPr>
                              <a:rPr lang="en-US" sz="1300" i="1">
                                <a:solidFill>
                                  <a:srgbClr val="0000FF"/>
                                </a:solidFill>
                                <a:latin typeface="Cambria Math"/>
                              </a:rPr>
                            </m:ctrlPr>
                          </m:sSubPr>
                          <m:e>
                            <m:r>
                              <a:rPr lang="en-US" sz="1300" i="1">
                                <a:solidFill>
                                  <a:srgbClr val="0000FF"/>
                                </a:solidFill>
                                <a:latin typeface="Cambria Math"/>
                              </a:rPr>
                              <m:t>𝑈</m:t>
                            </m:r>
                          </m:e>
                          <m:sub>
                            <m:r>
                              <a:rPr lang="en-US" sz="1300" i="1">
                                <a:solidFill>
                                  <a:srgbClr val="0000FF"/>
                                </a:solidFill>
                                <a:latin typeface="Cambria Math"/>
                              </a:rPr>
                              <m:t>2</m:t>
                            </m:r>
                          </m:sub>
                        </m:sSub>
                        <m:r>
                          <a:rPr lang="en-US" sz="1300" i="1">
                            <a:latin typeface="Cambria Math"/>
                          </a:rPr>
                          <m:t>)</m:t>
                        </m:r>
                      </m:den>
                    </m:f>
                    <m:r>
                      <a:rPr lang="en-US" sz="1300" i="1">
                        <a:latin typeface="Cambria Math"/>
                      </a:rPr>
                      <m:t>=</m:t>
                    </m:r>
                    <m:f>
                      <m:fPr>
                        <m:ctrlPr>
                          <a:rPr lang="en-US" sz="1300" i="1">
                            <a:latin typeface="Cambria Math"/>
                          </a:rPr>
                        </m:ctrlPr>
                      </m:fPr>
                      <m:num>
                        <m:r>
                          <a:rPr lang="en-US" sz="1300" i="1">
                            <a:latin typeface="Cambria Math"/>
                          </a:rPr>
                          <m:t>6.1</m:t>
                        </m:r>
                      </m:num>
                      <m:den>
                        <m:r>
                          <a:rPr lang="en-US" sz="1300" i="1">
                            <a:latin typeface="Cambria Math"/>
                          </a:rPr>
                          <m:t>11</m:t>
                        </m:r>
                      </m:den>
                    </m:f>
                    <m:r>
                      <a:rPr lang="en-US" sz="1300" i="1">
                        <a:latin typeface="Cambria Math"/>
                      </a:rPr>
                      <m:t>=</m:t>
                    </m:r>
                    <m:r>
                      <a:rPr lang="en-US" sz="1300" i="1" smtClean="0">
                        <a:solidFill>
                          <a:srgbClr val="0000FF"/>
                        </a:solidFill>
                        <a:latin typeface="Cambria Math"/>
                      </a:rPr>
                      <m:t>0.55</m:t>
                    </m:r>
                  </m:oMath>
                </a14:m>
                <a:endParaRPr lang="en-US" sz="1300" dirty="0">
                  <a:solidFill>
                    <a:srgbClr val="0000FF"/>
                  </a:solidFill>
                </a:endParaRPr>
              </a:p>
            </p:txBody>
          </p:sp>
        </mc:Choice>
        <mc:Fallback xmlns="">
          <p:sp>
            <p:nvSpPr>
              <p:cNvPr id="593" name="Rectangle 592"/>
              <p:cNvSpPr>
                <a:spLocks noRot="1" noChangeAspect="1" noMove="1" noResize="1" noEditPoints="1" noAdjustHandles="1" noChangeArrowheads="1" noChangeShapeType="1" noTextEdit="1"/>
              </p:cNvSpPr>
              <p:nvPr/>
            </p:nvSpPr>
            <p:spPr>
              <a:xfrm>
                <a:off x="4351283" y="4015923"/>
                <a:ext cx="4267200" cy="1767279"/>
              </a:xfrm>
              <a:prstGeom prst="rect">
                <a:avLst/>
              </a:prstGeom>
              <a:blipFill rotWithShape="1">
                <a:blip r:embed="rId2"/>
                <a:stretch>
                  <a:fillRect/>
                </a:stretch>
              </a:blipFill>
              <a:ln>
                <a:noFill/>
              </a:ln>
            </p:spPr>
            <p:txBody>
              <a:bodyPr/>
              <a:lstStyle/>
              <a:p>
                <a:r>
                  <a:rPr lang="en-US">
                    <a:noFill/>
                  </a:rPr>
                  <a:t> </a:t>
                </a:r>
              </a:p>
            </p:txBody>
          </p:sp>
        </mc:Fallback>
      </mc:AlternateContent>
      <p:grpSp>
        <p:nvGrpSpPr>
          <p:cNvPr id="596" name="Group 595"/>
          <p:cNvGrpSpPr/>
          <p:nvPr/>
        </p:nvGrpSpPr>
        <p:grpSpPr>
          <a:xfrm>
            <a:off x="8644759" y="4172635"/>
            <a:ext cx="4074229" cy="1447799"/>
            <a:chOff x="4419599" y="5029200"/>
            <a:chExt cx="4074229" cy="1447799"/>
          </a:xfrm>
        </p:grpSpPr>
        <p:pic>
          <p:nvPicPr>
            <p:cNvPr id="40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599" y="5489376"/>
              <a:ext cx="4074229" cy="98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5" name="TextBox 594"/>
            <p:cNvSpPr txBox="1"/>
            <p:nvPr/>
          </p:nvSpPr>
          <p:spPr>
            <a:xfrm>
              <a:off x="4419600" y="5029200"/>
              <a:ext cx="2238616" cy="307777"/>
            </a:xfrm>
            <a:prstGeom prst="rect">
              <a:avLst/>
            </a:prstGeom>
            <a:noFill/>
          </p:spPr>
          <p:txBody>
            <a:bodyPr wrap="square" rtlCol="0">
              <a:spAutoFit/>
            </a:bodyPr>
            <a:lstStyle/>
            <a:p>
              <a:r>
                <a:rPr lang="en-US" sz="1400" dirty="0" smtClean="0"/>
                <a:t>Under the </a:t>
              </a:r>
              <a:r>
                <a:rPr lang="en-US" sz="1400" i="1" dirty="0" smtClean="0">
                  <a:solidFill>
                    <a:srgbClr val="CE02B1"/>
                  </a:solidFill>
                </a:rPr>
                <a:t>DTW-D</a:t>
              </a:r>
              <a:r>
                <a:rPr lang="en-US" sz="1400" i="1" dirty="0" smtClean="0"/>
                <a:t>elta ratio:</a:t>
              </a:r>
              <a:endParaRPr lang="en-US" sz="1400" i="1" dirty="0"/>
            </a:p>
          </p:txBody>
        </p:sp>
      </p:grpSp>
      <p:sp>
        <p:nvSpPr>
          <p:cNvPr id="43" name="Slide Number Placeholder 42"/>
          <p:cNvSpPr>
            <a:spLocks noGrp="1"/>
          </p:cNvSpPr>
          <p:nvPr>
            <p:ph type="sldNum" sz="quarter" idx="12"/>
          </p:nvPr>
        </p:nvSpPr>
        <p:spPr/>
        <p:txBody>
          <a:bodyPr/>
          <a:lstStyle/>
          <a:p>
            <a:fld id="{FC09B38C-BECE-4478-B284-C10820711118}" type="slidenum">
              <a:rPr lang="en-US" smtClean="0"/>
              <a:t>39</a:t>
            </a:fld>
            <a:endParaRPr lang="en-US"/>
          </a:p>
        </p:txBody>
      </p:sp>
      <p:grpSp>
        <p:nvGrpSpPr>
          <p:cNvPr id="45" name="Group 44"/>
          <p:cNvGrpSpPr/>
          <p:nvPr/>
        </p:nvGrpSpPr>
        <p:grpSpPr>
          <a:xfrm>
            <a:off x="381000" y="3352800"/>
            <a:ext cx="3352800" cy="2700010"/>
            <a:chOff x="381000" y="3352800"/>
            <a:chExt cx="3352800" cy="2700010"/>
          </a:xfrm>
        </p:grpSpPr>
        <p:grpSp>
          <p:nvGrpSpPr>
            <p:cNvPr id="598" name="Group 597"/>
            <p:cNvGrpSpPr/>
            <p:nvPr/>
          </p:nvGrpSpPr>
          <p:grpSpPr>
            <a:xfrm>
              <a:off x="533400" y="5071112"/>
              <a:ext cx="2971800" cy="656300"/>
              <a:chOff x="533400" y="5029200"/>
              <a:chExt cx="2971800" cy="698212"/>
            </a:xfrm>
          </p:grpSpPr>
          <p:grpSp>
            <p:nvGrpSpPr>
              <p:cNvPr id="46" name="Group 45"/>
              <p:cNvGrpSpPr/>
              <p:nvPr/>
            </p:nvGrpSpPr>
            <p:grpSpPr>
              <a:xfrm>
                <a:off x="533400" y="5117812"/>
                <a:ext cx="1455617" cy="591540"/>
                <a:chOff x="381000" y="3838575"/>
                <a:chExt cx="2054225" cy="679450"/>
              </a:xfrm>
            </p:grpSpPr>
            <p:sp>
              <p:nvSpPr>
                <p:cNvPr id="352" name="Freeform 146"/>
                <p:cNvSpPr>
                  <a:spLocks/>
                </p:cNvSpPr>
                <p:nvPr/>
              </p:nvSpPr>
              <p:spPr bwMode="auto">
                <a:xfrm>
                  <a:off x="381000" y="4111625"/>
                  <a:ext cx="488950" cy="266700"/>
                </a:xfrm>
                <a:custGeom>
                  <a:avLst/>
                  <a:gdLst/>
                  <a:ahLst/>
                  <a:cxnLst>
                    <a:cxn ang="0">
                      <a:pos x="6" y="49"/>
                    </a:cxn>
                    <a:cxn ang="0">
                      <a:pos x="18" y="45"/>
                    </a:cxn>
                    <a:cxn ang="0">
                      <a:pos x="21" y="44"/>
                    </a:cxn>
                    <a:cxn ang="0">
                      <a:pos x="28" y="40"/>
                    </a:cxn>
                    <a:cxn ang="0">
                      <a:pos x="34" y="36"/>
                    </a:cxn>
                    <a:cxn ang="0">
                      <a:pos x="43" y="32"/>
                    </a:cxn>
                    <a:cxn ang="0">
                      <a:pos x="49" y="28"/>
                    </a:cxn>
                    <a:cxn ang="0">
                      <a:pos x="55" y="25"/>
                    </a:cxn>
                    <a:cxn ang="0">
                      <a:pos x="61" y="19"/>
                    </a:cxn>
                    <a:cxn ang="0">
                      <a:pos x="71" y="13"/>
                    </a:cxn>
                    <a:cxn ang="0">
                      <a:pos x="77" y="8"/>
                    </a:cxn>
                    <a:cxn ang="0">
                      <a:pos x="83" y="4"/>
                    </a:cxn>
                    <a:cxn ang="0">
                      <a:pos x="92" y="2"/>
                    </a:cxn>
                    <a:cxn ang="0">
                      <a:pos x="102" y="0"/>
                    </a:cxn>
                    <a:cxn ang="0">
                      <a:pos x="111" y="0"/>
                    </a:cxn>
                    <a:cxn ang="0">
                      <a:pos x="120" y="2"/>
                    </a:cxn>
                    <a:cxn ang="0">
                      <a:pos x="129" y="4"/>
                    </a:cxn>
                    <a:cxn ang="0">
                      <a:pos x="138" y="6"/>
                    </a:cxn>
                    <a:cxn ang="0">
                      <a:pos x="148" y="8"/>
                    </a:cxn>
                    <a:cxn ang="0">
                      <a:pos x="157" y="11"/>
                    </a:cxn>
                    <a:cxn ang="0">
                      <a:pos x="163" y="14"/>
                    </a:cxn>
                    <a:cxn ang="0">
                      <a:pos x="169" y="19"/>
                    </a:cxn>
                    <a:cxn ang="0">
                      <a:pos x="175" y="27"/>
                    </a:cxn>
                    <a:cxn ang="0">
                      <a:pos x="185" y="36"/>
                    </a:cxn>
                    <a:cxn ang="0">
                      <a:pos x="191" y="46"/>
                    </a:cxn>
                    <a:cxn ang="0">
                      <a:pos x="197" y="58"/>
                    </a:cxn>
                    <a:cxn ang="0">
                      <a:pos x="203" y="65"/>
                    </a:cxn>
                    <a:cxn ang="0">
                      <a:pos x="209" y="72"/>
                    </a:cxn>
                    <a:cxn ang="0">
                      <a:pos x="215" y="75"/>
                    </a:cxn>
                    <a:cxn ang="0">
                      <a:pos x="225" y="82"/>
                    </a:cxn>
                    <a:cxn ang="0">
                      <a:pos x="231" y="87"/>
                    </a:cxn>
                    <a:cxn ang="0">
                      <a:pos x="237" y="93"/>
                    </a:cxn>
                    <a:cxn ang="0">
                      <a:pos x="243" y="99"/>
                    </a:cxn>
                    <a:cxn ang="0">
                      <a:pos x="249" y="110"/>
                    </a:cxn>
                    <a:cxn ang="0">
                      <a:pos x="256" y="122"/>
                    </a:cxn>
                    <a:cxn ang="0">
                      <a:pos x="265" y="135"/>
                    </a:cxn>
                    <a:cxn ang="0">
                      <a:pos x="271" y="144"/>
                    </a:cxn>
                    <a:cxn ang="0">
                      <a:pos x="277" y="149"/>
                    </a:cxn>
                    <a:cxn ang="0">
                      <a:pos x="283" y="153"/>
                    </a:cxn>
                    <a:cxn ang="0">
                      <a:pos x="289" y="155"/>
                    </a:cxn>
                    <a:cxn ang="0">
                      <a:pos x="296" y="160"/>
                    </a:cxn>
                    <a:cxn ang="0">
                      <a:pos x="305" y="164"/>
                    </a:cxn>
                  </a:cxnLst>
                  <a:rect l="0" t="0" r="r" b="b"/>
                  <a:pathLst>
                    <a:path w="308" h="168">
                      <a:moveTo>
                        <a:pt x="0" y="50"/>
                      </a:moveTo>
                      <a:lnTo>
                        <a:pt x="3" y="49"/>
                      </a:lnTo>
                      <a:lnTo>
                        <a:pt x="6" y="49"/>
                      </a:lnTo>
                      <a:lnTo>
                        <a:pt x="9" y="47"/>
                      </a:lnTo>
                      <a:lnTo>
                        <a:pt x="12" y="47"/>
                      </a:lnTo>
                      <a:lnTo>
                        <a:pt x="18" y="45"/>
                      </a:lnTo>
                      <a:lnTo>
                        <a:pt x="15" y="45"/>
                      </a:lnTo>
                      <a:lnTo>
                        <a:pt x="18" y="45"/>
                      </a:lnTo>
                      <a:lnTo>
                        <a:pt x="21" y="44"/>
                      </a:lnTo>
                      <a:lnTo>
                        <a:pt x="21" y="42"/>
                      </a:lnTo>
                      <a:lnTo>
                        <a:pt x="25" y="41"/>
                      </a:lnTo>
                      <a:lnTo>
                        <a:pt x="28" y="40"/>
                      </a:lnTo>
                      <a:lnTo>
                        <a:pt x="31" y="39"/>
                      </a:lnTo>
                      <a:lnTo>
                        <a:pt x="31" y="37"/>
                      </a:lnTo>
                      <a:lnTo>
                        <a:pt x="34" y="36"/>
                      </a:lnTo>
                      <a:lnTo>
                        <a:pt x="37" y="35"/>
                      </a:lnTo>
                      <a:lnTo>
                        <a:pt x="40" y="33"/>
                      </a:lnTo>
                      <a:lnTo>
                        <a:pt x="43" y="32"/>
                      </a:lnTo>
                      <a:lnTo>
                        <a:pt x="46" y="31"/>
                      </a:lnTo>
                      <a:lnTo>
                        <a:pt x="46" y="30"/>
                      </a:lnTo>
                      <a:lnTo>
                        <a:pt x="49" y="28"/>
                      </a:lnTo>
                      <a:lnTo>
                        <a:pt x="52" y="27"/>
                      </a:lnTo>
                      <a:lnTo>
                        <a:pt x="55" y="26"/>
                      </a:lnTo>
                      <a:lnTo>
                        <a:pt x="55" y="25"/>
                      </a:lnTo>
                      <a:lnTo>
                        <a:pt x="58" y="23"/>
                      </a:lnTo>
                      <a:lnTo>
                        <a:pt x="61" y="21"/>
                      </a:lnTo>
                      <a:lnTo>
                        <a:pt x="61" y="19"/>
                      </a:lnTo>
                      <a:lnTo>
                        <a:pt x="65" y="17"/>
                      </a:lnTo>
                      <a:lnTo>
                        <a:pt x="68" y="16"/>
                      </a:lnTo>
                      <a:lnTo>
                        <a:pt x="71" y="13"/>
                      </a:lnTo>
                      <a:lnTo>
                        <a:pt x="71" y="12"/>
                      </a:lnTo>
                      <a:lnTo>
                        <a:pt x="74" y="9"/>
                      </a:lnTo>
                      <a:lnTo>
                        <a:pt x="77" y="8"/>
                      </a:lnTo>
                      <a:lnTo>
                        <a:pt x="80" y="7"/>
                      </a:lnTo>
                      <a:lnTo>
                        <a:pt x="80" y="6"/>
                      </a:lnTo>
                      <a:lnTo>
                        <a:pt x="83" y="4"/>
                      </a:lnTo>
                      <a:lnTo>
                        <a:pt x="86" y="3"/>
                      </a:lnTo>
                      <a:lnTo>
                        <a:pt x="89" y="3"/>
                      </a:lnTo>
                      <a:lnTo>
                        <a:pt x="92" y="2"/>
                      </a:lnTo>
                      <a:lnTo>
                        <a:pt x="95" y="2"/>
                      </a:lnTo>
                      <a:lnTo>
                        <a:pt x="98" y="2"/>
                      </a:lnTo>
                      <a:lnTo>
                        <a:pt x="102" y="0"/>
                      </a:lnTo>
                      <a:lnTo>
                        <a:pt x="105" y="0"/>
                      </a:lnTo>
                      <a:lnTo>
                        <a:pt x="108" y="0"/>
                      </a:lnTo>
                      <a:lnTo>
                        <a:pt x="111" y="0"/>
                      </a:lnTo>
                      <a:lnTo>
                        <a:pt x="114" y="0"/>
                      </a:lnTo>
                      <a:lnTo>
                        <a:pt x="117" y="0"/>
                      </a:lnTo>
                      <a:lnTo>
                        <a:pt x="120" y="2"/>
                      </a:lnTo>
                      <a:lnTo>
                        <a:pt x="123" y="2"/>
                      </a:lnTo>
                      <a:lnTo>
                        <a:pt x="126" y="3"/>
                      </a:lnTo>
                      <a:lnTo>
                        <a:pt x="129" y="4"/>
                      </a:lnTo>
                      <a:lnTo>
                        <a:pt x="132" y="4"/>
                      </a:lnTo>
                      <a:lnTo>
                        <a:pt x="135" y="6"/>
                      </a:lnTo>
                      <a:lnTo>
                        <a:pt x="138" y="6"/>
                      </a:lnTo>
                      <a:lnTo>
                        <a:pt x="142" y="7"/>
                      </a:lnTo>
                      <a:lnTo>
                        <a:pt x="145" y="8"/>
                      </a:lnTo>
                      <a:lnTo>
                        <a:pt x="148" y="8"/>
                      </a:lnTo>
                      <a:lnTo>
                        <a:pt x="151" y="9"/>
                      </a:lnTo>
                      <a:lnTo>
                        <a:pt x="154" y="9"/>
                      </a:lnTo>
                      <a:lnTo>
                        <a:pt x="157" y="11"/>
                      </a:lnTo>
                      <a:lnTo>
                        <a:pt x="160" y="12"/>
                      </a:lnTo>
                      <a:lnTo>
                        <a:pt x="160" y="13"/>
                      </a:lnTo>
                      <a:lnTo>
                        <a:pt x="163" y="14"/>
                      </a:lnTo>
                      <a:lnTo>
                        <a:pt x="166" y="16"/>
                      </a:lnTo>
                      <a:lnTo>
                        <a:pt x="166" y="18"/>
                      </a:lnTo>
                      <a:lnTo>
                        <a:pt x="169" y="19"/>
                      </a:lnTo>
                      <a:lnTo>
                        <a:pt x="172" y="22"/>
                      </a:lnTo>
                      <a:lnTo>
                        <a:pt x="175" y="25"/>
                      </a:lnTo>
                      <a:lnTo>
                        <a:pt x="175" y="27"/>
                      </a:lnTo>
                      <a:lnTo>
                        <a:pt x="179" y="30"/>
                      </a:lnTo>
                      <a:lnTo>
                        <a:pt x="182" y="33"/>
                      </a:lnTo>
                      <a:lnTo>
                        <a:pt x="185" y="36"/>
                      </a:lnTo>
                      <a:lnTo>
                        <a:pt x="185" y="40"/>
                      </a:lnTo>
                      <a:lnTo>
                        <a:pt x="188" y="44"/>
                      </a:lnTo>
                      <a:lnTo>
                        <a:pt x="191" y="46"/>
                      </a:lnTo>
                      <a:lnTo>
                        <a:pt x="191" y="50"/>
                      </a:lnTo>
                      <a:lnTo>
                        <a:pt x="194" y="54"/>
                      </a:lnTo>
                      <a:lnTo>
                        <a:pt x="197" y="58"/>
                      </a:lnTo>
                      <a:lnTo>
                        <a:pt x="200" y="60"/>
                      </a:lnTo>
                      <a:lnTo>
                        <a:pt x="200" y="63"/>
                      </a:lnTo>
                      <a:lnTo>
                        <a:pt x="203" y="65"/>
                      </a:lnTo>
                      <a:lnTo>
                        <a:pt x="206" y="68"/>
                      </a:lnTo>
                      <a:lnTo>
                        <a:pt x="206" y="69"/>
                      </a:lnTo>
                      <a:lnTo>
                        <a:pt x="209" y="72"/>
                      </a:lnTo>
                      <a:lnTo>
                        <a:pt x="212" y="73"/>
                      </a:lnTo>
                      <a:lnTo>
                        <a:pt x="215" y="74"/>
                      </a:lnTo>
                      <a:lnTo>
                        <a:pt x="215" y="75"/>
                      </a:lnTo>
                      <a:lnTo>
                        <a:pt x="219" y="78"/>
                      </a:lnTo>
                      <a:lnTo>
                        <a:pt x="222" y="79"/>
                      </a:lnTo>
                      <a:lnTo>
                        <a:pt x="225" y="82"/>
                      </a:lnTo>
                      <a:lnTo>
                        <a:pt x="225" y="83"/>
                      </a:lnTo>
                      <a:lnTo>
                        <a:pt x="228" y="85"/>
                      </a:lnTo>
                      <a:lnTo>
                        <a:pt x="231" y="87"/>
                      </a:lnTo>
                      <a:lnTo>
                        <a:pt x="231" y="89"/>
                      </a:lnTo>
                      <a:lnTo>
                        <a:pt x="234" y="91"/>
                      </a:lnTo>
                      <a:lnTo>
                        <a:pt x="237" y="93"/>
                      </a:lnTo>
                      <a:lnTo>
                        <a:pt x="240" y="94"/>
                      </a:lnTo>
                      <a:lnTo>
                        <a:pt x="240" y="97"/>
                      </a:lnTo>
                      <a:lnTo>
                        <a:pt x="243" y="99"/>
                      </a:lnTo>
                      <a:lnTo>
                        <a:pt x="246" y="103"/>
                      </a:lnTo>
                      <a:lnTo>
                        <a:pt x="249" y="106"/>
                      </a:lnTo>
                      <a:lnTo>
                        <a:pt x="249" y="110"/>
                      </a:lnTo>
                      <a:lnTo>
                        <a:pt x="252" y="113"/>
                      </a:lnTo>
                      <a:lnTo>
                        <a:pt x="256" y="118"/>
                      </a:lnTo>
                      <a:lnTo>
                        <a:pt x="256" y="122"/>
                      </a:lnTo>
                      <a:lnTo>
                        <a:pt x="259" y="127"/>
                      </a:lnTo>
                      <a:lnTo>
                        <a:pt x="262" y="131"/>
                      </a:lnTo>
                      <a:lnTo>
                        <a:pt x="265" y="135"/>
                      </a:lnTo>
                      <a:lnTo>
                        <a:pt x="265" y="139"/>
                      </a:lnTo>
                      <a:lnTo>
                        <a:pt x="268" y="141"/>
                      </a:lnTo>
                      <a:lnTo>
                        <a:pt x="271" y="144"/>
                      </a:lnTo>
                      <a:lnTo>
                        <a:pt x="271" y="146"/>
                      </a:lnTo>
                      <a:lnTo>
                        <a:pt x="274" y="148"/>
                      </a:lnTo>
                      <a:lnTo>
                        <a:pt x="277" y="149"/>
                      </a:lnTo>
                      <a:lnTo>
                        <a:pt x="280" y="150"/>
                      </a:lnTo>
                      <a:lnTo>
                        <a:pt x="280" y="151"/>
                      </a:lnTo>
                      <a:lnTo>
                        <a:pt x="283" y="153"/>
                      </a:lnTo>
                      <a:lnTo>
                        <a:pt x="286" y="153"/>
                      </a:lnTo>
                      <a:lnTo>
                        <a:pt x="289" y="154"/>
                      </a:lnTo>
                      <a:lnTo>
                        <a:pt x="289" y="155"/>
                      </a:lnTo>
                      <a:lnTo>
                        <a:pt x="292" y="157"/>
                      </a:lnTo>
                      <a:lnTo>
                        <a:pt x="296" y="158"/>
                      </a:lnTo>
                      <a:lnTo>
                        <a:pt x="296" y="160"/>
                      </a:lnTo>
                      <a:lnTo>
                        <a:pt x="299" y="162"/>
                      </a:lnTo>
                      <a:lnTo>
                        <a:pt x="302" y="163"/>
                      </a:lnTo>
                      <a:lnTo>
                        <a:pt x="305" y="164"/>
                      </a:lnTo>
                      <a:lnTo>
                        <a:pt x="305" y="167"/>
                      </a:lnTo>
                      <a:lnTo>
                        <a:pt x="308" y="168"/>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147"/>
                <p:cNvSpPr>
                  <a:spLocks/>
                </p:cNvSpPr>
                <p:nvPr/>
              </p:nvSpPr>
              <p:spPr bwMode="auto">
                <a:xfrm>
                  <a:off x="869950" y="4016375"/>
                  <a:ext cx="479425" cy="374650"/>
                </a:xfrm>
                <a:custGeom>
                  <a:avLst/>
                  <a:gdLst/>
                  <a:ahLst/>
                  <a:cxnLst>
                    <a:cxn ang="0">
                      <a:pos x="3" y="231"/>
                    </a:cxn>
                    <a:cxn ang="0">
                      <a:pos x="12" y="234"/>
                    </a:cxn>
                    <a:cxn ang="0">
                      <a:pos x="21" y="236"/>
                    </a:cxn>
                    <a:cxn ang="0">
                      <a:pos x="31" y="233"/>
                    </a:cxn>
                    <a:cxn ang="0">
                      <a:pos x="37" y="231"/>
                    </a:cxn>
                    <a:cxn ang="0">
                      <a:pos x="46" y="225"/>
                    </a:cxn>
                    <a:cxn ang="0">
                      <a:pos x="52" y="220"/>
                    </a:cxn>
                    <a:cxn ang="0">
                      <a:pos x="58" y="214"/>
                    </a:cxn>
                    <a:cxn ang="0">
                      <a:pos x="65" y="206"/>
                    </a:cxn>
                    <a:cxn ang="0">
                      <a:pos x="71" y="199"/>
                    </a:cxn>
                    <a:cxn ang="0">
                      <a:pos x="77" y="190"/>
                    </a:cxn>
                    <a:cxn ang="0">
                      <a:pos x="86" y="184"/>
                    </a:cxn>
                    <a:cxn ang="0">
                      <a:pos x="92" y="178"/>
                    </a:cxn>
                    <a:cxn ang="0">
                      <a:pos x="98" y="175"/>
                    </a:cxn>
                    <a:cxn ang="0">
                      <a:pos x="105" y="171"/>
                    </a:cxn>
                    <a:cxn ang="0">
                      <a:pos x="114" y="166"/>
                    </a:cxn>
                    <a:cxn ang="0">
                      <a:pos x="120" y="161"/>
                    </a:cxn>
                    <a:cxn ang="0">
                      <a:pos x="126" y="153"/>
                    </a:cxn>
                    <a:cxn ang="0">
                      <a:pos x="132" y="147"/>
                    </a:cxn>
                    <a:cxn ang="0">
                      <a:pos x="142" y="142"/>
                    </a:cxn>
                    <a:cxn ang="0">
                      <a:pos x="148" y="134"/>
                    </a:cxn>
                    <a:cxn ang="0">
                      <a:pos x="154" y="125"/>
                    </a:cxn>
                    <a:cxn ang="0">
                      <a:pos x="160" y="111"/>
                    </a:cxn>
                    <a:cxn ang="0">
                      <a:pos x="166" y="97"/>
                    </a:cxn>
                    <a:cxn ang="0">
                      <a:pos x="172" y="87"/>
                    </a:cxn>
                    <a:cxn ang="0">
                      <a:pos x="182" y="79"/>
                    </a:cxn>
                    <a:cxn ang="0">
                      <a:pos x="188" y="71"/>
                    </a:cxn>
                    <a:cxn ang="0">
                      <a:pos x="194" y="58"/>
                    </a:cxn>
                    <a:cxn ang="0">
                      <a:pos x="200" y="44"/>
                    </a:cxn>
                    <a:cxn ang="0">
                      <a:pos x="206" y="33"/>
                    </a:cxn>
                    <a:cxn ang="0">
                      <a:pos x="212" y="22"/>
                    </a:cxn>
                    <a:cxn ang="0">
                      <a:pos x="222" y="15"/>
                    </a:cxn>
                    <a:cxn ang="0">
                      <a:pos x="228" y="8"/>
                    </a:cxn>
                    <a:cxn ang="0">
                      <a:pos x="234" y="5"/>
                    </a:cxn>
                    <a:cxn ang="0">
                      <a:pos x="243" y="1"/>
                    </a:cxn>
                    <a:cxn ang="0">
                      <a:pos x="252" y="0"/>
                    </a:cxn>
                    <a:cxn ang="0">
                      <a:pos x="262" y="0"/>
                    </a:cxn>
                    <a:cxn ang="0">
                      <a:pos x="271" y="2"/>
                    </a:cxn>
                    <a:cxn ang="0">
                      <a:pos x="277" y="7"/>
                    </a:cxn>
                    <a:cxn ang="0">
                      <a:pos x="283" y="12"/>
                    </a:cxn>
                    <a:cxn ang="0">
                      <a:pos x="289" y="19"/>
                    </a:cxn>
                    <a:cxn ang="0">
                      <a:pos x="296" y="26"/>
                    </a:cxn>
                  </a:cxnLst>
                  <a:rect l="0" t="0" r="r" b="b"/>
                  <a:pathLst>
                    <a:path w="302" h="236">
                      <a:moveTo>
                        <a:pt x="0" y="228"/>
                      </a:moveTo>
                      <a:lnTo>
                        <a:pt x="3" y="229"/>
                      </a:lnTo>
                      <a:lnTo>
                        <a:pt x="3" y="231"/>
                      </a:lnTo>
                      <a:lnTo>
                        <a:pt x="6" y="232"/>
                      </a:lnTo>
                      <a:lnTo>
                        <a:pt x="9" y="233"/>
                      </a:lnTo>
                      <a:lnTo>
                        <a:pt x="12" y="234"/>
                      </a:lnTo>
                      <a:lnTo>
                        <a:pt x="15" y="236"/>
                      </a:lnTo>
                      <a:lnTo>
                        <a:pt x="18" y="236"/>
                      </a:lnTo>
                      <a:lnTo>
                        <a:pt x="21" y="236"/>
                      </a:lnTo>
                      <a:lnTo>
                        <a:pt x="25" y="236"/>
                      </a:lnTo>
                      <a:lnTo>
                        <a:pt x="28" y="234"/>
                      </a:lnTo>
                      <a:lnTo>
                        <a:pt x="31" y="233"/>
                      </a:lnTo>
                      <a:lnTo>
                        <a:pt x="34" y="233"/>
                      </a:lnTo>
                      <a:lnTo>
                        <a:pt x="37" y="232"/>
                      </a:lnTo>
                      <a:lnTo>
                        <a:pt x="37" y="231"/>
                      </a:lnTo>
                      <a:lnTo>
                        <a:pt x="40" y="229"/>
                      </a:lnTo>
                      <a:lnTo>
                        <a:pt x="43" y="227"/>
                      </a:lnTo>
                      <a:lnTo>
                        <a:pt x="46" y="225"/>
                      </a:lnTo>
                      <a:lnTo>
                        <a:pt x="46" y="224"/>
                      </a:lnTo>
                      <a:lnTo>
                        <a:pt x="49" y="222"/>
                      </a:lnTo>
                      <a:lnTo>
                        <a:pt x="52" y="220"/>
                      </a:lnTo>
                      <a:lnTo>
                        <a:pt x="52" y="218"/>
                      </a:lnTo>
                      <a:lnTo>
                        <a:pt x="55" y="217"/>
                      </a:lnTo>
                      <a:lnTo>
                        <a:pt x="58" y="214"/>
                      </a:lnTo>
                      <a:lnTo>
                        <a:pt x="62" y="211"/>
                      </a:lnTo>
                      <a:lnTo>
                        <a:pt x="62" y="209"/>
                      </a:lnTo>
                      <a:lnTo>
                        <a:pt x="65" y="206"/>
                      </a:lnTo>
                      <a:lnTo>
                        <a:pt x="68" y="204"/>
                      </a:lnTo>
                      <a:lnTo>
                        <a:pt x="68" y="201"/>
                      </a:lnTo>
                      <a:lnTo>
                        <a:pt x="71" y="199"/>
                      </a:lnTo>
                      <a:lnTo>
                        <a:pt x="74" y="195"/>
                      </a:lnTo>
                      <a:lnTo>
                        <a:pt x="77" y="192"/>
                      </a:lnTo>
                      <a:lnTo>
                        <a:pt x="77" y="190"/>
                      </a:lnTo>
                      <a:lnTo>
                        <a:pt x="80" y="187"/>
                      </a:lnTo>
                      <a:lnTo>
                        <a:pt x="83" y="185"/>
                      </a:lnTo>
                      <a:lnTo>
                        <a:pt x="86" y="184"/>
                      </a:lnTo>
                      <a:lnTo>
                        <a:pt x="86" y="181"/>
                      </a:lnTo>
                      <a:lnTo>
                        <a:pt x="89" y="180"/>
                      </a:lnTo>
                      <a:lnTo>
                        <a:pt x="92" y="178"/>
                      </a:lnTo>
                      <a:lnTo>
                        <a:pt x="92" y="177"/>
                      </a:lnTo>
                      <a:lnTo>
                        <a:pt x="95" y="176"/>
                      </a:lnTo>
                      <a:lnTo>
                        <a:pt x="98" y="175"/>
                      </a:lnTo>
                      <a:lnTo>
                        <a:pt x="102" y="173"/>
                      </a:lnTo>
                      <a:lnTo>
                        <a:pt x="102" y="172"/>
                      </a:lnTo>
                      <a:lnTo>
                        <a:pt x="105" y="171"/>
                      </a:lnTo>
                      <a:lnTo>
                        <a:pt x="108" y="170"/>
                      </a:lnTo>
                      <a:lnTo>
                        <a:pt x="111" y="168"/>
                      </a:lnTo>
                      <a:lnTo>
                        <a:pt x="114" y="166"/>
                      </a:lnTo>
                      <a:lnTo>
                        <a:pt x="117" y="165"/>
                      </a:lnTo>
                      <a:lnTo>
                        <a:pt x="117" y="163"/>
                      </a:lnTo>
                      <a:lnTo>
                        <a:pt x="120" y="161"/>
                      </a:lnTo>
                      <a:lnTo>
                        <a:pt x="123" y="158"/>
                      </a:lnTo>
                      <a:lnTo>
                        <a:pt x="126" y="156"/>
                      </a:lnTo>
                      <a:lnTo>
                        <a:pt x="126" y="153"/>
                      </a:lnTo>
                      <a:lnTo>
                        <a:pt x="129" y="151"/>
                      </a:lnTo>
                      <a:lnTo>
                        <a:pt x="132" y="149"/>
                      </a:lnTo>
                      <a:lnTo>
                        <a:pt x="132" y="147"/>
                      </a:lnTo>
                      <a:lnTo>
                        <a:pt x="135" y="144"/>
                      </a:lnTo>
                      <a:lnTo>
                        <a:pt x="139" y="143"/>
                      </a:lnTo>
                      <a:lnTo>
                        <a:pt x="142" y="142"/>
                      </a:lnTo>
                      <a:lnTo>
                        <a:pt x="142" y="139"/>
                      </a:lnTo>
                      <a:lnTo>
                        <a:pt x="145" y="137"/>
                      </a:lnTo>
                      <a:lnTo>
                        <a:pt x="148" y="134"/>
                      </a:lnTo>
                      <a:lnTo>
                        <a:pt x="151" y="132"/>
                      </a:lnTo>
                      <a:lnTo>
                        <a:pt x="151" y="128"/>
                      </a:lnTo>
                      <a:lnTo>
                        <a:pt x="154" y="125"/>
                      </a:lnTo>
                      <a:lnTo>
                        <a:pt x="157" y="120"/>
                      </a:lnTo>
                      <a:lnTo>
                        <a:pt x="157" y="116"/>
                      </a:lnTo>
                      <a:lnTo>
                        <a:pt x="160" y="111"/>
                      </a:lnTo>
                      <a:lnTo>
                        <a:pt x="163" y="106"/>
                      </a:lnTo>
                      <a:lnTo>
                        <a:pt x="166" y="101"/>
                      </a:lnTo>
                      <a:lnTo>
                        <a:pt x="166" y="97"/>
                      </a:lnTo>
                      <a:lnTo>
                        <a:pt x="169" y="93"/>
                      </a:lnTo>
                      <a:lnTo>
                        <a:pt x="172" y="91"/>
                      </a:lnTo>
                      <a:lnTo>
                        <a:pt x="172" y="87"/>
                      </a:lnTo>
                      <a:lnTo>
                        <a:pt x="175" y="85"/>
                      </a:lnTo>
                      <a:lnTo>
                        <a:pt x="179" y="82"/>
                      </a:lnTo>
                      <a:lnTo>
                        <a:pt x="182" y="79"/>
                      </a:lnTo>
                      <a:lnTo>
                        <a:pt x="182" y="77"/>
                      </a:lnTo>
                      <a:lnTo>
                        <a:pt x="185" y="74"/>
                      </a:lnTo>
                      <a:lnTo>
                        <a:pt x="188" y="71"/>
                      </a:lnTo>
                      <a:lnTo>
                        <a:pt x="191" y="67"/>
                      </a:lnTo>
                      <a:lnTo>
                        <a:pt x="191" y="63"/>
                      </a:lnTo>
                      <a:lnTo>
                        <a:pt x="194" y="58"/>
                      </a:lnTo>
                      <a:lnTo>
                        <a:pt x="197" y="53"/>
                      </a:lnTo>
                      <a:lnTo>
                        <a:pt x="197" y="49"/>
                      </a:lnTo>
                      <a:lnTo>
                        <a:pt x="200" y="44"/>
                      </a:lnTo>
                      <a:lnTo>
                        <a:pt x="203" y="40"/>
                      </a:lnTo>
                      <a:lnTo>
                        <a:pt x="206" y="36"/>
                      </a:lnTo>
                      <a:lnTo>
                        <a:pt x="206" y="33"/>
                      </a:lnTo>
                      <a:lnTo>
                        <a:pt x="209" y="29"/>
                      </a:lnTo>
                      <a:lnTo>
                        <a:pt x="212" y="25"/>
                      </a:lnTo>
                      <a:lnTo>
                        <a:pt x="212" y="22"/>
                      </a:lnTo>
                      <a:lnTo>
                        <a:pt x="216" y="20"/>
                      </a:lnTo>
                      <a:lnTo>
                        <a:pt x="219" y="17"/>
                      </a:lnTo>
                      <a:lnTo>
                        <a:pt x="222" y="15"/>
                      </a:lnTo>
                      <a:lnTo>
                        <a:pt x="222" y="12"/>
                      </a:lnTo>
                      <a:lnTo>
                        <a:pt x="225" y="11"/>
                      </a:lnTo>
                      <a:lnTo>
                        <a:pt x="228" y="8"/>
                      </a:lnTo>
                      <a:lnTo>
                        <a:pt x="231" y="7"/>
                      </a:lnTo>
                      <a:lnTo>
                        <a:pt x="231" y="6"/>
                      </a:lnTo>
                      <a:lnTo>
                        <a:pt x="234" y="5"/>
                      </a:lnTo>
                      <a:lnTo>
                        <a:pt x="237" y="3"/>
                      </a:lnTo>
                      <a:lnTo>
                        <a:pt x="240" y="2"/>
                      </a:lnTo>
                      <a:lnTo>
                        <a:pt x="243" y="1"/>
                      </a:lnTo>
                      <a:lnTo>
                        <a:pt x="246" y="1"/>
                      </a:lnTo>
                      <a:lnTo>
                        <a:pt x="249" y="0"/>
                      </a:lnTo>
                      <a:lnTo>
                        <a:pt x="252" y="0"/>
                      </a:lnTo>
                      <a:lnTo>
                        <a:pt x="256" y="0"/>
                      </a:lnTo>
                      <a:lnTo>
                        <a:pt x="259" y="0"/>
                      </a:lnTo>
                      <a:lnTo>
                        <a:pt x="262" y="0"/>
                      </a:lnTo>
                      <a:lnTo>
                        <a:pt x="265" y="1"/>
                      </a:lnTo>
                      <a:lnTo>
                        <a:pt x="268" y="1"/>
                      </a:lnTo>
                      <a:lnTo>
                        <a:pt x="271" y="2"/>
                      </a:lnTo>
                      <a:lnTo>
                        <a:pt x="271" y="3"/>
                      </a:lnTo>
                      <a:lnTo>
                        <a:pt x="274" y="5"/>
                      </a:lnTo>
                      <a:lnTo>
                        <a:pt x="277" y="7"/>
                      </a:lnTo>
                      <a:lnTo>
                        <a:pt x="277" y="8"/>
                      </a:lnTo>
                      <a:lnTo>
                        <a:pt x="280" y="10"/>
                      </a:lnTo>
                      <a:lnTo>
                        <a:pt x="283" y="12"/>
                      </a:lnTo>
                      <a:lnTo>
                        <a:pt x="286" y="14"/>
                      </a:lnTo>
                      <a:lnTo>
                        <a:pt x="286" y="16"/>
                      </a:lnTo>
                      <a:lnTo>
                        <a:pt x="289" y="19"/>
                      </a:lnTo>
                      <a:lnTo>
                        <a:pt x="293" y="20"/>
                      </a:lnTo>
                      <a:lnTo>
                        <a:pt x="296" y="24"/>
                      </a:lnTo>
                      <a:lnTo>
                        <a:pt x="296" y="26"/>
                      </a:lnTo>
                      <a:lnTo>
                        <a:pt x="299" y="30"/>
                      </a:lnTo>
                      <a:lnTo>
                        <a:pt x="302" y="3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148"/>
                <p:cNvSpPr>
                  <a:spLocks/>
                </p:cNvSpPr>
                <p:nvPr/>
              </p:nvSpPr>
              <p:spPr bwMode="auto">
                <a:xfrm>
                  <a:off x="1349375" y="4070350"/>
                  <a:ext cx="454025" cy="447675"/>
                </a:xfrm>
                <a:custGeom>
                  <a:avLst/>
                  <a:gdLst/>
                  <a:ahLst/>
                  <a:cxnLst>
                    <a:cxn ang="0">
                      <a:pos x="3" y="11"/>
                    </a:cxn>
                    <a:cxn ang="0">
                      <a:pos x="9" y="28"/>
                    </a:cxn>
                    <a:cxn ang="0">
                      <a:pos x="15" y="45"/>
                    </a:cxn>
                    <a:cxn ang="0">
                      <a:pos x="24" y="67"/>
                    </a:cxn>
                    <a:cxn ang="0">
                      <a:pos x="31" y="99"/>
                    </a:cxn>
                    <a:cxn ang="0">
                      <a:pos x="37" y="142"/>
                    </a:cxn>
                    <a:cxn ang="0">
                      <a:pos x="43" y="181"/>
                    </a:cxn>
                    <a:cxn ang="0">
                      <a:pos x="49" y="208"/>
                    </a:cxn>
                    <a:cxn ang="0">
                      <a:pos x="58" y="218"/>
                    </a:cxn>
                    <a:cxn ang="0">
                      <a:pos x="64" y="223"/>
                    </a:cxn>
                    <a:cxn ang="0">
                      <a:pos x="71" y="226"/>
                    </a:cxn>
                    <a:cxn ang="0">
                      <a:pos x="77" y="231"/>
                    </a:cxn>
                    <a:cxn ang="0">
                      <a:pos x="83" y="237"/>
                    </a:cxn>
                    <a:cxn ang="0">
                      <a:pos x="89" y="246"/>
                    </a:cxn>
                    <a:cxn ang="0">
                      <a:pos x="98" y="255"/>
                    </a:cxn>
                    <a:cxn ang="0">
                      <a:pos x="105" y="260"/>
                    </a:cxn>
                    <a:cxn ang="0">
                      <a:pos x="111" y="263"/>
                    </a:cxn>
                    <a:cxn ang="0">
                      <a:pos x="117" y="268"/>
                    </a:cxn>
                    <a:cxn ang="0">
                      <a:pos x="123" y="273"/>
                    </a:cxn>
                    <a:cxn ang="0">
                      <a:pos x="129" y="278"/>
                    </a:cxn>
                    <a:cxn ang="0">
                      <a:pos x="138" y="282"/>
                    </a:cxn>
                    <a:cxn ang="0">
                      <a:pos x="148" y="280"/>
                    </a:cxn>
                    <a:cxn ang="0">
                      <a:pos x="154" y="276"/>
                    </a:cxn>
                    <a:cxn ang="0">
                      <a:pos x="160" y="273"/>
                    </a:cxn>
                    <a:cxn ang="0">
                      <a:pos x="169" y="269"/>
                    </a:cxn>
                    <a:cxn ang="0">
                      <a:pos x="175" y="264"/>
                    </a:cxn>
                    <a:cxn ang="0">
                      <a:pos x="182" y="259"/>
                    </a:cxn>
                    <a:cxn ang="0">
                      <a:pos x="188" y="251"/>
                    </a:cxn>
                    <a:cxn ang="0">
                      <a:pos x="194" y="245"/>
                    </a:cxn>
                    <a:cxn ang="0">
                      <a:pos x="203" y="240"/>
                    </a:cxn>
                    <a:cxn ang="0">
                      <a:pos x="209" y="235"/>
                    </a:cxn>
                    <a:cxn ang="0">
                      <a:pos x="215" y="226"/>
                    </a:cxn>
                    <a:cxn ang="0">
                      <a:pos x="222" y="207"/>
                    </a:cxn>
                    <a:cxn ang="0">
                      <a:pos x="228" y="184"/>
                    </a:cxn>
                    <a:cxn ang="0">
                      <a:pos x="234" y="160"/>
                    </a:cxn>
                    <a:cxn ang="0">
                      <a:pos x="243" y="144"/>
                    </a:cxn>
                    <a:cxn ang="0">
                      <a:pos x="249" y="133"/>
                    </a:cxn>
                    <a:cxn ang="0">
                      <a:pos x="255" y="118"/>
                    </a:cxn>
                    <a:cxn ang="0">
                      <a:pos x="262" y="98"/>
                    </a:cxn>
                    <a:cxn ang="0">
                      <a:pos x="268" y="72"/>
                    </a:cxn>
                    <a:cxn ang="0">
                      <a:pos x="274" y="47"/>
                    </a:cxn>
                    <a:cxn ang="0">
                      <a:pos x="283" y="24"/>
                    </a:cxn>
                  </a:cxnLst>
                  <a:rect l="0" t="0" r="r" b="b"/>
                  <a:pathLst>
                    <a:path w="286" h="282">
                      <a:moveTo>
                        <a:pt x="0" y="0"/>
                      </a:moveTo>
                      <a:lnTo>
                        <a:pt x="0" y="5"/>
                      </a:lnTo>
                      <a:lnTo>
                        <a:pt x="3" y="11"/>
                      </a:lnTo>
                      <a:lnTo>
                        <a:pt x="6" y="16"/>
                      </a:lnTo>
                      <a:lnTo>
                        <a:pt x="9" y="21"/>
                      </a:lnTo>
                      <a:lnTo>
                        <a:pt x="9" y="28"/>
                      </a:lnTo>
                      <a:lnTo>
                        <a:pt x="12" y="34"/>
                      </a:lnTo>
                      <a:lnTo>
                        <a:pt x="15" y="39"/>
                      </a:lnTo>
                      <a:lnTo>
                        <a:pt x="15" y="45"/>
                      </a:lnTo>
                      <a:lnTo>
                        <a:pt x="18" y="52"/>
                      </a:lnTo>
                      <a:lnTo>
                        <a:pt x="21" y="59"/>
                      </a:lnTo>
                      <a:lnTo>
                        <a:pt x="24" y="67"/>
                      </a:lnTo>
                      <a:lnTo>
                        <a:pt x="24" y="77"/>
                      </a:lnTo>
                      <a:lnTo>
                        <a:pt x="27" y="87"/>
                      </a:lnTo>
                      <a:lnTo>
                        <a:pt x="31" y="99"/>
                      </a:lnTo>
                      <a:lnTo>
                        <a:pt x="34" y="113"/>
                      </a:lnTo>
                      <a:lnTo>
                        <a:pt x="34" y="127"/>
                      </a:lnTo>
                      <a:lnTo>
                        <a:pt x="37" y="142"/>
                      </a:lnTo>
                      <a:lnTo>
                        <a:pt x="40" y="157"/>
                      </a:lnTo>
                      <a:lnTo>
                        <a:pt x="40" y="170"/>
                      </a:lnTo>
                      <a:lnTo>
                        <a:pt x="43" y="181"/>
                      </a:lnTo>
                      <a:lnTo>
                        <a:pt x="46" y="191"/>
                      </a:lnTo>
                      <a:lnTo>
                        <a:pt x="49" y="200"/>
                      </a:lnTo>
                      <a:lnTo>
                        <a:pt x="49" y="208"/>
                      </a:lnTo>
                      <a:lnTo>
                        <a:pt x="52" y="213"/>
                      </a:lnTo>
                      <a:lnTo>
                        <a:pt x="55" y="217"/>
                      </a:lnTo>
                      <a:lnTo>
                        <a:pt x="58" y="218"/>
                      </a:lnTo>
                      <a:lnTo>
                        <a:pt x="58" y="221"/>
                      </a:lnTo>
                      <a:lnTo>
                        <a:pt x="61" y="222"/>
                      </a:lnTo>
                      <a:lnTo>
                        <a:pt x="64" y="223"/>
                      </a:lnTo>
                      <a:lnTo>
                        <a:pt x="64" y="224"/>
                      </a:lnTo>
                      <a:lnTo>
                        <a:pt x="68" y="226"/>
                      </a:lnTo>
                      <a:lnTo>
                        <a:pt x="71" y="226"/>
                      </a:lnTo>
                      <a:lnTo>
                        <a:pt x="74" y="227"/>
                      </a:lnTo>
                      <a:lnTo>
                        <a:pt x="74" y="230"/>
                      </a:lnTo>
                      <a:lnTo>
                        <a:pt x="77" y="231"/>
                      </a:lnTo>
                      <a:lnTo>
                        <a:pt x="80" y="233"/>
                      </a:lnTo>
                      <a:lnTo>
                        <a:pt x="80" y="235"/>
                      </a:lnTo>
                      <a:lnTo>
                        <a:pt x="83" y="237"/>
                      </a:lnTo>
                      <a:lnTo>
                        <a:pt x="86" y="240"/>
                      </a:lnTo>
                      <a:lnTo>
                        <a:pt x="89" y="243"/>
                      </a:lnTo>
                      <a:lnTo>
                        <a:pt x="89" y="246"/>
                      </a:lnTo>
                      <a:lnTo>
                        <a:pt x="92" y="250"/>
                      </a:lnTo>
                      <a:lnTo>
                        <a:pt x="95" y="252"/>
                      </a:lnTo>
                      <a:lnTo>
                        <a:pt x="98" y="255"/>
                      </a:lnTo>
                      <a:lnTo>
                        <a:pt x="98" y="256"/>
                      </a:lnTo>
                      <a:lnTo>
                        <a:pt x="101" y="259"/>
                      </a:lnTo>
                      <a:lnTo>
                        <a:pt x="105" y="260"/>
                      </a:lnTo>
                      <a:lnTo>
                        <a:pt x="105" y="261"/>
                      </a:lnTo>
                      <a:lnTo>
                        <a:pt x="108" y="263"/>
                      </a:lnTo>
                      <a:lnTo>
                        <a:pt x="111" y="263"/>
                      </a:lnTo>
                      <a:lnTo>
                        <a:pt x="114" y="264"/>
                      </a:lnTo>
                      <a:lnTo>
                        <a:pt x="114" y="265"/>
                      </a:lnTo>
                      <a:lnTo>
                        <a:pt x="117" y="268"/>
                      </a:lnTo>
                      <a:lnTo>
                        <a:pt x="120" y="269"/>
                      </a:lnTo>
                      <a:lnTo>
                        <a:pt x="120" y="270"/>
                      </a:lnTo>
                      <a:lnTo>
                        <a:pt x="123" y="273"/>
                      </a:lnTo>
                      <a:lnTo>
                        <a:pt x="126" y="274"/>
                      </a:lnTo>
                      <a:lnTo>
                        <a:pt x="129" y="276"/>
                      </a:lnTo>
                      <a:lnTo>
                        <a:pt x="129" y="278"/>
                      </a:lnTo>
                      <a:lnTo>
                        <a:pt x="132" y="279"/>
                      </a:lnTo>
                      <a:lnTo>
                        <a:pt x="135" y="280"/>
                      </a:lnTo>
                      <a:lnTo>
                        <a:pt x="138" y="282"/>
                      </a:lnTo>
                      <a:lnTo>
                        <a:pt x="141" y="282"/>
                      </a:lnTo>
                      <a:lnTo>
                        <a:pt x="145" y="282"/>
                      </a:lnTo>
                      <a:lnTo>
                        <a:pt x="148" y="280"/>
                      </a:lnTo>
                      <a:lnTo>
                        <a:pt x="151" y="279"/>
                      </a:lnTo>
                      <a:lnTo>
                        <a:pt x="154" y="278"/>
                      </a:lnTo>
                      <a:lnTo>
                        <a:pt x="154" y="276"/>
                      </a:lnTo>
                      <a:lnTo>
                        <a:pt x="157" y="275"/>
                      </a:lnTo>
                      <a:lnTo>
                        <a:pt x="160" y="274"/>
                      </a:lnTo>
                      <a:lnTo>
                        <a:pt x="160" y="273"/>
                      </a:lnTo>
                      <a:lnTo>
                        <a:pt x="163" y="271"/>
                      </a:lnTo>
                      <a:lnTo>
                        <a:pt x="166" y="270"/>
                      </a:lnTo>
                      <a:lnTo>
                        <a:pt x="169" y="269"/>
                      </a:lnTo>
                      <a:lnTo>
                        <a:pt x="169" y="268"/>
                      </a:lnTo>
                      <a:lnTo>
                        <a:pt x="172" y="266"/>
                      </a:lnTo>
                      <a:lnTo>
                        <a:pt x="175" y="264"/>
                      </a:lnTo>
                      <a:lnTo>
                        <a:pt x="178" y="263"/>
                      </a:lnTo>
                      <a:lnTo>
                        <a:pt x="178" y="261"/>
                      </a:lnTo>
                      <a:lnTo>
                        <a:pt x="182" y="259"/>
                      </a:lnTo>
                      <a:lnTo>
                        <a:pt x="185" y="256"/>
                      </a:lnTo>
                      <a:lnTo>
                        <a:pt x="185" y="254"/>
                      </a:lnTo>
                      <a:lnTo>
                        <a:pt x="188" y="251"/>
                      </a:lnTo>
                      <a:lnTo>
                        <a:pt x="191" y="250"/>
                      </a:lnTo>
                      <a:lnTo>
                        <a:pt x="194" y="247"/>
                      </a:lnTo>
                      <a:lnTo>
                        <a:pt x="194" y="245"/>
                      </a:lnTo>
                      <a:lnTo>
                        <a:pt x="197" y="243"/>
                      </a:lnTo>
                      <a:lnTo>
                        <a:pt x="200" y="241"/>
                      </a:lnTo>
                      <a:lnTo>
                        <a:pt x="203" y="240"/>
                      </a:lnTo>
                      <a:lnTo>
                        <a:pt x="203" y="238"/>
                      </a:lnTo>
                      <a:lnTo>
                        <a:pt x="206" y="237"/>
                      </a:lnTo>
                      <a:lnTo>
                        <a:pt x="209" y="235"/>
                      </a:lnTo>
                      <a:lnTo>
                        <a:pt x="209" y="232"/>
                      </a:lnTo>
                      <a:lnTo>
                        <a:pt x="212" y="230"/>
                      </a:lnTo>
                      <a:lnTo>
                        <a:pt x="215" y="226"/>
                      </a:lnTo>
                      <a:lnTo>
                        <a:pt x="218" y="221"/>
                      </a:lnTo>
                      <a:lnTo>
                        <a:pt x="218" y="214"/>
                      </a:lnTo>
                      <a:lnTo>
                        <a:pt x="222" y="207"/>
                      </a:lnTo>
                      <a:lnTo>
                        <a:pt x="225" y="199"/>
                      </a:lnTo>
                      <a:lnTo>
                        <a:pt x="225" y="191"/>
                      </a:lnTo>
                      <a:lnTo>
                        <a:pt x="228" y="184"/>
                      </a:lnTo>
                      <a:lnTo>
                        <a:pt x="231" y="175"/>
                      </a:lnTo>
                      <a:lnTo>
                        <a:pt x="234" y="167"/>
                      </a:lnTo>
                      <a:lnTo>
                        <a:pt x="234" y="160"/>
                      </a:lnTo>
                      <a:lnTo>
                        <a:pt x="237" y="155"/>
                      </a:lnTo>
                      <a:lnTo>
                        <a:pt x="240" y="148"/>
                      </a:lnTo>
                      <a:lnTo>
                        <a:pt x="243" y="144"/>
                      </a:lnTo>
                      <a:lnTo>
                        <a:pt x="243" y="141"/>
                      </a:lnTo>
                      <a:lnTo>
                        <a:pt x="246" y="137"/>
                      </a:lnTo>
                      <a:lnTo>
                        <a:pt x="249" y="133"/>
                      </a:lnTo>
                      <a:lnTo>
                        <a:pt x="249" y="128"/>
                      </a:lnTo>
                      <a:lnTo>
                        <a:pt x="252" y="124"/>
                      </a:lnTo>
                      <a:lnTo>
                        <a:pt x="255" y="118"/>
                      </a:lnTo>
                      <a:lnTo>
                        <a:pt x="259" y="111"/>
                      </a:lnTo>
                      <a:lnTo>
                        <a:pt x="259" y="105"/>
                      </a:lnTo>
                      <a:lnTo>
                        <a:pt x="262" y="98"/>
                      </a:lnTo>
                      <a:lnTo>
                        <a:pt x="265" y="89"/>
                      </a:lnTo>
                      <a:lnTo>
                        <a:pt x="265" y="81"/>
                      </a:lnTo>
                      <a:lnTo>
                        <a:pt x="268" y="72"/>
                      </a:lnTo>
                      <a:lnTo>
                        <a:pt x="271" y="63"/>
                      </a:lnTo>
                      <a:lnTo>
                        <a:pt x="274" y="54"/>
                      </a:lnTo>
                      <a:lnTo>
                        <a:pt x="274" y="47"/>
                      </a:lnTo>
                      <a:lnTo>
                        <a:pt x="277" y="39"/>
                      </a:lnTo>
                      <a:lnTo>
                        <a:pt x="280" y="32"/>
                      </a:lnTo>
                      <a:lnTo>
                        <a:pt x="283" y="24"/>
                      </a:lnTo>
                      <a:lnTo>
                        <a:pt x="283" y="18"/>
                      </a:lnTo>
                      <a:lnTo>
                        <a:pt x="286" y="1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149"/>
                <p:cNvSpPr>
                  <a:spLocks/>
                </p:cNvSpPr>
                <p:nvPr/>
              </p:nvSpPr>
              <p:spPr bwMode="auto">
                <a:xfrm>
                  <a:off x="1803400" y="3838575"/>
                  <a:ext cx="469900" cy="352425"/>
                </a:xfrm>
                <a:custGeom>
                  <a:avLst/>
                  <a:gdLst/>
                  <a:ahLst/>
                  <a:cxnLst>
                    <a:cxn ang="0">
                      <a:pos x="3" y="145"/>
                    </a:cxn>
                    <a:cxn ang="0">
                      <a:pos x="13" y="129"/>
                    </a:cxn>
                    <a:cxn ang="0">
                      <a:pos x="19" y="117"/>
                    </a:cxn>
                    <a:cxn ang="0">
                      <a:pos x="25" y="105"/>
                    </a:cxn>
                    <a:cxn ang="0">
                      <a:pos x="31" y="91"/>
                    </a:cxn>
                    <a:cxn ang="0">
                      <a:pos x="37" y="80"/>
                    </a:cxn>
                    <a:cxn ang="0">
                      <a:pos x="43" y="68"/>
                    </a:cxn>
                    <a:cxn ang="0">
                      <a:pos x="53" y="60"/>
                    </a:cxn>
                    <a:cxn ang="0">
                      <a:pos x="59" y="52"/>
                    </a:cxn>
                    <a:cxn ang="0">
                      <a:pos x="65" y="44"/>
                    </a:cxn>
                    <a:cxn ang="0">
                      <a:pos x="71" y="37"/>
                    </a:cxn>
                    <a:cxn ang="0">
                      <a:pos x="77" y="29"/>
                    </a:cxn>
                    <a:cxn ang="0">
                      <a:pos x="83" y="24"/>
                    </a:cxn>
                    <a:cxn ang="0">
                      <a:pos x="93" y="19"/>
                    </a:cxn>
                    <a:cxn ang="0">
                      <a:pos x="99" y="14"/>
                    </a:cxn>
                    <a:cxn ang="0">
                      <a:pos x="105" y="10"/>
                    </a:cxn>
                    <a:cxn ang="0">
                      <a:pos x="111" y="5"/>
                    </a:cxn>
                    <a:cxn ang="0">
                      <a:pos x="120" y="1"/>
                    </a:cxn>
                    <a:cxn ang="0">
                      <a:pos x="130" y="0"/>
                    </a:cxn>
                    <a:cxn ang="0">
                      <a:pos x="139" y="2"/>
                    </a:cxn>
                    <a:cxn ang="0">
                      <a:pos x="148" y="7"/>
                    </a:cxn>
                    <a:cxn ang="0">
                      <a:pos x="154" y="15"/>
                    </a:cxn>
                    <a:cxn ang="0">
                      <a:pos x="160" y="25"/>
                    </a:cxn>
                    <a:cxn ang="0">
                      <a:pos x="167" y="34"/>
                    </a:cxn>
                    <a:cxn ang="0">
                      <a:pos x="173" y="40"/>
                    </a:cxn>
                    <a:cxn ang="0">
                      <a:pos x="182" y="46"/>
                    </a:cxn>
                    <a:cxn ang="0">
                      <a:pos x="188" y="51"/>
                    </a:cxn>
                    <a:cxn ang="0">
                      <a:pos x="194" y="56"/>
                    </a:cxn>
                    <a:cxn ang="0">
                      <a:pos x="200" y="62"/>
                    </a:cxn>
                    <a:cxn ang="0">
                      <a:pos x="207" y="71"/>
                    </a:cxn>
                    <a:cxn ang="0">
                      <a:pos x="213" y="85"/>
                    </a:cxn>
                    <a:cxn ang="0">
                      <a:pos x="222" y="101"/>
                    </a:cxn>
                    <a:cxn ang="0">
                      <a:pos x="228" y="119"/>
                    </a:cxn>
                    <a:cxn ang="0">
                      <a:pos x="234" y="132"/>
                    </a:cxn>
                    <a:cxn ang="0">
                      <a:pos x="241" y="147"/>
                    </a:cxn>
                    <a:cxn ang="0">
                      <a:pos x="247" y="165"/>
                    </a:cxn>
                    <a:cxn ang="0">
                      <a:pos x="253" y="183"/>
                    </a:cxn>
                    <a:cxn ang="0">
                      <a:pos x="262" y="197"/>
                    </a:cxn>
                    <a:cxn ang="0">
                      <a:pos x="268" y="208"/>
                    </a:cxn>
                    <a:cxn ang="0">
                      <a:pos x="274" y="216"/>
                    </a:cxn>
                    <a:cxn ang="0">
                      <a:pos x="281" y="222"/>
                    </a:cxn>
                    <a:cxn ang="0">
                      <a:pos x="290" y="221"/>
                    </a:cxn>
                  </a:cxnLst>
                  <a:rect l="0" t="0" r="r" b="b"/>
                  <a:pathLst>
                    <a:path w="296" h="222">
                      <a:moveTo>
                        <a:pt x="0" y="156"/>
                      </a:moveTo>
                      <a:lnTo>
                        <a:pt x="3" y="151"/>
                      </a:lnTo>
                      <a:lnTo>
                        <a:pt x="3" y="145"/>
                      </a:lnTo>
                      <a:lnTo>
                        <a:pt x="6" y="139"/>
                      </a:lnTo>
                      <a:lnTo>
                        <a:pt x="9" y="134"/>
                      </a:lnTo>
                      <a:lnTo>
                        <a:pt x="13" y="129"/>
                      </a:lnTo>
                      <a:lnTo>
                        <a:pt x="13" y="126"/>
                      </a:lnTo>
                      <a:lnTo>
                        <a:pt x="16" y="120"/>
                      </a:lnTo>
                      <a:lnTo>
                        <a:pt x="19" y="117"/>
                      </a:lnTo>
                      <a:lnTo>
                        <a:pt x="22" y="113"/>
                      </a:lnTo>
                      <a:lnTo>
                        <a:pt x="22" y="109"/>
                      </a:lnTo>
                      <a:lnTo>
                        <a:pt x="25" y="105"/>
                      </a:lnTo>
                      <a:lnTo>
                        <a:pt x="28" y="100"/>
                      </a:lnTo>
                      <a:lnTo>
                        <a:pt x="28" y="96"/>
                      </a:lnTo>
                      <a:lnTo>
                        <a:pt x="31" y="91"/>
                      </a:lnTo>
                      <a:lnTo>
                        <a:pt x="34" y="87"/>
                      </a:lnTo>
                      <a:lnTo>
                        <a:pt x="37" y="84"/>
                      </a:lnTo>
                      <a:lnTo>
                        <a:pt x="37" y="80"/>
                      </a:lnTo>
                      <a:lnTo>
                        <a:pt x="40" y="76"/>
                      </a:lnTo>
                      <a:lnTo>
                        <a:pt x="43" y="72"/>
                      </a:lnTo>
                      <a:lnTo>
                        <a:pt x="43" y="68"/>
                      </a:lnTo>
                      <a:lnTo>
                        <a:pt x="46" y="66"/>
                      </a:lnTo>
                      <a:lnTo>
                        <a:pt x="50" y="62"/>
                      </a:lnTo>
                      <a:lnTo>
                        <a:pt x="53" y="60"/>
                      </a:lnTo>
                      <a:lnTo>
                        <a:pt x="53" y="57"/>
                      </a:lnTo>
                      <a:lnTo>
                        <a:pt x="56" y="54"/>
                      </a:lnTo>
                      <a:lnTo>
                        <a:pt x="59" y="52"/>
                      </a:lnTo>
                      <a:lnTo>
                        <a:pt x="62" y="49"/>
                      </a:lnTo>
                      <a:lnTo>
                        <a:pt x="62" y="47"/>
                      </a:lnTo>
                      <a:lnTo>
                        <a:pt x="65" y="44"/>
                      </a:lnTo>
                      <a:lnTo>
                        <a:pt x="68" y="42"/>
                      </a:lnTo>
                      <a:lnTo>
                        <a:pt x="68" y="39"/>
                      </a:lnTo>
                      <a:lnTo>
                        <a:pt x="71" y="37"/>
                      </a:lnTo>
                      <a:lnTo>
                        <a:pt x="74" y="34"/>
                      </a:lnTo>
                      <a:lnTo>
                        <a:pt x="77" y="32"/>
                      </a:lnTo>
                      <a:lnTo>
                        <a:pt x="77" y="29"/>
                      </a:lnTo>
                      <a:lnTo>
                        <a:pt x="80" y="28"/>
                      </a:lnTo>
                      <a:lnTo>
                        <a:pt x="83" y="25"/>
                      </a:lnTo>
                      <a:lnTo>
                        <a:pt x="83" y="24"/>
                      </a:lnTo>
                      <a:lnTo>
                        <a:pt x="86" y="23"/>
                      </a:lnTo>
                      <a:lnTo>
                        <a:pt x="90" y="20"/>
                      </a:lnTo>
                      <a:lnTo>
                        <a:pt x="93" y="19"/>
                      </a:lnTo>
                      <a:lnTo>
                        <a:pt x="93" y="18"/>
                      </a:lnTo>
                      <a:lnTo>
                        <a:pt x="96" y="16"/>
                      </a:lnTo>
                      <a:lnTo>
                        <a:pt x="99" y="14"/>
                      </a:lnTo>
                      <a:lnTo>
                        <a:pt x="102" y="13"/>
                      </a:lnTo>
                      <a:lnTo>
                        <a:pt x="102" y="11"/>
                      </a:lnTo>
                      <a:lnTo>
                        <a:pt x="105" y="10"/>
                      </a:lnTo>
                      <a:lnTo>
                        <a:pt x="108" y="7"/>
                      </a:lnTo>
                      <a:lnTo>
                        <a:pt x="108" y="6"/>
                      </a:lnTo>
                      <a:lnTo>
                        <a:pt x="111" y="5"/>
                      </a:lnTo>
                      <a:lnTo>
                        <a:pt x="114" y="4"/>
                      </a:lnTo>
                      <a:lnTo>
                        <a:pt x="117" y="2"/>
                      </a:lnTo>
                      <a:lnTo>
                        <a:pt x="120" y="1"/>
                      </a:lnTo>
                      <a:lnTo>
                        <a:pt x="123" y="1"/>
                      </a:lnTo>
                      <a:lnTo>
                        <a:pt x="127" y="0"/>
                      </a:lnTo>
                      <a:lnTo>
                        <a:pt x="130" y="0"/>
                      </a:lnTo>
                      <a:lnTo>
                        <a:pt x="133" y="1"/>
                      </a:lnTo>
                      <a:lnTo>
                        <a:pt x="136" y="1"/>
                      </a:lnTo>
                      <a:lnTo>
                        <a:pt x="139" y="2"/>
                      </a:lnTo>
                      <a:lnTo>
                        <a:pt x="142" y="4"/>
                      </a:lnTo>
                      <a:lnTo>
                        <a:pt x="145" y="6"/>
                      </a:lnTo>
                      <a:lnTo>
                        <a:pt x="148" y="7"/>
                      </a:lnTo>
                      <a:lnTo>
                        <a:pt x="148" y="10"/>
                      </a:lnTo>
                      <a:lnTo>
                        <a:pt x="151" y="13"/>
                      </a:lnTo>
                      <a:lnTo>
                        <a:pt x="154" y="15"/>
                      </a:lnTo>
                      <a:lnTo>
                        <a:pt x="157" y="19"/>
                      </a:lnTo>
                      <a:lnTo>
                        <a:pt x="157" y="21"/>
                      </a:lnTo>
                      <a:lnTo>
                        <a:pt x="160" y="25"/>
                      </a:lnTo>
                      <a:lnTo>
                        <a:pt x="163" y="28"/>
                      </a:lnTo>
                      <a:lnTo>
                        <a:pt x="167" y="32"/>
                      </a:lnTo>
                      <a:lnTo>
                        <a:pt x="167" y="34"/>
                      </a:lnTo>
                      <a:lnTo>
                        <a:pt x="170" y="37"/>
                      </a:lnTo>
                      <a:lnTo>
                        <a:pt x="173" y="39"/>
                      </a:lnTo>
                      <a:lnTo>
                        <a:pt x="173" y="40"/>
                      </a:lnTo>
                      <a:lnTo>
                        <a:pt x="176" y="42"/>
                      </a:lnTo>
                      <a:lnTo>
                        <a:pt x="179" y="44"/>
                      </a:lnTo>
                      <a:lnTo>
                        <a:pt x="182" y="46"/>
                      </a:lnTo>
                      <a:lnTo>
                        <a:pt x="182" y="47"/>
                      </a:lnTo>
                      <a:lnTo>
                        <a:pt x="185" y="48"/>
                      </a:lnTo>
                      <a:lnTo>
                        <a:pt x="188" y="51"/>
                      </a:lnTo>
                      <a:lnTo>
                        <a:pt x="188" y="52"/>
                      </a:lnTo>
                      <a:lnTo>
                        <a:pt x="191" y="54"/>
                      </a:lnTo>
                      <a:lnTo>
                        <a:pt x="194" y="56"/>
                      </a:lnTo>
                      <a:lnTo>
                        <a:pt x="197" y="58"/>
                      </a:lnTo>
                      <a:lnTo>
                        <a:pt x="197" y="60"/>
                      </a:lnTo>
                      <a:lnTo>
                        <a:pt x="200" y="62"/>
                      </a:lnTo>
                      <a:lnTo>
                        <a:pt x="204" y="65"/>
                      </a:lnTo>
                      <a:lnTo>
                        <a:pt x="207" y="67"/>
                      </a:lnTo>
                      <a:lnTo>
                        <a:pt x="207" y="71"/>
                      </a:lnTo>
                      <a:lnTo>
                        <a:pt x="210" y="75"/>
                      </a:lnTo>
                      <a:lnTo>
                        <a:pt x="213" y="80"/>
                      </a:lnTo>
                      <a:lnTo>
                        <a:pt x="213" y="85"/>
                      </a:lnTo>
                      <a:lnTo>
                        <a:pt x="216" y="90"/>
                      </a:lnTo>
                      <a:lnTo>
                        <a:pt x="219" y="96"/>
                      </a:lnTo>
                      <a:lnTo>
                        <a:pt x="222" y="101"/>
                      </a:lnTo>
                      <a:lnTo>
                        <a:pt x="222" y="108"/>
                      </a:lnTo>
                      <a:lnTo>
                        <a:pt x="225" y="114"/>
                      </a:lnTo>
                      <a:lnTo>
                        <a:pt x="228" y="119"/>
                      </a:lnTo>
                      <a:lnTo>
                        <a:pt x="231" y="123"/>
                      </a:lnTo>
                      <a:lnTo>
                        <a:pt x="231" y="128"/>
                      </a:lnTo>
                      <a:lnTo>
                        <a:pt x="234" y="132"/>
                      </a:lnTo>
                      <a:lnTo>
                        <a:pt x="237" y="137"/>
                      </a:lnTo>
                      <a:lnTo>
                        <a:pt x="237" y="142"/>
                      </a:lnTo>
                      <a:lnTo>
                        <a:pt x="241" y="147"/>
                      </a:lnTo>
                      <a:lnTo>
                        <a:pt x="244" y="152"/>
                      </a:lnTo>
                      <a:lnTo>
                        <a:pt x="247" y="159"/>
                      </a:lnTo>
                      <a:lnTo>
                        <a:pt x="247" y="165"/>
                      </a:lnTo>
                      <a:lnTo>
                        <a:pt x="250" y="171"/>
                      </a:lnTo>
                      <a:lnTo>
                        <a:pt x="253" y="178"/>
                      </a:lnTo>
                      <a:lnTo>
                        <a:pt x="253" y="183"/>
                      </a:lnTo>
                      <a:lnTo>
                        <a:pt x="256" y="188"/>
                      </a:lnTo>
                      <a:lnTo>
                        <a:pt x="259" y="191"/>
                      </a:lnTo>
                      <a:lnTo>
                        <a:pt x="262" y="197"/>
                      </a:lnTo>
                      <a:lnTo>
                        <a:pt x="262" y="200"/>
                      </a:lnTo>
                      <a:lnTo>
                        <a:pt x="265" y="204"/>
                      </a:lnTo>
                      <a:lnTo>
                        <a:pt x="268" y="208"/>
                      </a:lnTo>
                      <a:lnTo>
                        <a:pt x="271" y="211"/>
                      </a:lnTo>
                      <a:lnTo>
                        <a:pt x="271" y="213"/>
                      </a:lnTo>
                      <a:lnTo>
                        <a:pt x="274" y="216"/>
                      </a:lnTo>
                      <a:lnTo>
                        <a:pt x="277" y="218"/>
                      </a:lnTo>
                      <a:lnTo>
                        <a:pt x="277" y="221"/>
                      </a:lnTo>
                      <a:lnTo>
                        <a:pt x="281" y="222"/>
                      </a:lnTo>
                      <a:lnTo>
                        <a:pt x="284" y="222"/>
                      </a:lnTo>
                      <a:lnTo>
                        <a:pt x="287" y="222"/>
                      </a:lnTo>
                      <a:lnTo>
                        <a:pt x="290" y="221"/>
                      </a:lnTo>
                      <a:lnTo>
                        <a:pt x="293" y="219"/>
                      </a:lnTo>
                      <a:lnTo>
                        <a:pt x="296" y="218"/>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150"/>
                <p:cNvSpPr>
                  <a:spLocks/>
                </p:cNvSpPr>
                <p:nvPr/>
              </p:nvSpPr>
              <p:spPr bwMode="auto">
                <a:xfrm>
                  <a:off x="2273300" y="4181475"/>
                  <a:ext cx="161925" cy="3175"/>
                </a:xfrm>
                <a:custGeom>
                  <a:avLst/>
                  <a:gdLst/>
                  <a:ahLst/>
                  <a:cxnLst>
                    <a:cxn ang="0">
                      <a:pos x="0" y="2"/>
                    </a:cxn>
                    <a:cxn ang="0">
                      <a:pos x="3" y="1"/>
                    </a:cxn>
                    <a:cxn ang="0">
                      <a:pos x="6" y="0"/>
                    </a:cxn>
                    <a:cxn ang="0">
                      <a:pos x="9" y="0"/>
                    </a:cxn>
                    <a:cxn ang="0">
                      <a:pos x="12" y="0"/>
                    </a:cxn>
                    <a:cxn ang="0">
                      <a:pos x="15" y="0"/>
                    </a:cxn>
                    <a:cxn ang="0">
                      <a:pos x="18" y="0"/>
                    </a:cxn>
                    <a:cxn ang="0">
                      <a:pos x="22" y="0"/>
                    </a:cxn>
                    <a:cxn ang="0">
                      <a:pos x="25" y="0"/>
                    </a:cxn>
                    <a:cxn ang="0">
                      <a:pos x="28" y="0"/>
                    </a:cxn>
                    <a:cxn ang="0">
                      <a:pos x="31" y="0"/>
                    </a:cxn>
                    <a:cxn ang="0">
                      <a:pos x="34" y="0"/>
                    </a:cxn>
                    <a:cxn ang="0">
                      <a:pos x="37" y="0"/>
                    </a:cxn>
                    <a:cxn ang="0">
                      <a:pos x="40" y="0"/>
                    </a:cxn>
                    <a:cxn ang="0">
                      <a:pos x="43" y="0"/>
                    </a:cxn>
                    <a:cxn ang="0">
                      <a:pos x="46" y="0"/>
                    </a:cxn>
                    <a:cxn ang="0">
                      <a:pos x="49" y="0"/>
                    </a:cxn>
                    <a:cxn ang="0">
                      <a:pos x="52" y="0"/>
                    </a:cxn>
                    <a:cxn ang="0">
                      <a:pos x="55" y="0"/>
                    </a:cxn>
                    <a:cxn ang="0">
                      <a:pos x="58" y="0"/>
                    </a:cxn>
                    <a:cxn ang="0">
                      <a:pos x="62" y="0"/>
                    </a:cxn>
                    <a:cxn ang="0">
                      <a:pos x="65" y="0"/>
                    </a:cxn>
                    <a:cxn ang="0">
                      <a:pos x="68" y="0"/>
                    </a:cxn>
                    <a:cxn ang="0">
                      <a:pos x="71" y="0"/>
                    </a:cxn>
                    <a:cxn ang="0">
                      <a:pos x="74" y="0"/>
                    </a:cxn>
                    <a:cxn ang="0">
                      <a:pos x="77" y="0"/>
                    </a:cxn>
                    <a:cxn ang="0">
                      <a:pos x="80" y="0"/>
                    </a:cxn>
                    <a:cxn ang="0">
                      <a:pos x="83" y="0"/>
                    </a:cxn>
                    <a:cxn ang="0">
                      <a:pos x="86" y="0"/>
                    </a:cxn>
                    <a:cxn ang="0">
                      <a:pos x="89" y="0"/>
                    </a:cxn>
                    <a:cxn ang="0">
                      <a:pos x="92" y="0"/>
                    </a:cxn>
                    <a:cxn ang="0">
                      <a:pos x="95" y="0"/>
                    </a:cxn>
                    <a:cxn ang="0">
                      <a:pos x="99" y="0"/>
                    </a:cxn>
                    <a:cxn ang="0">
                      <a:pos x="102" y="0"/>
                    </a:cxn>
                  </a:cxnLst>
                  <a:rect l="0" t="0" r="r" b="b"/>
                  <a:pathLst>
                    <a:path w="102" h="2">
                      <a:moveTo>
                        <a:pt x="0" y="2"/>
                      </a:moveTo>
                      <a:lnTo>
                        <a:pt x="3" y="1"/>
                      </a:lnTo>
                      <a:lnTo>
                        <a:pt x="6" y="0"/>
                      </a:lnTo>
                      <a:lnTo>
                        <a:pt x="9" y="0"/>
                      </a:lnTo>
                      <a:lnTo>
                        <a:pt x="12" y="0"/>
                      </a:lnTo>
                      <a:lnTo>
                        <a:pt x="15" y="0"/>
                      </a:lnTo>
                      <a:lnTo>
                        <a:pt x="18" y="0"/>
                      </a:lnTo>
                      <a:lnTo>
                        <a:pt x="22" y="0"/>
                      </a:lnTo>
                      <a:lnTo>
                        <a:pt x="25" y="0"/>
                      </a:lnTo>
                      <a:lnTo>
                        <a:pt x="28" y="0"/>
                      </a:lnTo>
                      <a:lnTo>
                        <a:pt x="31" y="0"/>
                      </a:lnTo>
                      <a:lnTo>
                        <a:pt x="34" y="0"/>
                      </a:lnTo>
                      <a:lnTo>
                        <a:pt x="37" y="0"/>
                      </a:lnTo>
                      <a:lnTo>
                        <a:pt x="40" y="0"/>
                      </a:lnTo>
                      <a:lnTo>
                        <a:pt x="43" y="0"/>
                      </a:lnTo>
                      <a:lnTo>
                        <a:pt x="46" y="0"/>
                      </a:lnTo>
                      <a:lnTo>
                        <a:pt x="49" y="0"/>
                      </a:lnTo>
                      <a:lnTo>
                        <a:pt x="52" y="0"/>
                      </a:lnTo>
                      <a:lnTo>
                        <a:pt x="55" y="0"/>
                      </a:lnTo>
                      <a:lnTo>
                        <a:pt x="58" y="0"/>
                      </a:lnTo>
                      <a:lnTo>
                        <a:pt x="62" y="0"/>
                      </a:lnTo>
                      <a:lnTo>
                        <a:pt x="65" y="0"/>
                      </a:lnTo>
                      <a:lnTo>
                        <a:pt x="68" y="0"/>
                      </a:lnTo>
                      <a:lnTo>
                        <a:pt x="71" y="0"/>
                      </a:lnTo>
                      <a:lnTo>
                        <a:pt x="74" y="0"/>
                      </a:lnTo>
                      <a:lnTo>
                        <a:pt x="77" y="0"/>
                      </a:lnTo>
                      <a:lnTo>
                        <a:pt x="80" y="0"/>
                      </a:lnTo>
                      <a:lnTo>
                        <a:pt x="83" y="0"/>
                      </a:lnTo>
                      <a:lnTo>
                        <a:pt x="86" y="0"/>
                      </a:lnTo>
                      <a:lnTo>
                        <a:pt x="89" y="0"/>
                      </a:lnTo>
                      <a:lnTo>
                        <a:pt x="92" y="0"/>
                      </a:lnTo>
                      <a:lnTo>
                        <a:pt x="95" y="0"/>
                      </a:lnTo>
                      <a:lnTo>
                        <a:pt x="99" y="0"/>
                      </a:lnTo>
                      <a:lnTo>
                        <a:pt x="102"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7" name="Line 161"/>
              <p:cNvSpPr>
                <a:spLocks noChangeShapeType="1"/>
              </p:cNvSpPr>
              <p:nvPr/>
            </p:nvSpPr>
            <p:spPr bwMode="auto">
              <a:xfrm flipH="1">
                <a:off x="606518" y="5355534"/>
                <a:ext cx="41620" cy="456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Line 162"/>
              <p:cNvSpPr>
                <a:spLocks noChangeShapeType="1"/>
              </p:cNvSpPr>
              <p:nvPr/>
            </p:nvSpPr>
            <p:spPr bwMode="auto">
              <a:xfrm flipH="1">
                <a:off x="606518" y="5355534"/>
                <a:ext cx="58495" cy="456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Line 163"/>
              <p:cNvSpPr>
                <a:spLocks noChangeShapeType="1"/>
              </p:cNvSpPr>
              <p:nvPr/>
            </p:nvSpPr>
            <p:spPr bwMode="auto">
              <a:xfrm flipH="1">
                <a:off x="606518" y="5361063"/>
                <a:ext cx="71994" cy="400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Line 164"/>
              <p:cNvSpPr>
                <a:spLocks noChangeShapeType="1"/>
              </p:cNvSpPr>
              <p:nvPr/>
            </p:nvSpPr>
            <p:spPr bwMode="auto">
              <a:xfrm flipH="1">
                <a:off x="606518" y="5365209"/>
                <a:ext cx="89992" cy="3593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Line 165"/>
              <p:cNvSpPr>
                <a:spLocks noChangeShapeType="1"/>
              </p:cNvSpPr>
              <p:nvPr/>
            </p:nvSpPr>
            <p:spPr bwMode="auto">
              <a:xfrm flipH="1">
                <a:off x="606518" y="5370737"/>
                <a:ext cx="103491" cy="3040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Line 166"/>
              <p:cNvSpPr>
                <a:spLocks noChangeShapeType="1"/>
              </p:cNvSpPr>
              <p:nvPr/>
            </p:nvSpPr>
            <p:spPr bwMode="auto">
              <a:xfrm flipH="1">
                <a:off x="606518" y="5381794"/>
                <a:ext cx="116989" cy="1934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Line 167"/>
              <p:cNvSpPr>
                <a:spLocks noChangeShapeType="1"/>
              </p:cNvSpPr>
              <p:nvPr/>
            </p:nvSpPr>
            <p:spPr bwMode="auto">
              <a:xfrm flipH="1">
                <a:off x="613268" y="5405289"/>
                <a:ext cx="128239"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Line 168"/>
              <p:cNvSpPr>
                <a:spLocks noChangeShapeType="1"/>
              </p:cNvSpPr>
              <p:nvPr/>
            </p:nvSpPr>
            <p:spPr bwMode="auto">
              <a:xfrm flipH="1">
                <a:off x="630141" y="5416346"/>
                <a:ext cx="114740"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Line 169"/>
              <p:cNvSpPr>
                <a:spLocks noChangeShapeType="1"/>
              </p:cNvSpPr>
              <p:nvPr/>
            </p:nvSpPr>
            <p:spPr bwMode="auto">
              <a:xfrm flipH="1" flipV="1">
                <a:off x="643640" y="5410818"/>
                <a:ext cx="101240"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Line 170"/>
              <p:cNvSpPr>
                <a:spLocks noChangeShapeType="1"/>
              </p:cNvSpPr>
              <p:nvPr/>
            </p:nvSpPr>
            <p:spPr bwMode="auto">
              <a:xfrm flipH="1" flipV="1">
                <a:off x="658264" y="5412200"/>
                <a:ext cx="86617"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Line 171"/>
              <p:cNvSpPr>
                <a:spLocks noChangeShapeType="1"/>
              </p:cNvSpPr>
              <p:nvPr/>
            </p:nvSpPr>
            <p:spPr bwMode="auto">
              <a:xfrm flipH="1" flipV="1">
                <a:off x="675136" y="5403908"/>
                <a:ext cx="69744" cy="1243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Line 172"/>
              <p:cNvSpPr>
                <a:spLocks noChangeShapeType="1"/>
              </p:cNvSpPr>
              <p:nvPr/>
            </p:nvSpPr>
            <p:spPr bwMode="auto">
              <a:xfrm flipH="1">
                <a:off x="688636" y="5416346"/>
                <a:ext cx="56245"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Line 173"/>
              <p:cNvSpPr>
                <a:spLocks noChangeShapeType="1"/>
              </p:cNvSpPr>
              <p:nvPr/>
            </p:nvSpPr>
            <p:spPr bwMode="auto">
              <a:xfrm flipH="1" flipV="1">
                <a:off x="703259" y="5412200"/>
                <a:ext cx="41620"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Line 174"/>
              <p:cNvSpPr>
                <a:spLocks noChangeShapeType="1"/>
              </p:cNvSpPr>
              <p:nvPr/>
            </p:nvSpPr>
            <p:spPr bwMode="auto">
              <a:xfrm flipH="1" flipV="1">
                <a:off x="720133" y="5406673"/>
                <a:ext cx="24748" cy="96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175"/>
              <p:cNvSpPr>
                <a:spLocks noChangeShapeType="1"/>
              </p:cNvSpPr>
              <p:nvPr/>
            </p:nvSpPr>
            <p:spPr bwMode="auto">
              <a:xfrm flipH="1">
                <a:off x="734757" y="5416346"/>
                <a:ext cx="10124"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Line 176"/>
              <p:cNvSpPr>
                <a:spLocks noChangeShapeType="1"/>
              </p:cNvSpPr>
              <p:nvPr/>
            </p:nvSpPr>
            <p:spPr bwMode="auto">
              <a:xfrm flipV="1">
                <a:off x="744881" y="5412200"/>
                <a:ext cx="3374"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Line 177"/>
              <p:cNvSpPr>
                <a:spLocks noChangeShapeType="1"/>
              </p:cNvSpPr>
              <p:nvPr/>
            </p:nvSpPr>
            <p:spPr bwMode="auto">
              <a:xfrm>
                <a:off x="744881" y="5416346"/>
                <a:ext cx="20248"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Line 178"/>
              <p:cNvSpPr>
                <a:spLocks noChangeShapeType="1"/>
              </p:cNvSpPr>
              <p:nvPr/>
            </p:nvSpPr>
            <p:spPr bwMode="auto">
              <a:xfrm>
                <a:off x="744881" y="5416346"/>
                <a:ext cx="34872" cy="829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Line 179"/>
              <p:cNvSpPr>
                <a:spLocks noChangeShapeType="1"/>
              </p:cNvSpPr>
              <p:nvPr/>
            </p:nvSpPr>
            <p:spPr bwMode="auto">
              <a:xfrm flipV="1">
                <a:off x="744881" y="5410818"/>
                <a:ext cx="48370"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Line 180"/>
              <p:cNvSpPr>
                <a:spLocks noChangeShapeType="1"/>
              </p:cNvSpPr>
              <p:nvPr/>
            </p:nvSpPr>
            <p:spPr bwMode="auto">
              <a:xfrm flipV="1">
                <a:off x="744881" y="5413583"/>
                <a:ext cx="65244"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Line 181"/>
              <p:cNvSpPr>
                <a:spLocks noChangeShapeType="1"/>
              </p:cNvSpPr>
              <p:nvPr/>
            </p:nvSpPr>
            <p:spPr bwMode="auto">
              <a:xfrm flipV="1">
                <a:off x="744881" y="5413583"/>
                <a:ext cx="79868"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Line 182"/>
              <p:cNvSpPr>
                <a:spLocks noChangeShapeType="1"/>
              </p:cNvSpPr>
              <p:nvPr/>
            </p:nvSpPr>
            <p:spPr bwMode="auto">
              <a:xfrm flipV="1">
                <a:off x="744881" y="5410818"/>
                <a:ext cx="93366"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Line 183"/>
              <p:cNvSpPr>
                <a:spLocks noChangeShapeType="1"/>
              </p:cNvSpPr>
              <p:nvPr/>
            </p:nvSpPr>
            <p:spPr bwMode="auto">
              <a:xfrm flipV="1">
                <a:off x="744881" y="5410818"/>
                <a:ext cx="110240"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Line 184"/>
              <p:cNvSpPr>
                <a:spLocks noChangeShapeType="1"/>
              </p:cNvSpPr>
              <p:nvPr/>
            </p:nvSpPr>
            <p:spPr bwMode="auto">
              <a:xfrm flipV="1">
                <a:off x="744881" y="5406673"/>
                <a:ext cx="124863" cy="96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Line 185"/>
              <p:cNvSpPr>
                <a:spLocks noChangeShapeType="1"/>
              </p:cNvSpPr>
              <p:nvPr/>
            </p:nvSpPr>
            <p:spPr bwMode="auto">
              <a:xfrm flipV="1">
                <a:off x="758379" y="5419111"/>
                <a:ext cx="124863" cy="2349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Line 186"/>
              <p:cNvSpPr>
                <a:spLocks noChangeShapeType="1"/>
              </p:cNvSpPr>
              <p:nvPr/>
            </p:nvSpPr>
            <p:spPr bwMode="auto">
              <a:xfrm flipV="1">
                <a:off x="775253" y="5419111"/>
                <a:ext cx="124863" cy="3869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Line 187"/>
              <p:cNvSpPr>
                <a:spLocks noChangeShapeType="1"/>
              </p:cNvSpPr>
              <p:nvPr/>
            </p:nvSpPr>
            <p:spPr bwMode="auto">
              <a:xfrm flipV="1">
                <a:off x="789877" y="5423257"/>
                <a:ext cx="121489" cy="4975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Line 188"/>
              <p:cNvSpPr>
                <a:spLocks noChangeShapeType="1"/>
              </p:cNvSpPr>
              <p:nvPr/>
            </p:nvSpPr>
            <p:spPr bwMode="auto">
              <a:xfrm flipV="1">
                <a:off x="803375" y="5413583"/>
                <a:ext cx="124863" cy="7601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Line 189"/>
              <p:cNvSpPr>
                <a:spLocks noChangeShapeType="1"/>
              </p:cNvSpPr>
              <p:nvPr/>
            </p:nvSpPr>
            <p:spPr bwMode="auto">
              <a:xfrm flipV="1">
                <a:off x="821373" y="5412200"/>
                <a:ext cx="120364" cy="10642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Line 190"/>
              <p:cNvSpPr>
                <a:spLocks noChangeShapeType="1"/>
              </p:cNvSpPr>
              <p:nvPr/>
            </p:nvSpPr>
            <p:spPr bwMode="auto">
              <a:xfrm flipV="1">
                <a:off x="834872" y="5409437"/>
                <a:ext cx="121489" cy="1409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Line 191"/>
              <p:cNvSpPr>
                <a:spLocks noChangeShapeType="1"/>
              </p:cNvSpPr>
              <p:nvPr/>
            </p:nvSpPr>
            <p:spPr bwMode="auto">
              <a:xfrm flipV="1">
                <a:off x="848371" y="5426022"/>
                <a:ext cx="124863" cy="1382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Line 192"/>
              <p:cNvSpPr>
                <a:spLocks noChangeShapeType="1"/>
              </p:cNvSpPr>
              <p:nvPr/>
            </p:nvSpPr>
            <p:spPr bwMode="auto">
              <a:xfrm flipV="1">
                <a:off x="866369" y="5426022"/>
                <a:ext cx="106864" cy="14788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Line 194"/>
              <p:cNvSpPr>
                <a:spLocks noChangeShapeType="1"/>
              </p:cNvSpPr>
              <p:nvPr/>
            </p:nvSpPr>
            <p:spPr bwMode="auto">
              <a:xfrm flipV="1">
                <a:off x="893367" y="5426022"/>
                <a:ext cx="79868" cy="16999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Line 196"/>
              <p:cNvSpPr>
                <a:spLocks noChangeShapeType="1"/>
              </p:cNvSpPr>
              <p:nvPr/>
            </p:nvSpPr>
            <p:spPr bwMode="auto">
              <a:xfrm flipV="1">
                <a:off x="924864" y="5426022"/>
                <a:ext cx="48370" cy="16308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Line 198"/>
              <p:cNvSpPr>
                <a:spLocks noChangeShapeType="1"/>
              </p:cNvSpPr>
              <p:nvPr/>
            </p:nvSpPr>
            <p:spPr bwMode="auto">
              <a:xfrm flipV="1">
                <a:off x="956361" y="5426022"/>
                <a:ext cx="16873" cy="12853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Line 200"/>
              <p:cNvSpPr>
                <a:spLocks noChangeShapeType="1"/>
              </p:cNvSpPr>
              <p:nvPr/>
            </p:nvSpPr>
            <p:spPr bwMode="auto">
              <a:xfrm flipH="1" flipV="1">
                <a:off x="973235" y="5426022"/>
                <a:ext cx="10124" cy="9121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Line 202"/>
              <p:cNvSpPr>
                <a:spLocks noChangeShapeType="1"/>
              </p:cNvSpPr>
              <p:nvPr/>
            </p:nvSpPr>
            <p:spPr bwMode="auto">
              <a:xfrm flipH="1" flipV="1">
                <a:off x="973235" y="5426022"/>
                <a:ext cx="41620" cy="6910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Line 203"/>
              <p:cNvSpPr>
                <a:spLocks noChangeShapeType="1"/>
              </p:cNvSpPr>
              <p:nvPr/>
            </p:nvSpPr>
            <p:spPr bwMode="auto">
              <a:xfrm flipH="1" flipV="1">
                <a:off x="973235" y="5426022"/>
                <a:ext cx="55120" cy="4975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Line 204"/>
              <p:cNvSpPr>
                <a:spLocks noChangeShapeType="1"/>
              </p:cNvSpPr>
              <p:nvPr/>
            </p:nvSpPr>
            <p:spPr bwMode="auto">
              <a:xfrm flipH="1" flipV="1">
                <a:off x="973235" y="5426022"/>
                <a:ext cx="73118" cy="3178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Line 205"/>
              <p:cNvSpPr>
                <a:spLocks noChangeShapeType="1"/>
              </p:cNvSpPr>
              <p:nvPr/>
            </p:nvSpPr>
            <p:spPr bwMode="auto">
              <a:xfrm flipH="1">
                <a:off x="973235" y="5426022"/>
                <a:ext cx="86617"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Line 206"/>
              <p:cNvSpPr>
                <a:spLocks noChangeShapeType="1"/>
              </p:cNvSpPr>
              <p:nvPr/>
            </p:nvSpPr>
            <p:spPr bwMode="auto">
              <a:xfrm flipH="1">
                <a:off x="986734" y="5419111"/>
                <a:ext cx="76493"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Line 207"/>
              <p:cNvSpPr>
                <a:spLocks noChangeShapeType="1"/>
              </p:cNvSpPr>
              <p:nvPr/>
            </p:nvSpPr>
            <p:spPr bwMode="auto">
              <a:xfrm flipH="1">
                <a:off x="1001357" y="5412200"/>
                <a:ext cx="65244"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Line 208"/>
              <p:cNvSpPr>
                <a:spLocks noChangeShapeType="1"/>
              </p:cNvSpPr>
              <p:nvPr/>
            </p:nvSpPr>
            <p:spPr bwMode="auto">
              <a:xfrm flipH="1">
                <a:off x="1018230" y="5412200"/>
                <a:ext cx="48370"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Line 209"/>
              <p:cNvSpPr>
                <a:spLocks noChangeShapeType="1"/>
              </p:cNvSpPr>
              <p:nvPr/>
            </p:nvSpPr>
            <p:spPr bwMode="auto">
              <a:xfrm flipH="1">
                <a:off x="1031729" y="5412200"/>
                <a:ext cx="34872"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Line 210"/>
              <p:cNvSpPr>
                <a:spLocks noChangeShapeType="1"/>
              </p:cNvSpPr>
              <p:nvPr/>
            </p:nvSpPr>
            <p:spPr bwMode="auto">
              <a:xfrm flipH="1" flipV="1">
                <a:off x="1049728" y="5406673"/>
                <a:ext cx="16873"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Line 211"/>
              <p:cNvSpPr>
                <a:spLocks noChangeShapeType="1"/>
              </p:cNvSpPr>
              <p:nvPr/>
            </p:nvSpPr>
            <p:spPr bwMode="auto">
              <a:xfrm flipH="1">
                <a:off x="1063227" y="5412200"/>
                <a:ext cx="3374" cy="691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Line 212"/>
              <p:cNvSpPr>
                <a:spLocks noChangeShapeType="1"/>
              </p:cNvSpPr>
              <p:nvPr/>
            </p:nvSpPr>
            <p:spPr bwMode="auto">
              <a:xfrm>
                <a:off x="1066601" y="5412200"/>
                <a:ext cx="10124" cy="691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Line 213"/>
              <p:cNvSpPr>
                <a:spLocks noChangeShapeType="1"/>
              </p:cNvSpPr>
              <p:nvPr/>
            </p:nvSpPr>
            <p:spPr bwMode="auto">
              <a:xfrm>
                <a:off x="1066601" y="5412200"/>
                <a:ext cx="28122" cy="829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Line 214"/>
              <p:cNvSpPr>
                <a:spLocks noChangeShapeType="1"/>
              </p:cNvSpPr>
              <p:nvPr/>
            </p:nvSpPr>
            <p:spPr bwMode="auto">
              <a:xfrm>
                <a:off x="1066601" y="5412200"/>
                <a:ext cx="41620"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Line 215"/>
              <p:cNvSpPr>
                <a:spLocks noChangeShapeType="1"/>
              </p:cNvSpPr>
              <p:nvPr/>
            </p:nvSpPr>
            <p:spPr bwMode="auto">
              <a:xfrm flipV="1">
                <a:off x="1066601" y="5409437"/>
                <a:ext cx="56245"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Line 216"/>
              <p:cNvSpPr>
                <a:spLocks noChangeShapeType="1"/>
              </p:cNvSpPr>
              <p:nvPr/>
            </p:nvSpPr>
            <p:spPr bwMode="auto">
              <a:xfrm>
                <a:off x="1066601" y="5412200"/>
                <a:ext cx="73118" cy="1105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Line 217"/>
              <p:cNvSpPr>
                <a:spLocks noChangeShapeType="1"/>
              </p:cNvSpPr>
              <p:nvPr/>
            </p:nvSpPr>
            <p:spPr bwMode="auto">
              <a:xfrm flipV="1">
                <a:off x="1066601" y="5409437"/>
                <a:ext cx="86617"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Line 218"/>
              <p:cNvSpPr>
                <a:spLocks noChangeShapeType="1"/>
              </p:cNvSpPr>
              <p:nvPr/>
            </p:nvSpPr>
            <p:spPr bwMode="auto">
              <a:xfrm>
                <a:off x="1066601" y="5412200"/>
                <a:ext cx="101240"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Line 219"/>
              <p:cNvSpPr>
                <a:spLocks noChangeShapeType="1"/>
              </p:cNvSpPr>
              <p:nvPr/>
            </p:nvSpPr>
            <p:spPr bwMode="auto">
              <a:xfrm>
                <a:off x="1066601" y="5412200"/>
                <a:ext cx="118114" cy="1105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Line 220"/>
              <p:cNvSpPr>
                <a:spLocks noChangeShapeType="1"/>
              </p:cNvSpPr>
              <p:nvPr/>
            </p:nvSpPr>
            <p:spPr bwMode="auto">
              <a:xfrm>
                <a:off x="1073350" y="5392851"/>
                <a:ext cx="124863" cy="2626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Line 221"/>
              <p:cNvSpPr>
                <a:spLocks noChangeShapeType="1"/>
              </p:cNvSpPr>
              <p:nvPr/>
            </p:nvSpPr>
            <p:spPr bwMode="auto">
              <a:xfrm>
                <a:off x="1091349" y="5370737"/>
                <a:ext cx="121489" cy="3317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Line 222"/>
              <p:cNvSpPr>
                <a:spLocks noChangeShapeType="1"/>
              </p:cNvSpPr>
              <p:nvPr/>
            </p:nvSpPr>
            <p:spPr bwMode="auto">
              <a:xfrm>
                <a:off x="1104848" y="5333420"/>
                <a:ext cx="107990" cy="7048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Line 223"/>
              <p:cNvSpPr>
                <a:spLocks noChangeShapeType="1"/>
              </p:cNvSpPr>
              <p:nvPr/>
            </p:nvSpPr>
            <p:spPr bwMode="auto">
              <a:xfrm>
                <a:off x="1118346" y="5303014"/>
                <a:ext cx="94492" cy="10089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Line 224"/>
              <p:cNvSpPr>
                <a:spLocks noChangeShapeType="1"/>
              </p:cNvSpPr>
              <p:nvPr/>
            </p:nvSpPr>
            <p:spPr bwMode="auto">
              <a:xfrm>
                <a:off x="1136344" y="5283664"/>
                <a:ext cx="76493" cy="12024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Line 225"/>
              <p:cNvSpPr>
                <a:spLocks noChangeShapeType="1"/>
              </p:cNvSpPr>
              <p:nvPr/>
            </p:nvSpPr>
            <p:spPr bwMode="auto">
              <a:xfrm>
                <a:off x="1149844" y="5275372"/>
                <a:ext cx="62995" cy="12853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Line 227"/>
              <p:cNvSpPr>
                <a:spLocks noChangeShapeType="1"/>
              </p:cNvSpPr>
              <p:nvPr/>
            </p:nvSpPr>
            <p:spPr bwMode="auto">
              <a:xfrm>
                <a:off x="1181340" y="5273991"/>
                <a:ext cx="31497" cy="12991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Line 229"/>
              <p:cNvSpPr>
                <a:spLocks noChangeShapeType="1"/>
              </p:cNvSpPr>
              <p:nvPr/>
            </p:nvSpPr>
            <p:spPr bwMode="auto">
              <a:xfrm>
                <a:off x="1212838" y="5305778"/>
                <a:ext cx="1124" cy="9813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Line 230"/>
              <p:cNvSpPr>
                <a:spLocks noChangeShapeType="1"/>
              </p:cNvSpPr>
              <p:nvPr/>
            </p:nvSpPr>
            <p:spPr bwMode="auto">
              <a:xfrm flipH="1">
                <a:off x="1212838" y="5341713"/>
                <a:ext cx="13498" cy="6219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Line 231"/>
              <p:cNvSpPr>
                <a:spLocks noChangeShapeType="1"/>
              </p:cNvSpPr>
              <p:nvPr/>
            </p:nvSpPr>
            <p:spPr bwMode="auto">
              <a:xfrm flipH="1">
                <a:off x="1212838" y="5391469"/>
                <a:ext cx="26998" cy="1243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Line 232"/>
              <p:cNvSpPr>
                <a:spLocks noChangeShapeType="1"/>
              </p:cNvSpPr>
              <p:nvPr/>
            </p:nvSpPr>
            <p:spPr bwMode="auto">
              <a:xfrm flipH="1">
                <a:off x="1226337" y="5412200"/>
                <a:ext cx="20248" cy="829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Line 233"/>
              <p:cNvSpPr>
                <a:spLocks noChangeShapeType="1"/>
              </p:cNvSpPr>
              <p:nvPr/>
            </p:nvSpPr>
            <p:spPr bwMode="auto">
              <a:xfrm flipH="1">
                <a:off x="1239835" y="5412200"/>
                <a:ext cx="6750" cy="691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Line 234"/>
              <p:cNvSpPr>
                <a:spLocks noChangeShapeType="1"/>
              </p:cNvSpPr>
              <p:nvPr/>
            </p:nvSpPr>
            <p:spPr bwMode="auto">
              <a:xfrm flipV="1">
                <a:off x="1246584" y="5405289"/>
                <a:ext cx="11249" cy="691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Line 235"/>
              <p:cNvSpPr>
                <a:spLocks noChangeShapeType="1"/>
              </p:cNvSpPr>
              <p:nvPr/>
            </p:nvSpPr>
            <p:spPr bwMode="auto">
              <a:xfrm>
                <a:off x="1246584" y="5412200"/>
                <a:ext cx="24748" cy="691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Line 236"/>
              <p:cNvSpPr>
                <a:spLocks noChangeShapeType="1"/>
              </p:cNvSpPr>
              <p:nvPr/>
            </p:nvSpPr>
            <p:spPr bwMode="auto">
              <a:xfrm flipV="1">
                <a:off x="1246584" y="5410818"/>
                <a:ext cx="38246"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Line 237"/>
              <p:cNvSpPr>
                <a:spLocks noChangeShapeType="1"/>
              </p:cNvSpPr>
              <p:nvPr/>
            </p:nvSpPr>
            <p:spPr bwMode="auto">
              <a:xfrm flipV="1">
                <a:off x="1246584" y="5409437"/>
                <a:ext cx="56245"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Line 238"/>
              <p:cNvSpPr>
                <a:spLocks noChangeShapeType="1"/>
              </p:cNvSpPr>
              <p:nvPr/>
            </p:nvSpPr>
            <p:spPr bwMode="auto">
              <a:xfrm>
                <a:off x="1246584" y="5412200"/>
                <a:ext cx="69744"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Line 239"/>
              <p:cNvSpPr>
                <a:spLocks noChangeShapeType="1"/>
              </p:cNvSpPr>
              <p:nvPr/>
            </p:nvSpPr>
            <p:spPr bwMode="auto">
              <a:xfrm>
                <a:off x="1246584" y="5412200"/>
                <a:ext cx="83242"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Line 240"/>
              <p:cNvSpPr>
                <a:spLocks noChangeShapeType="1"/>
              </p:cNvSpPr>
              <p:nvPr/>
            </p:nvSpPr>
            <p:spPr bwMode="auto">
              <a:xfrm>
                <a:off x="1246584" y="5412200"/>
                <a:ext cx="101240"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Line 241"/>
              <p:cNvSpPr>
                <a:spLocks noChangeShapeType="1"/>
              </p:cNvSpPr>
              <p:nvPr/>
            </p:nvSpPr>
            <p:spPr bwMode="auto">
              <a:xfrm>
                <a:off x="1246584" y="5412200"/>
                <a:ext cx="114740"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Line 242"/>
              <p:cNvSpPr>
                <a:spLocks noChangeShapeType="1"/>
              </p:cNvSpPr>
              <p:nvPr/>
            </p:nvSpPr>
            <p:spPr bwMode="auto">
              <a:xfrm flipV="1">
                <a:off x="1249960" y="5416346"/>
                <a:ext cx="124863" cy="2349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Line 243"/>
              <p:cNvSpPr>
                <a:spLocks noChangeShapeType="1"/>
              </p:cNvSpPr>
              <p:nvPr/>
            </p:nvSpPr>
            <p:spPr bwMode="auto">
              <a:xfrm flipV="1">
                <a:off x="1264583" y="5412200"/>
                <a:ext cx="124863" cy="12439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Line 244"/>
              <p:cNvSpPr>
                <a:spLocks noChangeShapeType="1"/>
              </p:cNvSpPr>
              <p:nvPr/>
            </p:nvSpPr>
            <p:spPr bwMode="auto">
              <a:xfrm flipV="1">
                <a:off x="1278082" y="5412200"/>
                <a:ext cx="124863" cy="2017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Line 245"/>
              <p:cNvSpPr>
                <a:spLocks noChangeShapeType="1"/>
              </p:cNvSpPr>
              <p:nvPr/>
            </p:nvSpPr>
            <p:spPr bwMode="auto">
              <a:xfrm flipV="1">
                <a:off x="1291581" y="5399761"/>
                <a:ext cx="128239" cy="22942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Line 246"/>
              <p:cNvSpPr>
                <a:spLocks noChangeShapeType="1"/>
              </p:cNvSpPr>
              <p:nvPr/>
            </p:nvSpPr>
            <p:spPr bwMode="auto">
              <a:xfrm flipV="1">
                <a:off x="1309579" y="5430167"/>
                <a:ext cx="121489" cy="21146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Line 247"/>
              <p:cNvSpPr>
                <a:spLocks noChangeShapeType="1"/>
              </p:cNvSpPr>
              <p:nvPr/>
            </p:nvSpPr>
            <p:spPr bwMode="auto">
              <a:xfrm flipV="1">
                <a:off x="1323078" y="5430167"/>
                <a:ext cx="107990" cy="23495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Line 249"/>
              <p:cNvSpPr>
                <a:spLocks noChangeShapeType="1"/>
              </p:cNvSpPr>
              <p:nvPr/>
            </p:nvSpPr>
            <p:spPr bwMode="auto">
              <a:xfrm flipV="1">
                <a:off x="1354574" y="5430167"/>
                <a:ext cx="76493" cy="26121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Line 251"/>
              <p:cNvSpPr>
                <a:spLocks noChangeShapeType="1"/>
              </p:cNvSpPr>
              <p:nvPr/>
            </p:nvSpPr>
            <p:spPr bwMode="auto">
              <a:xfrm flipV="1">
                <a:off x="1382697" y="5430167"/>
                <a:ext cx="48370" cy="27918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Line 253"/>
              <p:cNvSpPr>
                <a:spLocks noChangeShapeType="1"/>
              </p:cNvSpPr>
              <p:nvPr/>
            </p:nvSpPr>
            <p:spPr bwMode="auto">
              <a:xfrm flipV="1">
                <a:off x="1413069" y="5430167"/>
                <a:ext cx="17998" cy="25707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Line 255"/>
              <p:cNvSpPr>
                <a:spLocks noChangeShapeType="1"/>
              </p:cNvSpPr>
              <p:nvPr/>
            </p:nvSpPr>
            <p:spPr bwMode="auto">
              <a:xfrm flipH="1" flipV="1">
                <a:off x="1431067" y="5430167"/>
                <a:ext cx="13498" cy="22251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Line 257"/>
              <p:cNvSpPr>
                <a:spLocks noChangeShapeType="1"/>
              </p:cNvSpPr>
              <p:nvPr/>
            </p:nvSpPr>
            <p:spPr bwMode="auto">
              <a:xfrm flipH="1" flipV="1">
                <a:off x="1431067" y="5430167"/>
                <a:ext cx="41620" cy="15341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Line 258"/>
              <p:cNvSpPr>
                <a:spLocks noChangeShapeType="1"/>
              </p:cNvSpPr>
              <p:nvPr/>
            </p:nvSpPr>
            <p:spPr bwMode="auto">
              <a:xfrm flipH="1" flipV="1">
                <a:off x="1431067" y="5430167"/>
                <a:ext cx="58495" cy="9398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Line 259"/>
              <p:cNvSpPr>
                <a:spLocks noChangeShapeType="1"/>
              </p:cNvSpPr>
              <p:nvPr/>
            </p:nvSpPr>
            <p:spPr bwMode="auto">
              <a:xfrm flipH="1" flipV="1">
                <a:off x="1431067" y="5430167"/>
                <a:ext cx="71994" cy="6081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Line 260"/>
              <p:cNvSpPr>
                <a:spLocks noChangeShapeType="1"/>
              </p:cNvSpPr>
              <p:nvPr/>
            </p:nvSpPr>
            <p:spPr bwMode="auto">
              <a:xfrm flipH="1" flipV="1">
                <a:off x="1431067" y="5430167"/>
                <a:ext cx="86617"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Line 261"/>
              <p:cNvSpPr>
                <a:spLocks noChangeShapeType="1"/>
              </p:cNvSpPr>
              <p:nvPr/>
            </p:nvSpPr>
            <p:spPr bwMode="auto">
              <a:xfrm flipH="1" flipV="1">
                <a:off x="1447941" y="5405289"/>
                <a:ext cx="73118" cy="1382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Line 262"/>
              <p:cNvSpPr>
                <a:spLocks noChangeShapeType="1"/>
              </p:cNvSpPr>
              <p:nvPr/>
            </p:nvSpPr>
            <p:spPr bwMode="auto">
              <a:xfrm flipH="1" flipV="1">
                <a:off x="1461441" y="5417729"/>
                <a:ext cx="59619"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Line 263"/>
              <p:cNvSpPr>
                <a:spLocks noChangeShapeType="1"/>
              </p:cNvSpPr>
              <p:nvPr/>
            </p:nvSpPr>
            <p:spPr bwMode="auto">
              <a:xfrm flipH="1" flipV="1">
                <a:off x="1476064" y="5412200"/>
                <a:ext cx="44996" cy="691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Line 264"/>
              <p:cNvSpPr>
                <a:spLocks noChangeShapeType="1"/>
              </p:cNvSpPr>
              <p:nvPr/>
            </p:nvSpPr>
            <p:spPr bwMode="auto">
              <a:xfrm flipH="1" flipV="1">
                <a:off x="1492938" y="5416346"/>
                <a:ext cx="28122"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Line 265"/>
              <p:cNvSpPr>
                <a:spLocks noChangeShapeType="1"/>
              </p:cNvSpPr>
              <p:nvPr/>
            </p:nvSpPr>
            <p:spPr bwMode="auto">
              <a:xfrm flipH="1" flipV="1">
                <a:off x="1506436" y="5416346"/>
                <a:ext cx="14624"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Line 266"/>
              <p:cNvSpPr>
                <a:spLocks noChangeShapeType="1"/>
              </p:cNvSpPr>
              <p:nvPr/>
            </p:nvSpPr>
            <p:spPr bwMode="auto">
              <a:xfrm>
                <a:off x="1521060" y="5419111"/>
                <a:ext cx="1124"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Line 267"/>
              <p:cNvSpPr>
                <a:spLocks noChangeShapeType="1"/>
              </p:cNvSpPr>
              <p:nvPr/>
            </p:nvSpPr>
            <p:spPr bwMode="auto">
              <a:xfrm>
                <a:off x="1521060" y="5419111"/>
                <a:ext cx="16873"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Line 268"/>
              <p:cNvSpPr>
                <a:spLocks noChangeShapeType="1"/>
              </p:cNvSpPr>
              <p:nvPr/>
            </p:nvSpPr>
            <p:spPr bwMode="auto">
              <a:xfrm flipV="1">
                <a:off x="1521060" y="5412200"/>
                <a:ext cx="30372" cy="691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Line 269"/>
              <p:cNvSpPr>
                <a:spLocks noChangeShapeType="1"/>
              </p:cNvSpPr>
              <p:nvPr/>
            </p:nvSpPr>
            <p:spPr bwMode="auto">
              <a:xfrm>
                <a:off x="1521060" y="5419111"/>
                <a:ext cx="44996"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Line 270"/>
              <p:cNvSpPr>
                <a:spLocks noChangeShapeType="1"/>
              </p:cNvSpPr>
              <p:nvPr/>
            </p:nvSpPr>
            <p:spPr bwMode="auto">
              <a:xfrm flipV="1">
                <a:off x="1521060" y="5413583"/>
                <a:ext cx="61869"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Line 271"/>
              <p:cNvSpPr>
                <a:spLocks noChangeShapeType="1"/>
              </p:cNvSpPr>
              <p:nvPr/>
            </p:nvSpPr>
            <p:spPr bwMode="auto">
              <a:xfrm flipV="1">
                <a:off x="1521060" y="5401144"/>
                <a:ext cx="76493" cy="1796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Line 272"/>
              <p:cNvSpPr>
                <a:spLocks noChangeShapeType="1"/>
              </p:cNvSpPr>
              <p:nvPr/>
            </p:nvSpPr>
            <p:spPr bwMode="auto">
              <a:xfrm flipV="1">
                <a:off x="1521060" y="5417729"/>
                <a:ext cx="89992"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Line 273"/>
              <p:cNvSpPr>
                <a:spLocks noChangeShapeType="1"/>
              </p:cNvSpPr>
              <p:nvPr/>
            </p:nvSpPr>
            <p:spPr bwMode="auto">
              <a:xfrm flipV="1">
                <a:off x="1521060" y="5417729"/>
                <a:ext cx="106864"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Line 274"/>
              <p:cNvSpPr>
                <a:spLocks noChangeShapeType="1"/>
              </p:cNvSpPr>
              <p:nvPr/>
            </p:nvSpPr>
            <p:spPr bwMode="auto">
              <a:xfrm>
                <a:off x="1524434" y="5406673"/>
                <a:ext cx="118114" cy="96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Line 275"/>
              <p:cNvSpPr>
                <a:spLocks noChangeShapeType="1"/>
              </p:cNvSpPr>
              <p:nvPr/>
            </p:nvSpPr>
            <p:spPr bwMode="auto">
              <a:xfrm>
                <a:off x="1531184" y="5373502"/>
                <a:ext cx="124863" cy="456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Line 276"/>
              <p:cNvSpPr>
                <a:spLocks noChangeShapeType="1"/>
              </p:cNvSpPr>
              <p:nvPr/>
            </p:nvSpPr>
            <p:spPr bwMode="auto">
              <a:xfrm>
                <a:off x="1544683" y="5318218"/>
                <a:ext cx="128239" cy="9813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Line 277"/>
              <p:cNvSpPr>
                <a:spLocks noChangeShapeType="1"/>
              </p:cNvSpPr>
              <p:nvPr/>
            </p:nvSpPr>
            <p:spPr bwMode="auto">
              <a:xfrm>
                <a:off x="1562681" y="5279519"/>
                <a:ext cx="124863" cy="13406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Line 278"/>
              <p:cNvSpPr>
                <a:spLocks noChangeShapeType="1"/>
              </p:cNvSpPr>
              <p:nvPr/>
            </p:nvSpPr>
            <p:spPr bwMode="auto">
              <a:xfrm>
                <a:off x="1576180" y="5243583"/>
                <a:ext cx="124863" cy="17414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Line 279"/>
              <p:cNvSpPr>
                <a:spLocks noChangeShapeType="1"/>
              </p:cNvSpPr>
              <p:nvPr/>
            </p:nvSpPr>
            <p:spPr bwMode="auto">
              <a:xfrm>
                <a:off x="1589678" y="5211795"/>
                <a:ext cx="128239" cy="19764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Line 280"/>
              <p:cNvSpPr>
                <a:spLocks noChangeShapeType="1"/>
              </p:cNvSpPr>
              <p:nvPr/>
            </p:nvSpPr>
            <p:spPr bwMode="auto">
              <a:xfrm>
                <a:off x="1607677" y="5189681"/>
                <a:ext cx="121489" cy="22804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Line 281"/>
              <p:cNvSpPr>
                <a:spLocks noChangeShapeType="1"/>
              </p:cNvSpPr>
              <p:nvPr/>
            </p:nvSpPr>
            <p:spPr bwMode="auto">
              <a:xfrm>
                <a:off x="1621175" y="5168951"/>
                <a:ext cx="124863" cy="24463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Line 282"/>
              <p:cNvSpPr>
                <a:spLocks noChangeShapeType="1"/>
              </p:cNvSpPr>
              <p:nvPr/>
            </p:nvSpPr>
            <p:spPr bwMode="auto">
              <a:xfrm>
                <a:off x="1634675" y="5150983"/>
                <a:ext cx="111364" cy="25016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Line 284"/>
              <p:cNvSpPr>
                <a:spLocks noChangeShapeType="1"/>
              </p:cNvSpPr>
              <p:nvPr/>
            </p:nvSpPr>
            <p:spPr bwMode="auto">
              <a:xfrm>
                <a:off x="1666172" y="5124723"/>
                <a:ext cx="79868" cy="27642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Line 287"/>
              <p:cNvSpPr>
                <a:spLocks noChangeShapeType="1"/>
              </p:cNvSpPr>
              <p:nvPr/>
            </p:nvSpPr>
            <p:spPr bwMode="auto">
              <a:xfrm>
                <a:off x="1711168" y="5135780"/>
                <a:ext cx="34872" cy="2653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Line 289"/>
              <p:cNvSpPr>
                <a:spLocks noChangeShapeType="1"/>
              </p:cNvSpPr>
              <p:nvPr/>
            </p:nvSpPr>
            <p:spPr bwMode="auto">
              <a:xfrm>
                <a:off x="1742665" y="5178625"/>
                <a:ext cx="3374" cy="22251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Line 291"/>
              <p:cNvSpPr>
                <a:spLocks noChangeShapeType="1"/>
              </p:cNvSpPr>
              <p:nvPr/>
            </p:nvSpPr>
            <p:spPr bwMode="auto">
              <a:xfrm flipH="1">
                <a:off x="1746039" y="5210414"/>
                <a:ext cx="28122" cy="19073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Line 292"/>
              <p:cNvSpPr>
                <a:spLocks noChangeShapeType="1"/>
              </p:cNvSpPr>
              <p:nvPr/>
            </p:nvSpPr>
            <p:spPr bwMode="auto">
              <a:xfrm flipH="1">
                <a:off x="1746039" y="5250494"/>
                <a:ext cx="41620" cy="15065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Line 293"/>
              <p:cNvSpPr>
                <a:spLocks noChangeShapeType="1"/>
              </p:cNvSpPr>
              <p:nvPr/>
            </p:nvSpPr>
            <p:spPr bwMode="auto">
              <a:xfrm flipH="1">
                <a:off x="1746039" y="5294721"/>
                <a:ext cx="55120" cy="10642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Line 294"/>
              <p:cNvSpPr>
                <a:spLocks noChangeShapeType="1"/>
              </p:cNvSpPr>
              <p:nvPr/>
            </p:nvSpPr>
            <p:spPr bwMode="auto">
              <a:xfrm flipH="1">
                <a:off x="1746039" y="5337567"/>
                <a:ext cx="73118" cy="6357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Line 295"/>
              <p:cNvSpPr>
                <a:spLocks noChangeShapeType="1"/>
              </p:cNvSpPr>
              <p:nvPr/>
            </p:nvSpPr>
            <p:spPr bwMode="auto">
              <a:xfrm flipH="1">
                <a:off x="1746039" y="5381794"/>
                <a:ext cx="86617" cy="1934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Line 296"/>
              <p:cNvSpPr>
                <a:spLocks noChangeShapeType="1"/>
              </p:cNvSpPr>
              <p:nvPr/>
            </p:nvSpPr>
            <p:spPr bwMode="auto">
              <a:xfrm flipH="1" flipV="1">
                <a:off x="1749414" y="5409437"/>
                <a:ext cx="96741"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Line 297"/>
              <p:cNvSpPr>
                <a:spLocks noChangeShapeType="1"/>
              </p:cNvSpPr>
              <p:nvPr/>
            </p:nvSpPr>
            <p:spPr bwMode="auto">
              <a:xfrm flipH="1">
                <a:off x="1762913" y="5416346"/>
                <a:ext cx="86617"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Line 298"/>
              <p:cNvSpPr>
                <a:spLocks noChangeShapeType="1"/>
              </p:cNvSpPr>
              <p:nvPr/>
            </p:nvSpPr>
            <p:spPr bwMode="auto">
              <a:xfrm flipH="1">
                <a:off x="1770787" y="5424640"/>
                <a:ext cx="93366"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299"/>
              <p:cNvSpPr>
                <a:spLocks noChangeShapeType="1"/>
              </p:cNvSpPr>
              <p:nvPr/>
            </p:nvSpPr>
            <p:spPr bwMode="auto">
              <a:xfrm flipH="1">
                <a:off x="1777536" y="5416346"/>
                <a:ext cx="103491"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Line 300"/>
              <p:cNvSpPr>
                <a:spLocks noChangeShapeType="1"/>
              </p:cNvSpPr>
              <p:nvPr/>
            </p:nvSpPr>
            <p:spPr bwMode="auto">
              <a:xfrm flipH="1">
                <a:off x="1791034" y="5416346"/>
                <a:ext cx="96741"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Line 301"/>
              <p:cNvSpPr>
                <a:spLocks noChangeShapeType="1"/>
              </p:cNvSpPr>
              <p:nvPr/>
            </p:nvSpPr>
            <p:spPr bwMode="auto">
              <a:xfrm flipH="1">
                <a:off x="1804534" y="5416346"/>
                <a:ext cx="83242"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Line 302"/>
              <p:cNvSpPr>
                <a:spLocks noChangeShapeType="1"/>
              </p:cNvSpPr>
              <p:nvPr/>
            </p:nvSpPr>
            <p:spPr bwMode="auto">
              <a:xfrm flipH="1">
                <a:off x="1819157" y="5416346"/>
                <a:ext cx="68618"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Line 303"/>
              <p:cNvSpPr>
                <a:spLocks noChangeShapeType="1"/>
              </p:cNvSpPr>
              <p:nvPr/>
            </p:nvSpPr>
            <p:spPr bwMode="auto">
              <a:xfrm flipH="1" flipV="1">
                <a:off x="1836031" y="5412200"/>
                <a:ext cx="51746"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Line 304"/>
              <p:cNvSpPr>
                <a:spLocks noChangeShapeType="1"/>
              </p:cNvSpPr>
              <p:nvPr/>
            </p:nvSpPr>
            <p:spPr bwMode="auto">
              <a:xfrm flipH="1" flipV="1">
                <a:off x="1849530" y="5412200"/>
                <a:ext cx="38246"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Line 305"/>
              <p:cNvSpPr>
                <a:spLocks noChangeShapeType="1"/>
              </p:cNvSpPr>
              <p:nvPr/>
            </p:nvSpPr>
            <p:spPr bwMode="auto">
              <a:xfrm flipH="1">
                <a:off x="1864154" y="5416346"/>
                <a:ext cx="23622"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Line 306"/>
              <p:cNvSpPr>
                <a:spLocks noChangeShapeType="1"/>
              </p:cNvSpPr>
              <p:nvPr/>
            </p:nvSpPr>
            <p:spPr bwMode="auto">
              <a:xfrm flipH="1">
                <a:off x="1881027" y="5416346"/>
                <a:ext cx="6750"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307"/>
              <p:cNvSpPr>
                <a:spLocks noChangeArrowheads="1"/>
              </p:cNvSpPr>
              <p:nvPr/>
            </p:nvSpPr>
            <p:spPr bwMode="auto">
              <a:xfrm>
                <a:off x="1891151" y="5413583"/>
                <a:ext cx="11249" cy="5528"/>
              </a:xfrm>
              <a:prstGeom prst="ellipse">
                <a:avLst/>
              </a:pr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Line 308"/>
              <p:cNvSpPr>
                <a:spLocks noChangeShapeType="1"/>
              </p:cNvSpPr>
              <p:nvPr/>
            </p:nvSpPr>
            <p:spPr bwMode="auto">
              <a:xfrm flipV="1">
                <a:off x="1909149" y="5413583"/>
                <a:ext cx="1124"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Line 309"/>
              <p:cNvSpPr>
                <a:spLocks noChangeShapeType="1"/>
              </p:cNvSpPr>
              <p:nvPr/>
            </p:nvSpPr>
            <p:spPr bwMode="auto">
              <a:xfrm flipV="1">
                <a:off x="1926022" y="5399761"/>
                <a:ext cx="1124" cy="1658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Line 310"/>
              <p:cNvSpPr>
                <a:spLocks noChangeShapeType="1"/>
              </p:cNvSpPr>
              <p:nvPr/>
            </p:nvSpPr>
            <p:spPr bwMode="auto">
              <a:xfrm flipV="1">
                <a:off x="1939521" y="5413583"/>
                <a:ext cx="1124"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Line 311"/>
              <p:cNvSpPr>
                <a:spLocks noChangeShapeType="1"/>
              </p:cNvSpPr>
              <p:nvPr/>
            </p:nvSpPr>
            <p:spPr bwMode="auto">
              <a:xfrm flipV="1">
                <a:off x="1954145" y="5412200"/>
                <a:ext cx="1124"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Line 312"/>
              <p:cNvSpPr>
                <a:spLocks noChangeShapeType="1"/>
              </p:cNvSpPr>
              <p:nvPr/>
            </p:nvSpPr>
            <p:spPr bwMode="auto">
              <a:xfrm flipV="1">
                <a:off x="1971019" y="5410818"/>
                <a:ext cx="1124"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Line 313"/>
              <p:cNvSpPr>
                <a:spLocks noChangeShapeType="1"/>
              </p:cNvSpPr>
              <p:nvPr/>
            </p:nvSpPr>
            <p:spPr bwMode="auto">
              <a:xfrm>
                <a:off x="1985643" y="5416346"/>
                <a:ext cx="1124" cy="691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141"/>
              <p:cNvSpPr>
                <a:spLocks/>
              </p:cNvSpPr>
              <p:nvPr/>
            </p:nvSpPr>
            <p:spPr bwMode="auto">
              <a:xfrm>
                <a:off x="533400" y="5401144"/>
                <a:ext cx="336343" cy="27642"/>
              </a:xfrm>
              <a:custGeom>
                <a:avLst/>
                <a:gdLst/>
                <a:ahLst/>
                <a:cxnLst>
                  <a:cxn ang="0">
                    <a:pos x="6" y="13"/>
                  </a:cxn>
                  <a:cxn ang="0">
                    <a:pos x="12" y="8"/>
                  </a:cxn>
                  <a:cxn ang="0">
                    <a:pos x="18" y="8"/>
                  </a:cxn>
                  <a:cxn ang="0">
                    <a:pos x="25" y="16"/>
                  </a:cxn>
                  <a:cxn ang="0">
                    <a:pos x="34" y="12"/>
                  </a:cxn>
                  <a:cxn ang="0">
                    <a:pos x="40" y="11"/>
                  </a:cxn>
                  <a:cxn ang="0">
                    <a:pos x="46" y="16"/>
                  </a:cxn>
                  <a:cxn ang="0">
                    <a:pos x="55" y="4"/>
                  </a:cxn>
                  <a:cxn ang="0">
                    <a:pos x="61" y="8"/>
                  </a:cxn>
                  <a:cxn ang="0">
                    <a:pos x="71" y="14"/>
                  </a:cxn>
                  <a:cxn ang="0">
                    <a:pos x="77" y="7"/>
                  </a:cxn>
                  <a:cxn ang="0">
                    <a:pos x="83" y="6"/>
                  </a:cxn>
                  <a:cxn ang="0">
                    <a:pos x="89" y="9"/>
                  </a:cxn>
                  <a:cxn ang="0">
                    <a:pos x="95" y="14"/>
                  </a:cxn>
                  <a:cxn ang="0">
                    <a:pos x="102" y="8"/>
                  </a:cxn>
                  <a:cxn ang="0">
                    <a:pos x="111" y="8"/>
                  </a:cxn>
                  <a:cxn ang="0">
                    <a:pos x="120" y="6"/>
                  </a:cxn>
                  <a:cxn ang="0">
                    <a:pos x="126" y="2"/>
                  </a:cxn>
                  <a:cxn ang="0">
                    <a:pos x="132" y="9"/>
                  </a:cxn>
                  <a:cxn ang="0">
                    <a:pos x="138" y="14"/>
                  </a:cxn>
                  <a:cxn ang="0">
                    <a:pos x="148" y="2"/>
                  </a:cxn>
                  <a:cxn ang="0">
                    <a:pos x="154" y="9"/>
                  </a:cxn>
                  <a:cxn ang="0">
                    <a:pos x="160" y="8"/>
                  </a:cxn>
                  <a:cxn ang="0">
                    <a:pos x="169" y="12"/>
                  </a:cxn>
                  <a:cxn ang="0">
                    <a:pos x="175" y="6"/>
                  </a:cxn>
                  <a:cxn ang="0">
                    <a:pos x="185" y="9"/>
                  </a:cxn>
                  <a:cxn ang="0">
                    <a:pos x="191" y="13"/>
                  </a:cxn>
                  <a:cxn ang="0">
                    <a:pos x="197" y="12"/>
                  </a:cxn>
                  <a:cxn ang="0">
                    <a:pos x="203" y="8"/>
                  </a:cxn>
                  <a:cxn ang="0">
                    <a:pos x="209" y="11"/>
                  </a:cxn>
                  <a:cxn ang="0">
                    <a:pos x="215" y="8"/>
                  </a:cxn>
                  <a:cxn ang="0">
                    <a:pos x="225" y="9"/>
                  </a:cxn>
                  <a:cxn ang="0">
                    <a:pos x="231" y="7"/>
                  </a:cxn>
                  <a:cxn ang="0">
                    <a:pos x="240" y="12"/>
                  </a:cxn>
                  <a:cxn ang="0">
                    <a:pos x="249" y="7"/>
                  </a:cxn>
                  <a:cxn ang="0">
                    <a:pos x="259" y="9"/>
                  </a:cxn>
                  <a:cxn ang="0">
                    <a:pos x="262" y="9"/>
                  </a:cxn>
                  <a:cxn ang="0">
                    <a:pos x="268" y="14"/>
                  </a:cxn>
                  <a:cxn ang="0">
                    <a:pos x="274" y="12"/>
                  </a:cxn>
                  <a:cxn ang="0">
                    <a:pos x="280" y="9"/>
                  </a:cxn>
                  <a:cxn ang="0">
                    <a:pos x="289" y="12"/>
                  </a:cxn>
                  <a:cxn ang="0">
                    <a:pos x="296" y="13"/>
                  </a:cxn>
                </a:cxnLst>
                <a:rect l="0" t="0" r="r" b="b"/>
                <a:pathLst>
                  <a:path w="299" h="19">
                    <a:moveTo>
                      <a:pt x="0" y="3"/>
                    </a:moveTo>
                    <a:lnTo>
                      <a:pt x="3" y="12"/>
                    </a:lnTo>
                    <a:lnTo>
                      <a:pt x="6" y="13"/>
                    </a:lnTo>
                    <a:lnTo>
                      <a:pt x="6" y="6"/>
                    </a:lnTo>
                    <a:lnTo>
                      <a:pt x="9" y="12"/>
                    </a:lnTo>
                    <a:lnTo>
                      <a:pt x="12" y="8"/>
                    </a:lnTo>
                    <a:lnTo>
                      <a:pt x="15" y="12"/>
                    </a:lnTo>
                    <a:lnTo>
                      <a:pt x="15" y="9"/>
                    </a:lnTo>
                    <a:lnTo>
                      <a:pt x="18" y="8"/>
                    </a:lnTo>
                    <a:lnTo>
                      <a:pt x="21" y="7"/>
                    </a:lnTo>
                    <a:lnTo>
                      <a:pt x="21" y="18"/>
                    </a:lnTo>
                    <a:lnTo>
                      <a:pt x="25" y="16"/>
                    </a:lnTo>
                    <a:lnTo>
                      <a:pt x="28" y="16"/>
                    </a:lnTo>
                    <a:lnTo>
                      <a:pt x="31" y="7"/>
                    </a:lnTo>
                    <a:lnTo>
                      <a:pt x="34" y="12"/>
                    </a:lnTo>
                    <a:lnTo>
                      <a:pt x="37" y="8"/>
                    </a:lnTo>
                    <a:lnTo>
                      <a:pt x="40" y="4"/>
                    </a:lnTo>
                    <a:lnTo>
                      <a:pt x="40" y="11"/>
                    </a:lnTo>
                    <a:lnTo>
                      <a:pt x="43" y="11"/>
                    </a:lnTo>
                    <a:lnTo>
                      <a:pt x="46" y="11"/>
                    </a:lnTo>
                    <a:lnTo>
                      <a:pt x="46" y="16"/>
                    </a:lnTo>
                    <a:lnTo>
                      <a:pt x="49" y="8"/>
                    </a:lnTo>
                    <a:lnTo>
                      <a:pt x="52" y="19"/>
                    </a:lnTo>
                    <a:lnTo>
                      <a:pt x="55" y="4"/>
                    </a:lnTo>
                    <a:lnTo>
                      <a:pt x="55" y="3"/>
                    </a:lnTo>
                    <a:lnTo>
                      <a:pt x="58" y="7"/>
                    </a:lnTo>
                    <a:lnTo>
                      <a:pt x="61" y="8"/>
                    </a:lnTo>
                    <a:lnTo>
                      <a:pt x="65" y="0"/>
                    </a:lnTo>
                    <a:lnTo>
                      <a:pt x="68" y="11"/>
                    </a:lnTo>
                    <a:lnTo>
                      <a:pt x="71" y="14"/>
                    </a:lnTo>
                    <a:lnTo>
                      <a:pt x="71" y="3"/>
                    </a:lnTo>
                    <a:lnTo>
                      <a:pt x="74" y="13"/>
                    </a:lnTo>
                    <a:lnTo>
                      <a:pt x="77" y="7"/>
                    </a:lnTo>
                    <a:lnTo>
                      <a:pt x="80" y="16"/>
                    </a:lnTo>
                    <a:lnTo>
                      <a:pt x="80" y="14"/>
                    </a:lnTo>
                    <a:lnTo>
                      <a:pt x="83" y="6"/>
                    </a:lnTo>
                    <a:lnTo>
                      <a:pt x="86" y="11"/>
                    </a:lnTo>
                    <a:lnTo>
                      <a:pt x="86" y="7"/>
                    </a:lnTo>
                    <a:lnTo>
                      <a:pt x="89" y="9"/>
                    </a:lnTo>
                    <a:lnTo>
                      <a:pt x="92" y="6"/>
                    </a:lnTo>
                    <a:lnTo>
                      <a:pt x="95" y="2"/>
                    </a:lnTo>
                    <a:lnTo>
                      <a:pt x="95" y="14"/>
                    </a:lnTo>
                    <a:lnTo>
                      <a:pt x="98" y="7"/>
                    </a:lnTo>
                    <a:lnTo>
                      <a:pt x="102" y="12"/>
                    </a:lnTo>
                    <a:lnTo>
                      <a:pt x="102" y="8"/>
                    </a:lnTo>
                    <a:lnTo>
                      <a:pt x="105" y="11"/>
                    </a:lnTo>
                    <a:lnTo>
                      <a:pt x="108" y="8"/>
                    </a:lnTo>
                    <a:lnTo>
                      <a:pt x="111" y="8"/>
                    </a:lnTo>
                    <a:lnTo>
                      <a:pt x="114" y="16"/>
                    </a:lnTo>
                    <a:lnTo>
                      <a:pt x="117" y="16"/>
                    </a:lnTo>
                    <a:lnTo>
                      <a:pt x="120" y="6"/>
                    </a:lnTo>
                    <a:lnTo>
                      <a:pt x="120" y="9"/>
                    </a:lnTo>
                    <a:lnTo>
                      <a:pt x="123" y="12"/>
                    </a:lnTo>
                    <a:lnTo>
                      <a:pt x="126" y="2"/>
                    </a:lnTo>
                    <a:lnTo>
                      <a:pt x="126" y="7"/>
                    </a:lnTo>
                    <a:lnTo>
                      <a:pt x="129" y="3"/>
                    </a:lnTo>
                    <a:lnTo>
                      <a:pt x="132" y="9"/>
                    </a:lnTo>
                    <a:lnTo>
                      <a:pt x="135" y="11"/>
                    </a:lnTo>
                    <a:lnTo>
                      <a:pt x="135" y="9"/>
                    </a:lnTo>
                    <a:lnTo>
                      <a:pt x="138" y="14"/>
                    </a:lnTo>
                    <a:lnTo>
                      <a:pt x="142" y="7"/>
                    </a:lnTo>
                    <a:lnTo>
                      <a:pt x="145" y="9"/>
                    </a:lnTo>
                    <a:lnTo>
                      <a:pt x="148" y="2"/>
                    </a:lnTo>
                    <a:lnTo>
                      <a:pt x="151" y="3"/>
                    </a:lnTo>
                    <a:lnTo>
                      <a:pt x="151" y="8"/>
                    </a:lnTo>
                    <a:lnTo>
                      <a:pt x="154" y="9"/>
                    </a:lnTo>
                    <a:lnTo>
                      <a:pt x="157" y="3"/>
                    </a:lnTo>
                    <a:lnTo>
                      <a:pt x="160" y="13"/>
                    </a:lnTo>
                    <a:lnTo>
                      <a:pt x="160" y="8"/>
                    </a:lnTo>
                    <a:lnTo>
                      <a:pt x="163" y="14"/>
                    </a:lnTo>
                    <a:lnTo>
                      <a:pt x="166" y="4"/>
                    </a:lnTo>
                    <a:lnTo>
                      <a:pt x="169" y="12"/>
                    </a:lnTo>
                    <a:lnTo>
                      <a:pt x="172" y="13"/>
                    </a:lnTo>
                    <a:lnTo>
                      <a:pt x="175" y="8"/>
                    </a:lnTo>
                    <a:lnTo>
                      <a:pt x="175" y="6"/>
                    </a:lnTo>
                    <a:lnTo>
                      <a:pt x="179" y="12"/>
                    </a:lnTo>
                    <a:lnTo>
                      <a:pt x="182" y="17"/>
                    </a:lnTo>
                    <a:lnTo>
                      <a:pt x="185" y="9"/>
                    </a:lnTo>
                    <a:lnTo>
                      <a:pt x="185" y="12"/>
                    </a:lnTo>
                    <a:lnTo>
                      <a:pt x="188" y="13"/>
                    </a:lnTo>
                    <a:lnTo>
                      <a:pt x="191" y="13"/>
                    </a:lnTo>
                    <a:lnTo>
                      <a:pt x="191" y="8"/>
                    </a:lnTo>
                    <a:lnTo>
                      <a:pt x="194" y="7"/>
                    </a:lnTo>
                    <a:lnTo>
                      <a:pt x="197" y="12"/>
                    </a:lnTo>
                    <a:lnTo>
                      <a:pt x="200" y="16"/>
                    </a:lnTo>
                    <a:lnTo>
                      <a:pt x="200" y="13"/>
                    </a:lnTo>
                    <a:lnTo>
                      <a:pt x="203" y="8"/>
                    </a:lnTo>
                    <a:lnTo>
                      <a:pt x="206" y="13"/>
                    </a:lnTo>
                    <a:lnTo>
                      <a:pt x="206" y="4"/>
                    </a:lnTo>
                    <a:lnTo>
                      <a:pt x="209" y="11"/>
                    </a:lnTo>
                    <a:lnTo>
                      <a:pt x="212" y="7"/>
                    </a:lnTo>
                    <a:lnTo>
                      <a:pt x="215" y="11"/>
                    </a:lnTo>
                    <a:lnTo>
                      <a:pt x="215" y="8"/>
                    </a:lnTo>
                    <a:lnTo>
                      <a:pt x="219" y="17"/>
                    </a:lnTo>
                    <a:lnTo>
                      <a:pt x="222" y="6"/>
                    </a:lnTo>
                    <a:lnTo>
                      <a:pt x="225" y="9"/>
                    </a:lnTo>
                    <a:lnTo>
                      <a:pt x="225" y="7"/>
                    </a:lnTo>
                    <a:lnTo>
                      <a:pt x="228" y="14"/>
                    </a:lnTo>
                    <a:lnTo>
                      <a:pt x="231" y="7"/>
                    </a:lnTo>
                    <a:lnTo>
                      <a:pt x="234" y="14"/>
                    </a:lnTo>
                    <a:lnTo>
                      <a:pt x="237" y="11"/>
                    </a:lnTo>
                    <a:lnTo>
                      <a:pt x="240" y="12"/>
                    </a:lnTo>
                    <a:lnTo>
                      <a:pt x="243" y="4"/>
                    </a:lnTo>
                    <a:lnTo>
                      <a:pt x="246" y="9"/>
                    </a:lnTo>
                    <a:lnTo>
                      <a:pt x="249" y="7"/>
                    </a:lnTo>
                    <a:lnTo>
                      <a:pt x="249" y="12"/>
                    </a:lnTo>
                    <a:lnTo>
                      <a:pt x="252" y="3"/>
                    </a:lnTo>
                    <a:lnTo>
                      <a:pt x="259" y="9"/>
                    </a:lnTo>
                    <a:lnTo>
                      <a:pt x="256" y="9"/>
                    </a:lnTo>
                    <a:lnTo>
                      <a:pt x="259" y="9"/>
                    </a:lnTo>
                    <a:lnTo>
                      <a:pt x="262" y="9"/>
                    </a:lnTo>
                    <a:lnTo>
                      <a:pt x="265" y="16"/>
                    </a:lnTo>
                    <a:lnTo>
                      <a:pt x="265" y="7"/>
                    </a:lnTo>
                    <a:lnTo>
                      <a:pt x="268" y="14"/>
                    </a:lnTo>
                    <a:lnTo>
                      <a:pt x="271" y="9"/>
                    </a:lnTo>
                    <a:lnTo>
                      <a:pt x="271" y="7"/>
                    </a:lnTo>
                    <a:lnTo>
                      <a:pt x="274" y="12"/>
                    </a:lnTo>
                    <a:lnTo>
                      <a:pt x="277" y="11"/>
                    </a:lnTo>
                    <a:lnTo>
                      <a:pt x="280" y="14"/>
                    </a:lnTo>
                    <a:lnTo>
                      <a:pt x="280" y="9"/>
                    </a:lnTo>
                    <a:lnTo>
                      <a:pt x="283" y="6"/>
                    </a:lnTo>
                    <a:lnTo>
                      <a:pt x="286" y="7"/>
                    </a:lnTo>
                    <a:lnTo>
                      <a:pt x="289" y="12"/>
                    </a:lnTo>
                    <a:lnTo>
                      <a:pt x="289" y="11"/>
                    </a:lnTo>
                    <a:lnTo>
                      <a:pt x="292" y="12"/>
                    </a:lnTo>
                    <a:lnTo>
                      <a:pt x="296" y="13"/>
                    </a:lnTo>
                    <a:lnTo>
                      <a:pt x="296" y="8"/>
                    </a:lnTo>
                    <a:lnTo>
                      <a:pt x="299" y="4"/>
                    </a:lnTo>
                  </a:path>
                </a:pathLst>
              </a:custGeom>
              <a:noFill/>
              <a:ln w="1270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142"/>
              <p:cNvSpPr>
                <a:spLocks/>
              </p:cNvSpPr>
              <p:nvPr/>
            </p:nvSpPr>
            <p:spPr bwMode="auto">
              <a:xfrm>
                <a:off x="869745" y="5401144"/>
                <a:ext cx="328470" cy="24878"/>
              </a:xfrm>
              <a:custGeom>
                <a:avLst/>
                <a:gdLst/>
                <a:ahLst/>
                <a:cxnLst>
                  <a:cxn ang="0">
                    <a:pos x="6" y="14"/>
                  </a:cxn>
                  <a:cxn ang="0">
                    <a:pos x="12" y="7"/>
                  </a:cxn>
                  <a:cxn ang="0">
                    <a:pos x="18" y="14"/>
                  </a:cxn>
                  <a:cxn ang="0">
                    <a:pos x="24" y="13"/>
                  </a:cxn>
                  <a:cxn ang="0">
                    <a:pos x="30" y="7"/>
                  </a:cxn>
                  <a:cxn ang="0">
                    <a:pos x="37" y="16"/>
                  </a:cxn>
                  <a:cxn ang="0">
                    <a:pos x="46" y="9"/>
                  </a:cxn>
                  <a:cxn ang="0">
                    <a:pos x="55" y="11"/>
                  </a:cxn>
                  <a:cxn ang="0">
                    <a:pos x="61" y="13"/>
                  </a:cxn>
                  <a:cxn ang="0">
                    <a:pos x="67" y="6"/>
                  </a:cxn>
                  <a:cxn ang="0">
                    <a:pos x="74" y="17"/>
                  </a:cxn>
                  <a:cxn ang="0">
                    <a:pos x="80" y="2"/>
                  </a:cxn>
                  <a:cxn ang="0">
                    <a:pos x="86" y="8"/>
                  </a:cxn>
                  <a:cxn ang="0">
                    <a:pos x="95" y="7"/>
                  </a:cxn>
                  <a:cxn ang="0">
                    <a:pos x="101" y="11"/>
                  </a:cxn>
                  <a:cxn ang="0">
                    <a:pos x="107" y="16"/>
                  </a:cxn>
                  <a:cxn ang="0">
                    <a:pos x="114" y="14"/>
                  </a:cxn>
                  <a:cxn ang="0">
                    <a:pos x="120" y="4"/>
                  </a:cxn>
                  <a:cxn ang="0">
                    <a:pos x="126" y="9"/>
                  </a:cxn>
                  <a:cxn ang="0">
                    <a:pos x="135" y="6"/>
                  </a:cxn>
                  <a:cxn ang="0">
                    <a:pos x="141" y="0"/>
                  </a:cxn>
                  <a:cxn ang="0">
                    <a:pos x="148" y="8"/>
                  </a:cxn>
                  <a:cxn ang="0">
                    <a:pos x="154" y="14"/>
                  </a:cxn>
                  <a:cxn ang="0">
                    <a:pos x="160" y="6"/>
                  </a:cxn>
                  <a:cxn ang="0">
                    <a:pos x="166" y="8"/>
                  </a:cxn>
                  <a:cxn ang="0">
                    <a:pos x="178" y="12"/>
                  </a:cxn>
                  <a:cxn ang="0">
                    <a:pos x="181" y="11"/>
                  </a:cxn>
                  <a:cxn ang="0">
                    <a:pos x="191" y="11"/>
                  </a:cxn>
                  <a:cxn ang="0">
                    <a:pos x="197" y="12"/>
                  </a:cxn>
                  <a:cxn ang="0">
                    <a:pos x="203" y="8"/>
                  </a:cxn>
                  <a:cxn ang="0">
                    <a:pos x="209" y="4"/>
                  </a:cxn>
                  <a:cxn ang="0">
                    <a:pos x="215" y="3"/>
                  </a:cxn>
                  <a:cxn ang="0">
                    <a:pos x="221" y="4"/>
                  </a:cxn>
                  <a:cxn ang="0">
                    <a:pos x="231" y="4"/>
                  </a:cxn>
                  <a:cxn ang="0">
                    <a:pos x="237" y="8"/>
                  </a:cxn>
                  <a:cxn ang="0">
                    <a:pos x="243" y="6"/>
                  </a:cxn>
                  <a:cxn ang="0">
                    <a:pos x="249" y="12"/>
                  </a:cxn>
                  <a:cxn ang="0">
                    <a:pos x="258" y="16"/>
                  </a:cxn>
                  <a:cxn ang="0">
                    <a:pos x="265" y="8"/>
                  </a:cxn>
                  <a:cxn ang="0">
                    <a:pos x="274" y="11"/>
                  </a:cxn>
                  <a:cxn ang="0">
                    <a:pos x="280" y="18"/>
                  </a:cxn>
                  <a:cxn ang="0">
                    <a:pos x="286" y="17"/>
                  </a:cxn>
                </a:cxnLst>
                <a:rect l="0" t="0" r="r" b="b"/>
                <a:pathLst>
                  <a:path w="292" h="18">
                    <a:moveTo>
                      <a:pt x="0" y="4"/>
                    </a:moveTo>
                    <a:lnTo>
                      <a:pt x="3" y="11"/>
                    </a:lnTo>
                    <a:lnTo>
                      <a:pt x="6" y="14"/>
                    </a:lnTo>
                    <a:lnTo>
                      <a:pt x="6" y="8"/>
                    </a:lnTo>
                    <a:lnTo>
                      <a:pt x="9" y="8"/>
                    </a:lnTo>
                    <a:lnTo>
                      <a:pt x="12" y="7"/>
                    </a:lnTo>
                    <a:lnTo>
                      <a:pt x="12" y="13"/>
                    </a:lnTo>
                    <a:lnTo>
                      <a:pt x="15" y="9"/>
                    </a:lnTo>
                    <a:lnTo>
                      <a:pt x="18" y="14"/>
                    </a:lnTo>
                    <a:lnTo>
                      <a:pt x="21" y="6"/>
                    </a:lnTo>
                    <a:lnTo>
                      <a:pt x="21" y="14"/>
                    </a:lnTo>
                    <a:lnTo>
                      <a:pt x="24" y="13"/>
                    </a:lnTo>
                    <a:lnTo>
                      <a:pt x="27" y="13"/>
                    </a:lnTo>
                    <a:lnTo>
                      <a:pt x="30" y="9"/>
                    </a:lnTo>
                    <a:lnTo>
                      <a:pt x="30" y="7"/>
                    </a:lnTo>
                    <a:lnTo>
                      <a:pt x="34" y="14"/>
                    </a:lnTo>
                    <a:lnTo>
                      <a:pt x="37" y="4"/>
                    </a:lnTo>
                    <a:lnTo>
                      <a:pt x="37" y="16"/>
                    </a:lnTo>
                    <a:lnTo>
                      <a:pt x="40" y="9"/>
                    </a:lnTo>
                    <a:lnTo>
                      <a:pt x="43" y="8"/>
                    </a:lnTo>
                    <a:lnTo>
                      <a:pt x="46" y="9"/>
                    </a:lnTo>
                    <a:lnTo>
                      <a:pt x="49" y="9"/>
                    </a:lnTo>
                    <a:lnTo>
                      <a:pt x="52" y="9"/>
                    </a:lnTo>
                    <a:lnTo>
                      <a:pt x="55" y="11"/>
                    </a:lnTo>
                    <a:lnTo>
                      <a:pt x="55" y="13"/>
                    </a:lnTo>
                    <a:lnTo>
                      <a:pt x="58" y="6"/>
                    </a:lnTo>
                    <a:lnTo>
                      <a:pt x="61" y="13"/>
                    </a:lnTo>
                    <a:lnTo>
                      <a:pt x="61" y="7"/>
                    </a:lnTo>
                    <a:lnTo>
                      <a:pt x="64" y="8"/>
                    </a:lnTo>
                    <a:lnTo>
                      <a:pt x="67" y="6"/>
                    </a:lnTo>
                    <a:lnTo>
                      <a:pt x="71" y="13"/>
                    </a:lnTo>
                    <a:lnTo>
                      <a:pt x="71" y="7"/>
                    </a:lnTo>
                    <a:lnTo>
                      <a:pt x="74" y="17"/>
                    </a:lnTo>
                    <a:lnTo>
                      <a:pt x="77" y="12"/>
                    </a:lnTo>
                    <a:lnTo>
                      <a:pt x="77" y="6"/>
                    </a:lnTo>
                    <a:lnTo>
                      <a:pt x="80" y="2"/>
                    </a:lnTo>
                    <a:lnTo>
                      <a:pt x="83" y="11"/>
                    </a:lnTo>
                    <a:lnTo>
                      <a:pt x="86" y="11"/>
                    </a:lnTo>
                    <a:lnTo>
                      <a:pt x="86" y="8"/>
                    </a:lnTo>
                    <a:lnTo>
                      <a:pt x="89" y="14"/>
                    </a:lnTo>
                    <a:lnTo>
                      <a:pt x="92" y="18"/>
                    </a:lnTo>
                    <a:lnTo>
                      <a:pt x="95" y="7"/>
                    </a:lnTo>
                    <a:lnTo>
                      <a:pt x="95" y="12"/>
                    </a:lnTo>
                    <a:lnTo>
                      <a:pt x="98" y="16"/>
                    </a:lnTo>
                    <a:lnTo>
                      <a:pt x="101" y="11"/>
                    </a:lnTo>
                    <a:lnTo>
                      <a:pt x="101" y="9"/>
                    </a:lnTo>
                    <a:lnTo>
                      <a:pt x="104" y="14"/>
                    </a:lnTo>
                    <a:lnTo>
                      <a:pt x="107" y="16"/>
                    </a:lnTo>
                    <a:lnTo>
                      <a:pt x="111" y="7"/>
                    </a:lnTo>
                    <a:lnTo>
                      <a:pt x="111" y="6"/>
                    </a:lnTo>
                    <a:lnTo>
                      <a:pt x="114" y="14"/>
                    </a:lnTo>
                    <a:lnTo>
                      <a:pt x="117" y="6"/>
                    </a:lnTo>
                    <a:lnTo>
                      <a:pt x="117" y="11"/>
                    </a:lnTo>
                    <a:lnTo>
                      <a:pt x="120" y="4"/>
                    </a:lnTo>
                    <a:lnTo>
                      <a:pt x="123" y="7"/>
                    </a:lnTo>
                    <a:lnTo>
                      <a:pt x="126" y="7"/>
                    </a:lnTo>
                    <a:lnTo>
                      <a:pt x="126" y="9"/>
                    </a:lnTo>
                    <a:lnTo>
                      <a:pt x="129" y="16"/>
                    </a:lnTo>
                    <a:lnTo>
                      <a:pt x="132" y="8"/>
                    </a:lnTo>
                    <a:lnTo>
                      <a:pt x="135" y="6"/>
                    </a:lnTo>
                    <a:lnTo>
                      <a:pt x="135" y="9"/>
                    </a:lnTo>
                    <a:lnTo>
                      <a:pt x="138" y="11"/>
                    </a:lnTo>
                    <a:lnTo>
                      <a:pt x="141" y="0"/>
                    </a:lnTo>
                    <a:lnTo>
                      <a:pt x="141" y="9"/>
                    </a:lnTo>
                    <a:lnTo>
                      <a:pt x="144" y="12"/>
                    </a:lnTo>
                    <a:lnTo>
                      <a:pt x="148" y="8"/>
                    </a:lnTo>
                    <a:lnTo>
                      <a:pt x="151" y="13"/>
                    </a:lnTo>
                    <a:lnTo>
                      <a:pt x="151" y="8"/>
                    </a:lnTo>
                    <a:lnTo>
                      <a:pt x="154" y="14"/>
                    </a:lnTo>
                    <a:lnTo>
                      <a:pt x="157" y="9"/>
                    </a:lnTo>
                    <a:lnTo>
                      <a:pt x="160" y="4"/>
                    </a:lnTo>
                    <a:lnTo>
                      <a:pt x="160" y="6"/>
                    </a:lnTo>
                    <a:lnTo>
                      <a:pt x="163" y="13"/>
                    </a:lnTo>
                    <a:lnTo>
                      <a:pt x="166" y="12"/>
                    </a:lnTo>
                    <a:lnTo>
                      <a:pt x="166" y="8"/>
                    </a:lnTo>
                    <a:lnTo>
                      <a:pt x="169" y="9"/>
                    </a:lnTo>
                    <a:lnTo>
                      <a:pt x="172" y="13"/>
                    </a:lnTo>
                    <a:lnTo>
                      <a:pt x="178" y="12"/>
                    </a:lnTo>
                    <a:lnTo>
                      <a:pt x="175" y="12"/>
                    </a:lnTo>
                    <a:lnTo>
                      <a:pt x="178" y="12"/>
                    </a:lnTo>
                    <a:lnTo>
                      <a:pt x="181" y="11"/>
                    </a:lnTo>
                    <a:lnTo>
                      <a:pt x="184" y="13"/>
                    </a:lnTo>
                    <a:lnTo>
                      <a:pt x="188" y="14"/>
                    </a:lnTo>
                    <a:lnTo>
                      <a:pt x="191" y="11"/>
                    </a:lnTo>
                    <a:lnTo>
                      <a:pt x="191" y="4"/>
                    </a:lnTo>
                    <a:lnTo>
                      <a:pt x="194" y="12"/>
                    </a:lnTo>
                    <a:lnTo>
                      <a:pt x="197" y="12"/>
                    </a:lnTo>
                    <a:lnTo>
                      <a:pt x="200" y="14"/>
                    </a:lnTo>
                    <a:lnTo>
                      <a:pt x="200" y="12"/>
                    </a:lnTo>
                    <a:lnTo>
                      <a:pt x="203" y="8"/>
                    </a:lnTo>
                    <a:lnTo>
                      <a:pt x="206" y="11"/>
                    </a:lnTo>
                    <a:lnTo>
                      <a:pt x="206" y="8"/>
                    </a:lnTo>
                    <a:lnTo>
                      <a:pt x="209" y="4"/>
                    </a:lnTo>
                    <a:lnTo>
                      <a:pt x="212" y="8"/>
                    </a:lnTo>
                    <a:lnTo>
                      <a:pt x="215" y="6"/>
                    </a:lnTo>
                    <a:lnTo>
                      <a:pt x="215" y="3"/>
                    </a:lnTo>
                    <a:lnTo>
                      <a:pt x="218" y="11"/>
                    </a:lnTo>
                    <a:lnTo>
                      <a:pt x="221" y="14"/>
                    </a:lnTo>
                    <a:lnTo>
                      <a:pt x="221" y="4"/>
                    </a:lnTo>
                    <a:lnTo>
                      <a:pt x="225" y="6"/>
                    </a:lnTo>
                    <a:lnTo>
                      <a:pt x="228" y="6"/>
                    </a:lnTo>
                    <a:lnTo>
                      <a:pt x="231" y="4"/>
                    </a:lnTo>
                    <a:lnTo>
                      <a:pt x="231" y="16"/>
                    </a:lnTo>
                    <a:lnTo>
                      <a:pt x="234" y="16"/>
                    </a:lnTo>
                    <a:lnTo>
                      <a:pt x="237" y="8"/>
                    </a:lnTo>
                    <a:lnTo>
                      <a:pt x="240" y="16"/>
                    </a:lnTo>
                    <a:lnTo>
                      <a:pt x="240" y="3"/>
                    </a:lnTo>
                    <a:lnTo>
                      <a:pt x="243" y="6"/>
                    </a:lnTo>
                    <a:lnTo>
                      <a:pt x="246" y="4"/>
                    </a:lnTo>
                    <a:lnTo>
                      <a:pt x="246" y="16"/>
                    </a:lnTo>
                    <a:lnTo>
                      <a:pt x="249" y="12"/>
                    </a:lnTo>
                    <a:lnTo>
                      <a:pt x="252" y="6"/>
                    </a:lnTo>
                    <a:lnTo>
                      <a:pt x="255" y="11"/>
                    </a:lnTo>
                    <a:lnTo>
                      <a:pt x="258" y="16"/>
                    </a:lnTo>
                    <a:lnTo>
                      <a:pt x="261" y="13"/>
                    </a:lnTo>
                    <a:lnTo>
                      <a:pt x="265" y="7"/>
                    </a:lnTo>
                    <a:lnTo>
                      <a:pt x="265" y="8"/>
                    </a:lnTo>
                    <a:lnTo>
                      <a:pt x="268" y="12"/>
                    </a:lnTo>
                    <a:lnTo>
                      <a:pt x="271" y="8"/>
                    </a:lnTo>
                    <a:lnTo>
                      <a:pt x="274" y="11"/>
                    </a:lnTo>
                    <a:lnTo>
                      <a:pt x="277" y="11"/>
                    </a:lnTo>
                    <a:lnTo>
                      <a:pt x="280" y="16"/>
                    </a:lnTo>
                    <a:lnTo>
                      <a:pt x="280" y="18"/>
                    </a:lnTo>
                    <a:lnTo>
                      <a:pt x="283" y="11"/>
                    </a:lnTo>
                    <a:lnTo>
                      <a:pt x="286" y="7"/>
                    </a:lnTo>
                    <a:lnTo>
                      <a:pt x="286" y="17"/>
                    </a:lnTo>
                    <a:lnTo>
                      <a:pt x="289" y="17"/>
                    </a:lnTo>
                    <a:lnTo>
                      <a:pt x="292" y="13"/>
                    </a:lnTo>
                  </a:path>
                </a:pathLst>
              </a:custGeom>
              <a:noFill/>
              <a:ln w="1270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143"/>
              <p:cNvSpPr>
                <a:spLocks/>
              </p:cNvSpPr>
              <p:nvPr/>
            </p:nvSpPr>
            <p:spPr bwMode="auto">
              <a:xfrm>
                <a:off x="1198215" y="5398380"/>
                <a:ext cx="329595" cy="31788"/>
              </a:xfrm>
              <a:custGeom>
                <a:avLst/>
                <a:gdLst/>
                <a:ahLst/>
                <a:cxnLst>
                  <a:cxn ang="0">
                    <a:pos x="3" y="6"/>
                  </a:cxn>
                  <a:cxn ang="0">
                    <a:pos x="16" y="5"/>
                  </a:cxn>
                  <a:cxn ang="0">
                    <a:pos x="19" y="19"/>
                  </a:cxn>
                  <a:cxn ang="0">
                    <a:pos x="31" y="13"/>
                  </a:cxn>
                  <a:cxn ang="0">
                    <a:pos x="34" y="10"/>
                  </a:cxn>
                  <a:cxn ang="0">
                    <a:pos x="40" y="9"/>
                  </a:cxn>
                  <a:cxn ang="0">
                    <a:pos x="50" y="5"/>
                  </a:cxn>
                  <a:cxn ang="0">
                    <a:pos x="56" y="13"/>
                  </a:cxn>
                  <a:cxn ang="0">
                    <a:pos x="62" y="16"/>
                  </a:cxn>
                  <a:cxn ang="0">
                    <a:pos x="68" y="9"/>
                  </a:cxn>
                  <a:cxn ang="0">
                    <a:pos x="77" y="6"/>
                  </a:cxn>
                  <a:cxn ang="0">
                    <a:pos x="83" y="16"/>
                  </a:cxn>
                  <a:cxn ang="0">
                    <a:pos x="90" y="16"/>
                  </a:cxn>
                  <a:cxn ang="0">
                    <a:pos x="96" y="8"/>
                  </a:cxn>
                  <a:cxn ang="0">
                    <a:pos x="102" y="14"/>
                  </a:cxn>
                  <a:cxn ang="0">
                    <a:pos x="108" y="9"/>
                  </a:cxn>
                  <a:cxn ang="0">
                    <a:pos x="117" y="11"/>
                  </a:cxn>
                  <a:cxn ang="0">
                    <a:pos x="124" y="13"/>
                  </a:cxn>
                  <a:cxn ang="0">
                    <a:pos x="133" y="14"/>
                  </a:cxn>
                  <a:cxn ang="0">
                    <a:pos x="139" y="9"/>
                  </a:cxn>
                  <a:cxn ang="0">
                    <a:pos x="145" y="14"/>
                  </a:cxn>
                  <a:cxn ang="0">
                    <a:pos x="151" y="6"/>
                  </a:cxn>
                  <a:cxn ang="0">
                    <a:pos x="157" y="11"/>
                  </a:cxn>
                  <a:cxn ang="0">
                    <a:pos x="164" y="15"/>
                  </a:cxn>
                  <a:cxn ang="0">
                    <a:pos x="173" y="14"/>
                  </a:cxn>
                  <a:cxn ang="0">
                    <a:pos x="179" y="11"/>
                  </a:cxn>
                  <a:cxn ang="0">
                    <a:pos x="188" y="11"/>
                  </a:cxn>
                  <a:cxn ang="0">
                    <a:pos x="194" y="8"/>
                  </a:cxn>
                  <a:cxn ang="0">
                    <a:pos x="201" y="0"/>
                  </a:cxn>
                  <a:cxn ang="0">
                    <a:pos x="207" y="23"/>
                  </a:cxn>
                  <a:cxn ang="0">
                    <a:pos x="213" y="8"/>
                  </a:cxn>
                  <a:cxn ang="0">
                    <a:pos x="222" y="5"/>
                  </a:cxn>
                  <a:cxn ang="0">
                    <a:pos x="228" y="21"/>
                  </a:cxn>
                  <a:cxn ang="0">
                    <a:pos x="234" y="14"/>
                  </a:cxn>
                  <a:cxn ang="0">
                    <a:pos x="241" y="10"/>
                  </a:cxn>
                  <a:cxn ang="0">
                    <a:pos x="247" y="10"/>
                  </a:cxn>
                  <a:cxn ang="0">
                    <a:pos x="253" y="13"/>
                  </a:cxn>
                  <a:cxn ang="0">
                    <a:pos x="262" y="13"/>
                  </a:cxn>
                  <a:cxn ang="0">
                    <a:pos x="268" y="9"/>
                  </a:cxn>
                  <a:cxn ang="0">
                    <a:pos x="274" y="13"/>
                  </a:cxn>
                  <a:cxn ang="0">
                    <a:pos x="281" y="5"/>
                  </a:cxn>
                  <a:cxn ang="0">
                    <a:pos x="287" y="16"/>
                  </a:cxn>
                </a:cxnLst>
                <a:rect l="0" t="0" r="r" b="b"/>
                <a:pathLst>
                  <a:path w="293" h="23">
                    <a:moveTo>
                      <a:pt x="0" y="15"/>
                    </a:moveTo>
                    <a:lnTo>
                      <a:pt x="3" y="16"/>
                    </a:lnTo>
                    <a:lnTo>
                      <a:pt x="3" y="6"/>
                    </a:lnTo>
                    <a:lnTo>
                      <a:pt x="6" y="16"/>
                    </a:lnTo>
                    <a:lnTo>
                      <a:pt x="10" y="5"/>
                    </a:lnTo>
                    <a:lnTo>
                      <a:pt x="16" y="5"/>
                    </a:lnTo>
                    <a:lnTo>
                      <a:pt x="13" y="5"/>
                    </a:lnTo>
                    <a:lnTo>
                      <a:pt x="16" y="5"/>
                    </a:lnTo>
                    <a:lnTo>
                      <a:pt x="19" y="19"/>
                    </a:lnTo>
                    <a:lnTo>
                      <a:pt x="22" y="15"/>
                    </a:lnTo>
                    <a:lnTo>
                      <a:pt x="25" y="16"/>
                    </a:lnTo>
                    <a:lnTo>
                      <a:pt x="31" y="13"/>
                    </a:lnTo>
                    <a:lnTo>
                      <a:pt x="28" y="13"/>
                    </a:lnTo>
                    <a:lnTo>
                      <a:pt x="31" y="13"/>
                    </a:lnTo>
                    <a:lnTo>
                      <a:pt x="34" y="10"/>
                    </a:lnTo>
                    <a:lnTo>
                      <a:pt x="34" y="19"/>
                    </a:lnTo>
                    <a:lnTo>
                      <a:pt x="37" y="15"/>
                    </a:lnTo>
                    <a:lnTo>
                      <a:pt x="40" y="9"/>
                    </a:lnTo>
                    <a:lnTo>
                      <a:pt x="43" y="8"/>
                    </a:lnTo>
                    <a:lnTo>
                      <a:pt x="46" y="9"/>
                    </a:lnTo>
                    <a:lnTo>
                      <a:pt x="50" y="5"/>
                    </a:lnTo>
                    <a:lnTo>
                      <a:pt x="53" y="5"/>
                    </a:lnTo>
                    <a:lnTo>
                      <a:pt x="53" y="16"/>
                    </a:lnTo>
                    <a:lnTo>
                      <a:pt x="56" y="13"/>
                    </a:lnTo>
                    <a:lnTo>
                      <a:pt x="59" y="15"/>
                    </a:lnTo>
                    <a:lnTo>
                      <a:pt x="59" y="19"/>
                    </a:lnTo>
                    <a:lnTo>
                      <a:pt x="62" y="16"/>
                    </a:lnTo>
                    <a:lnTo>
                      <a:pt x="65" y="15"/>
                    </a:lnTo>
                    <a:lnTo>
                      <a:pt x="68" y="15"/>
                    </a:lnTo>
                    <a:lnTo>
                      <a:pt x="68" y="9"/>
                    </a:lnTo>
                    <a:lnTo>
                      <a:pt x="71" y="8"/>
                    </a:lnTo>
                    <a:lnTo>
                      <a:pt x="74" y="4"/>
                    </a:lnTo>
                    <a:lnTo>
                      <a:pt x="77" y="6"/>
                    </a:lnTo>
                    <a:lnTo>
                      <a:pt x="77" y="9"/>
                    </a:lnTo>
                    <a:lnTo>
                      <a:pt x="80" y="6"/>
                    </a:lnTo>
                    <a:lnTo>
                      <a:pt x="83" y="16"/>
                    </a:lnTo>
                    <a:lnTo>
                      <a:pt x="83" y="14"/>
                    </a:lnTo>
                    <a:lnTo>
                      <a:pt x="87" y="11"/>
                    </a:lnTo>
                    <a:lnTo>
                      <a:pt x="90" y="16"/>
                    </a:lnTo>
                    <a:lnTo>
                      <a:pt x="93" y="8"/>
                    </a:lnTo>
                    <a:lnTo>
                      <a:pt x="93" y="15"/>
                    </a:lnTo>
                    <a:lnTo>
                      <a:pt x="96" y="8"/>
                    </a:lnTo>
                    <a:lnTo>
                      <a:pt x="99" y="14"/>
                    </a:lnTo>
                    <a:lnTo>
                      <a:pt x="99" y="8"/>
                    </a:lnTo>
                    <a:lnTo>
                      <a:pt x="102" y="14"/>
                    </a:lnTo>
                    <a:lnTo>
                      <a:pt x="105" y="11"/>
                    </a:lnTo>
                    <a:lnTo>
                      <a:pt x="108" y="10"/>
                    </a:lnTo>
                    <a:lnTo>
                      <a:pt x="108" y="9"/>
                    </a:lnTo>
                    <a:lnTo>
                      <a:pt x="111" y="8"/>
                    </a:lnTo>
                    <a:lnTo>
                      <a:pt x="114" y="13"/>
                    </a:lnTo>
                    <a:lnTo>
                      <a:pt x="117" y="11"/>
                    </a:lnTo>
                    <a:lnTo>
                      <a:pt x="117" y="10"/>
                    </a:lnTo>
                    <a:lnTo>
                      <a:pt x="120" y="11"/>
                    </a:lnTo>
                    <a:lnTo>
                      <a:pt x="124" y="13"/>
                    </a:lnTo>
                    <a:lnTo>
                      <a:pt x="127" y="15"/>
                    </a:lnTo>
                    <a:lnTo>
                      <a:pt x="130" y="11"/>
                    </a:lnTo>
                    <a:lnTo>
                      <a:pt x="133" y="14"/>
                    </a:lnTo>
                    <a:lnTo>
                      <a:pt x="133" y="10"/>
                    </a:lnTo>
                    <a:lnTo>
                      <a:pt x="136" y="4"/>
                    </a:lnTo>
                    <a:lnTo>
                      <a:pt x="139" y="9"/>
                    </a:lnTo>
                    <a:lnTo>
                      <a:pt x="139" y="6"/>
                    </a:lnTo>
                    <a:lnTo>
                      <a:pt x="142" y="5"/>
                    </a:lnTo>
                    <a:lnTo>
                      <a:pt x="145" y="14"/>
                    </a:lnTo>
                    <a:lnTo>
                      <a:pt x="148" y="10"/>
                    </a:lnTo>
                    <a:lnTo>
                      <a:pt x="148" y="11"/>
                    </a:lnTo>
                    <a:lnTo>
                      <a:pt x="151" y="6"/>
                    </a:lnTo>
                    <a:lnTo>
                      <a:pt x="154" y="6"/>
                    </a:lnTo>
                    <a:lnTo>
                      <a:pt x="157" y="13"/>
                    </a:lnTo>
                    <a:lnTo>
                      <a:pt x="157" y="11"/>
                    </a:lnTo>
                    <a:lnTo>
                      <a:pt x="160" y="18"/>
                    </a:lnTo>
                    <a:lnTo>
                      <a:pt x="164" y="16"/>
                    </a:lnTo>
                    <a:lnTo>
                      <a:pt x="164" y="15"/>
                    </a:lnTo>
                    <a:lnTo>
                      <a:pt x="167" y="14"/>
                    </a:lnTo>
                    <a:lnTo>
                      <a:pt x="170" y="10"/>
                    </a:lnTo>
                    <a:lnTo>
                      <a:pt x="173" y="14"/>
                    </a:lnTo>
                    <a:lnTo>
                      <a:pt x="173" y="15"/>
                    </a:lnTo>
                    <a:lnTo>
                      <a:pt x="176" y="13"/>
                    </a:lnTo>
                    <a:lnTo>
                      <a:pt x="179" y="11"/>
                    </a:lnTo>
                    <a:lnTo>
                      <a:pt x="182" y="10"/>
                    </a:lnTo>
                    <a:lnTo>
                      <a:pt x="185" y="13"/>
                    </a:lnTo>
                    <a:lnTo>
                      <a:pt x="188" y="11"/>
                    </a:lnTo>
                    <a:lnTo>
                      <a:pt x="188" y="6"/>
                    </a:lnTo>
                    <a:lnTo>
                      <a:pt x="191" y="16"/>
                    </a:lnTo>
                    <a:lnTo>
                      <a:pt x="194" y="8"/>
                    </a:lnTo>
                    <a:lnTo>
                      <a:pt x="197" y="1"/>
                    </a:lnTo>
                    <a:lnTo>
                      <a:pt x="197" y="15"/>
                    </a:lnTo>
                    <a:lnTo>
                      <a:pt x="201" y="0"/>
                    </a:lnTo>
                    <a:lnTo>
                      <a:pt x="204" y="8"/>
                    </a:lnTo>
                    <a:lnTo>
                      <a:pt x="204" y="19"/>
                    </a:lnTo>
                    <a:lnTo>
                      <a:pt x="207" y="23"/>
                    </a:lnTo>
                    <a:lnTo>
                      <a:pt x="210" y="14"/>
                    </a:lnTo>
                    <a:lnTo>
                      <a:pt x="213" y="19"/>
                    </a:lnTo>
                    <a:lnTo>
                      <a:pt x="213" y="8"/>
                    </a:lnTo>
                    <a:lnTo>
                      <a:pt x="216" y="16"/>
                    </a:lnTo>
                    <a:lnTo>
                      <a:pt x="219" y="6"/>
                    </a:lnTo>
                    <a:lnTo>
                      <a:pt x="222" y="5"/>
                    </a:lnTo>
                    <a:lnTo>
                      <a:pt x="222" y="15"/>
                    </a:lnTo>
                    <a:lnTo>
                      <a:pt x="225" y="13"/>
                    </a:lnTo>
                    <a:lnTo>
                      <a:pt x="228" y="21"/>
                    </a:lnTo>
                    <a:lnTo>
                      <a:pt x="228" y="9"/>
                    </a:lnTo>
                    <a:lnTo>
                      <a:pt x="231" y="10"/>
                    </a:lnTo>
                    <a:lnTo>
                      <a:pt x="234" y="14"/>
                    </a:lnTo>
                    <a:lnTo>
                      <a:pt x="237" y="16"/>
                    </a:lnTo>
                    <a:lnTo>
                      <a:pt x="237" y="9"/>
                    </a:lnTo>
                    <a:lnTo>
                      <a:pt x="241" y="10"/>
                    </a:lnTo>
                    <a:lnTo>
                      <a:pt x="244" y="8"/>
                    </a:lnTo>
                    <a:lnTo>
                      <a:pt x="244" y="14"/>
                    </a:lnTo>
                    <a:lnTo>
                      <a:pt x="247" y="10"/>
                    </a:lnTo>
                    <a:lnTo>
                      <a:pt x="250" y="8"/>
                    </a:lnTo>
                    <a:lnTo>
                      <a:pt x="253" y="15"/>
                    </a:lnTo>
                    <a:lnTo>
                      <a:pt x="253" y="13"/>
                    </a:lnTo>
                    <a:lnTo>
                      <a:pt x="256" y="13"/>
                    </a:lnTo>
                    <a:lnTo>
                      <a:pt x="259" y="8"/>
                    </a:lnTo>
                    <a:lnTo>
                      <a:pt x="262" y="13"/>
                    </a:lnTo>
                    <a:lnTo>
                      <a:pt x="262" y="18"/>
                    </a:lnTo>
                    <a:lnTo>
                      <a:pt x="265" y="15"/>
                    </a:lnTo>
                    <a:lnTo>
                      <a:pt x="268" y="9"/>
                    </a:lnTo>
                    <a:lnTo>
                      <a:pt x="268" y="8"/>
                    </a:lnTo>
                    <a:lnTo>
                      <a:pt x="271" y="15"/>
                    </a:lnTo>
                    <a:lnTo>
                      <a:pt x="274" y="13"/>
                    </a:lnTo>
                    <a:lnTo>
                      <a:pt x="278" y="15"/>
                    </a:lnTo>
                    <a:lnTo>
                      <a:pt x="278" y="10"/>
                    </a:lnTo>
                    <a:lnTo>
                      <a:pt x="281" y="5"/>
                    </a:lnTo>
                    <a:lnTo>
                      <a:pt x="284" y="6"/>
                    </a:lnTo>
                    <a:lnTo>
                      <a:pt x="284" y="10"/>
                    </a:lnTo>
                    <a:lnTo>
                      <a:pt x="287" y="16"/>
                    </a:lnTo>
                    <a:lnTo>
                      <a:pt x="290" y="15"/>
                    </a:lnTo>
                    <a:lnTo>
                      <a:pt x="293" y="14"/>
                    </a:lnTo>
                  </a:path>
                </a:pathLst>
              </a:custGeom>
              <a:noFill/>
              <a:ln w="1270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44"/>
              <p:cNvSpPr>
                <a:spLocks/>
              </p:cNvSpPr>
              <p:nvPr/>
            </p:nvSpPr>
            <p:spPr bwMode="auto">
              <a:xfrm>
                <a:off x="1527809" y="5401144"/>
                <a:ext cx="325095" cy="24878"/>
              </a:xfrm>
              <a:custGeom>
                <a:avLst/>
                <a:gdLst/>
                <a:ahLst/>
                <a:cxnLst>
                  <a:cxn ang="0">
                    <a:pos x="3" y="12"/>
                  </a:cxn>
                  <a:cxn ang="0">
                    <a:pos x="9" y="7"/>
                  </a:cxn>
                  <a:cxn ang="0">
                    <a:pos x="18" y="17"/>
                  </a:cxn>
                  <a:cxn ang="0">
                    <a:pos x="25" y="18"/>
                  </a:cxn>
                  <a:cxn ang="0">
                    <a:pos x="34" y="0"/>
                  </a:cxn>
                  <a:cxn ang="0">
                    <a:pos x="40" y="9"/>
                  </a:cxn>
                  <a:cxn ang="0">
                    <a:pos x="46" y="8"/>
                  </a:cxn>
                  <a:cxn ang="0">
                    <a:pos x="52" y="14"/>
                  </a:cxn>
                  <a:cxn ang="0">
                    <a:pos x="58" y="13"/>
                  </a:cxn>
                  <a:cxn ang="0">
                    <a:pos x="65" y="13"/>
                  </a:cxn>
                  <a:cxn ang="0">
                    <a:pos x="74" y="9"/>
                  </a:cxn>
                  <a:cxn ang="0">
                    <a:pos x="80" y="6"/>
                  </a:cxn>
                  <a:cxn ang="0">
                    <a:pos x="86" y="12"/>
                  </a:cxn>
                  <a:cxn ang="0">
                    <a:pos x="92" y="4"/>
                  </a:cxn>
                  <a:cxn ang="0">
                    <a:pos x="102" y="11"/>
                  </a:cxn>
                  <a:cxn ang="0">
                    <a:pos x="108" y="11"/>
                  </a:cxn>
                  <a:cxn ang="0">
                    <a:pos x="114" y="13"/>
                  </a:cxn>
                  <a:cxn ang="0">
                    <a:pos x="123" y="11"/>
                  </a:cxn>
                  <a:cxn ang="0">
                    <a:pos x="129" y="9"/>
                  </a:cxn>
                  <a:cxn ang="0">
                    <a:pos x="139" y="14"/>
                  </a:cxn>
                  <a:cxn ang="0">
                    <a:pos x="145" y="14"/>
                  </a:cxn>
                  <a:cxn ang="0">
                    <a:pos x="151" y="13"/>
                  </a:cxn>
                  <a:cxn ang="0">
                    <a:pos x="157" y="16"/>
                  </a:cxn>
                  <a:cxn ang="0">
                    <a:pos x="163" y="11"/>
                  </a:cxn>
                  <a:cxn ang="0">
                    <a:pos x="169" y="7"/>
                  </a:cxn>
                  <a:cxn ang="0">
                    <a:pos x="179" y="6"/>
                  </a:cxn>
                  <a:cxn ang="0">
                    <a:pos x="185" y="16"/>
                  </a:cxn>
                  <a:cxn ang="0">
                    <a:pos x="191" y="9"/>
                  </a:cxn>
                  <a:cxn ang="0">
                    <a:pos x="197" y="6"/>
                  </a:cxn>
                  <a:cxn ang="0">
                    <a:pos x="203" y="17"/>
                  </a:cxn>
                  <a:cxn ang="0">
                    <a:pos x="209" y="11"/>
                  </a:cxn>
                  <a:cxn ang="0">
                    <a:pos x="219" y="14"/>
                  </a:cxn>
                  <a:cxn ang="0">
                    <a:pos x="225" y="11"/>
                  </a:cxn>
                  <a:cxn ang="0">
                    <a:pos x="231" y="7"/>
                  </a:cxn>
                  <a:cxn ang="0">
                    <a:pos x="237" y="2"/>
                  </a:cxn>
                  <a:cxn ang="0">
                    <a:pos x="243" y="13"/>
                  </a:cxn>
                  <a:cxn ang="0">
                    <a:pos x="249" y="9"/>
                  </a:cxn>
                  <a:cxn ang="0">
                    <a:pos x="259" y="13"/>
                  </a:cxn>
                  <a:cxn ang="0">
                    <a:pos x="265" y="11"/>
                  </a:cxn>
                  <a:cxn ang="0">
                    <a:pos x="274" y="8"/>
                  </a:cxn>
                  <a:cxn ang="0">
                    <a:pos x="280" y="13"/>
                  </a:cxn>
                  <a:cxn ang="0">
                    <a:pos x="286" y="8"/>
                  </a:cxn>
                </a:cxnLst>
                <a:rect l="0" t="0" r="r" b="b"/>
                <a:pathLst>
                  <a:path w="289" h="18">
                    <a:moveTo>
                      <a:pt x="0" y="12"/>
                    </a:moveTo>
                    <a:lnTo>
                      <a:pt x="0" y="16"/>
                    </a:lnTo>
                    <a:lnTo>
                      <a:pt x="3" y="12"/>
                    </a:lnTo>
                    <a:lnTo>
                      <a:pt x="6" y="6"/>
                    </a:lnTo>
                    <a:lnTo>
                      <a:pt x="9" y="16"/>
                    </a:lnTo>
                    <a:lnTo>
                      <a:pt x="9" y="7"/>
                    </a:lnTo>
                    <a:lnTo>
                      <a:pt x="12" y="13"/>
                    </a:lnTo>
                    <a:lnTo>
                      <a:pt x="15" y="12"/>
                    </a:lnTo>
                    <a:lnTo>
                      <a:pt x="18" y="17"/>
                    </a:lnTo>
                    <a:lnTo>
                      <a:pt x="21" y="8"/>
                    </a:lnTo>
                    <a:lnTo>
                      <a:pt x="25" y="12"/>
                    </a:lnTo>
                    <a:lnTo>
                      <a:pt x="25" y="18"/>
                    </a:lnTo>
                    <a:lnTo>
                      <a:pt x="28" y="8"/>
                    </a:lnTo>
                    <a:lnTo>
                      <a:pt x="31" y="7"/>
                    </a:lnTo>
                    <a:lnTo>
                      <a:pt x="34" y="0"/>
                    </a:lnTo>
                    <a:lnTo>
                      <a:pt x="34" y="13"/>
                    </a:lnTo>
                    <a:lnTo>
                      <a:pt x="37" y="12"/>
                    </a:lnTo>
                    <a:lnTo>
                      <a:pt x="40" y="9"/>
                    </a:lnTo>
                    <a:lnTo>
                      <a:pt x="40" y="12"/>
                    </a:lnTo>
                    <a:lnTo>
                      <a:pt x="43" y="9"/>
                    </a:lnTo>
                    <a:lnTo>
                      <a:pt x="46" y="8"/>
                    </a:lnTo>
                    <a:lnTo>
                      <a:pt x="49" y="9"/>
                    </a:lnTo>
                    <a:lnTo>
                      <a:pt x="49" y="0"/>
                    </a:lnTo>
                    <a:lnTo>
                      <a:pt x="52" y="14"/>
                    </a:lnTo>
                    <a:lnTo>
                      <a:pt x="55" y="11"/>
                    </a:lnTo>
                    <a:lnTo>
                      <a:pt x="55" y="9"/>
                    </a:lnTo>
                    <a:lnTo>
                      <a:pt x="58" y="13"/>
                    </a:lnTo>
                    <a:lnTo>
                      <a:pt x="62" y="0"/>
                    </a:lnTo>
                    <a:lnTo>
                      <a:pt x="65" y="11"/>
                    </a:lnTo>
                    <a:lnTo>
                      <a:pt x="65" y="13"/>
                    </a:lnTo>
                    <a:lnTo>
                      <a:pt x="68" y="17"/>
                    </a:lnTo>
                    <a:lnTo>
                      <a:pt x="71" y="8"/>
                    </a:lnTo>
                    <a:lnTo>
                      <a:pt x="74" y="9"/>
                    </a:lnTo>
                    <a:lnTo>
                      <a:pt x="74" y="12"/>
                    </a:lnTo>
                    <a:lnTo>
                      <a:pt x="77" y="6"/>
                    </a:lnTo>
                    <a:lnTo>
                      <a:pt x="80" y="6"/>
                    </a:lnTo>
                    <a:lnTo>
                      <a:pt x="80" y="8"/>
                    </a:lnTo>
                    <a:lnTo>
                      <a:pt x="83" y="13"/>
                    </a:lnTo>
                    <a:lnTo>
                      <a:pt x="86" y="12"/>
                    </a:lnTo>
                    <a:lnTo>
                      <a:pt x="89" y="12"/>
                    </a:lnTo>
                    <a:lnTo>
                      <a:pt x="89" y="4"/>
                    </a:lnTo>
                    <a:lnTo>
                      <a:pt x="92" y="4"/>
                    </a:lnTo>
                    <a:lnTo>
                      <a:pt x="95" y="3"/>
                    </a:lnTo>
                    <a:lnTo>
                      <a:pt x="98" y="14"/>
                    </a:lnTo>
                    <a:lnTo>
                      <a:pt x="102" y="11"/>
                    </a:lnTo>
                    <a:lnTo>
                      <a:pt x="105" y="17"/>
                    </a:lnTo>
                    <a:lnTo>
                      <a:pt x="105" y="4"/>
                    </a:lnTo>
                    <a:lnTo>
                      <a:pt x="108" y="11"/>
                    </a:lnTo>
                    <a:lnTo>
                      <a:pt x="111" y="9"/>
                    </a:lnTo>
                    <a:lnTo>
                      <a:pt x="114" y="7"/>
                    </a:lnTo>
                    <a:lnTo>
                      <a:pt x="114" y="13"/>
                    </a:lnTo>
                    <a:lnTo>
                      <a:pt x="117" y="11"/>
                    </a:lnTo>
                    <a:lnTo>
                      <a:pt x="120" y="9"/>
                    </a:lnTo>
                    <a:lnTo>
                      <a:pt x="123" y="11"/>
                    </a:lnTo>
                    <a:lnTo>
                      <a:pt x="126" y="9"/>
                    </a:lnTo>
                    <a:lnTo>
                      <a:pt x="129" y="11"/>
                    </a:lnTo>
                    <a:lnTo>
                      <a:pt x="129" y="9"/>
                    </a:lnTo>
                    <a:lnTo>
                      <a:pt x="132" y="7"/>
                    </a:lnTo>
                    <a:lnTo>
                      <a:pt x="135" y="11"/>
                    </a:lnTo>
                    <a:lnTo>
                      <a:pt x="139" y="14"/>
                    </a:lnTo>
                    <a:lnTo>
                      <a:pt x="139" y="9"/>
                    </a:lnTo>
                    <a:lnTo>
                      <a:pt x="142" y="9"/>
                    </a:lnTo>
                    <a:lnTo>
                      <a:pt x="145" y="14"/>
                    </a:lnTo>
                    <a:lnTo>
                      <a:pt x="145" y="12"/>
                    </a:lnTo>
                    <a:lnTo>
                      <a:pt x="148" y="6"/>
                    </a:lnTo>
                    <a:lnTo>
                      <a:pt x="151" y="13"/>
                    </a:lnTo>
                    <a:lnTo>
                      <a:pt x="154" y="11"/>
                    </a:lnTo>
                    <a:lnTo>
                      <a:pt x="154" y="12"/>
                    </a:lnTo>
                    <a:lnTo>
                      <a:pt x="157" y="16"/>
                    </a:lnTo>
                    <a:lnTo>
                      <a:pt x="160" y="16"/>
                    </a:lnTo>
                    <a:lnTo>
                      <a:pt x="160" y="11"/>
                    </a:lnTo>
                    <a:lnTo>
                      <a:pt x="163" y="11"/>
                    </a:lnTo>
                    <a:lnTo>
                      <a:pt x="166" y="12"/>
                    </a:lnTo>
                    <a:lnTo>
                      <a:pt x="169" y="6"/>
                    </a:lnTo>
                    <a:lnTo>
                      <a:pt x="169" y="7"/>
                    </a:lnTo>
                    <a:lnTo>
                      <a:pt x="172" y="4"/>
                    </a:lnTo>
                    <a:lnTo>
                      <a:pt x="175" y="6"/>
                    </a:lnTo>
                    <a:lnTo>
                      <a:pt x="179" y="6"/>
                    </a:lnTo>
                    <a:lnTo>
                      <a:pt x="179" y="12"/>
                    </a:lnTo>
                    <a:lnTo>
                      <a:pt x="182" y="11"/>
                    </a:lnTo>
                    <a:lnTo>
                      <a:pt x="185" y="16"/>
                    </a:lnTo>
                    <a:lnTo>
                      <a:pt x="185" y="9"/>
                    </a:lnTo>
                    <a:lnTo>
                      <a:pt x="188" y="13"/>
                    </a:lnTo>
                    <a:lnTo>
                      <a:pt x="191" y="9"/>
                    </a:lnTo>
                    <a:lnTo>
                      <a:pt x="194" y="9"/>
                    </a:lnTo>
                    <a:lnTo>
                      <a:pt x="194" y="0"/>
                    </a:lnTo>
                    <a:lnTo>
                      <a:pt x="197" y="6"/>
                    </a:lnTo>
                    <a:lnTo>
                      <a:pt x="200" y="11"/>
                    </a:lnTo>
                    <a:lnTo>
                      <a:pt x="200" y="16"/>
                    </a:lnTo>
                    <a:lnTo>
                      <a:pt x="203" y="17"/>
                    </a:lnTo>
                    <a:lnTo>
                      <a:pt x="206" y="9"/>
                    </a:lnTo>
                    <a:lnTo>
                      <a:pt x="209" y="6"/>
                    </a:lnTo>
                    <a:lnTo>
                      <a:pt x="209" y="11"/>
                    </a:lnTo>
                    <a:lnTo>
                      <a:pt x="212" y="14"/>
                    </a:lnTo>
                    <a:lnTo>
                      <a:pt x="216" y="17"/>
                    </a:lnTo>
                    <a:lnTo>
                      <a:pt x="219" y="14"/>
                    </a:lnTo>
                    <a:lnTo>
                      <a:pt x="219" y="9"/>
                    </a:lnTo>
                    <a:lnTo>
                      <a:pt x="222" y="11"/>
                    </a:lnTo>
                    <a:lnTo>
                      <a:pt x="225" y="11"/>
                    </a:lnTo>
                    <a:lnTo>
                      <a:pt x="225" y="2"/>
                    </a:lnTo>
                    <a:lnTo>
                      <a:pt x="228" y="6"/>
                    </a:lnTo>
                    <a:lnTo>
                      <a:pt x="231" y="7"/>
                    </a:lnTo>
                    <a:lnTo>
                      <a:pt x="234" y="12"/>
                    </a:lnTo>
                    <a:lnTo>
                      <a:pt x="234" y="3"/>
                    </a:lnTo>
                    <a:lnTo>
                      <a:pt x="237" y="2"/>
                    </a:lnTo>
                    <a:lnTo>
                      <a:pt x="240" y="9"/>
                    </a:lnTo>
                    <a:lnTo>
                      <a:pt x="243" y="8"/>
                    </a:lnTo>
                    <a:lnTo>
                      <a:pt x="243" y="13"/>
                    </a:lnTo>
                    <a:lnTo>
                      <a:pt x="246" y="11"/>
                    </a:lnTo>
                    <a:lnTo>
                      <a:pt x="249" y="7"/>
                    </a:lnTo>
                    <a:lnTo>
                      <a:pt x="249" y="9"/>
                    </a:lnTo>
                    <a:lnTo>
                      <a:pt x="253" y="9"/>
                    </a:lnTo>
                    <a:lnTo>
                      <a:pt x="256" y="3"/>
                    </a:lnTo>
                    <a:lnTo>
                      <a:pt x="259" y="13"/>
                    </a:lnTo>
                    <a:lnTo>
                      <a:pt x="262" y="3"/>
                    </a:lnTo>
                    <a:lnTo>
                      <a:pt x="265" y="9"/>
                    </a:lnTo>
                    <a:lnTo>
                      <a:pt x="265" y="11"/>
                    </a:lnTo>
                    <a:lnTo>
                      <a:pt x="268" y="13"/>
                    </a:lnTo>
                    <a:lnTo>
                      <a:pt x="271" y="6"/>
                    </a:lnTo>
                    <a:lnTo>
                      <a:pt x="274" y="8"/>
                    </a:lnTo>
                    <a:lnTo>
                      <a:pt x="274" y="9"/>
                    </a:lnTo>
                    <a:lnTo>
                      <a:pt x="277" y="12"/>
                    </a:lnTo>
                    <a:lnTo>
                      <a:pt x="280" y="13"/>
                    </a:lnTo>
                    <a:lnTo>
                      <a:pt x="283" y="13"/>
                    </a:lnTo>
                    <a:lnTo>
                      <a:pt x="283" y="9"/>
                    </a:lnTo>
                    <a:lnTo>
                      <a:pt x="286" y="8"/>
                    </a:lnTo>
                    <a:lnTo>
                      <a:pt x="289" y="13"/>
                    </a:lnTo>
                    <a:lnTo>
                      <a:pt x="289" y="9"/>
                    </a:lnTo>
                  </a:path>
                </a:pathLst>
              </a:custGeom>
              <a:noFill/>
              <a:ln w="1270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45"/>
              <p:cNvSpPr>
                <a:spLocks/>
              </p:cNvSpPr>
              <p:nvPr/>
            </p:nvSpPr>
            <p:spPr bwMode="auto">
              <a:xfrm>
                <a:off x="1852905" y="5399761"/>
                <a:ext cx="136112" cy="24878"/>
              </a:xfrm>
              <a:custGeom>
                <a:avLst/>
                <a:gdLst/>
                <a:ahLst/>
                <a:cxnLst>
                  <a:cxn ang="0">
                    <a:pos x="0" y="10"/>
                  </a:cxn>
                  <a:cxn ang="0">
                    <a:pos x="4" y="18"/>
                  </a:cxn>
                  <a:cxn ang="0">
                    <a:pos x="7" y="13"/>
                  </a:cxn>
                  <a:cxn ang="0">
                    <a:pos x="10" y="13"/>
                  </a:cxn>
                  <a:cxn ang="0">
                    <a:pos x="10" y="15"/>
                  </a:cxn>
                  <a:cxn ang="0">
                    <a:pos x="13" y="10"/>
                  </a:cxn>
                  <a:cxn ang="0">
                    <a:pos x="16" y="14"/>
                  </a:cxn>
                  <a:cxn ang="0">
                    <a:pos x="19" y="13"/>
                  </a:cxn>
                  <a:cxn ang="0">
                    <a:pos x="22" y="12"/>
                  </a:cxn>
                  <a:cxn ang="0">
                    <a:pos x="25" y="13"/>
                  </a:cxn>
                  <a:cxn ang="0">
                    <a:pos x="25" y="10"/>
                  </a:cxn>
                  <a:cxn ang="0">
                    <a:pos x="28" y="17"/>
                  </a:cxn>
                  <a:cxn ang="0">
                    <a:pos x="31" y="3"/>
                  </a:cxn>
                  <a:cxn ang="0">
                    <a:pos x="34" y="8"/>
                  </a:cxn>
                  <a:cxn ang="0">
                    <a:pos x="34" y="18"/>
                  </a:cxn>
                  <a:cxn ang="0">
                    <a:pos x="37" y="12"/>
                  </a:cxn>
                  <a:cxn ang="0">
                    <a:pos x="41" y="12"/>
                  </a:cxn>
                  <a:cxn ang="0">
                    <a:pos x="41" y="5"/>
                  </a:cxn>
                  <a:cxn ang="0">
                    <a:pos x="44" y="10"/>
                  </a:cxn>
                  <a:cxn ang="0">
                    <a:pos x="47" y="8"/>
                  </a:cxn>
                  <a:cxn ang="0">
                    <a:pos x="50" y="14"/>
                  </a:cxn>
                  <a:cxn ang="0">
                    <a:pos x="50" y="10"/>
                  </a:cxn>
                  <a:cxn ang="0">
                    <a:pos x="53" y="12"/>
                  </a:cxn>
                  <a:cxn ang="0">
                    <a:pos x="56" y="12"/>
                  </a:cxn>
                  <a:cxn ang="0">
                    <a:pos x="59" y="8"/>
                  </a:cxn>
                  <a:cxn ang="0">
                    <a:pos x="59" y="17"/>
                  </a:cxn>
                  <a:cxn ang="0">
                    <a:pos x="62" y="12"/>
                  </a:cxn>
                  <a:cxn ang="0">
                    <a:pos x="65" y="0"/>
                  </a:cxn>
                  <a:cxn ang="0">
                    <a:pos x="65" y="12"/>
                  </a:cxn>
                  <a:cxn ang="0">
                    <a:pos x="68" y="5"/>
                  </a:cxn>
                  <a:cxn ang="0">
                    <a:pos x="71" y="10"/>
                  </a:cxn>
                  <a:cxn ang="0">
                    <a:pos x="74" y="15"/>
                  </a:cxn>
                  <a:cxn ang="0">
                    <a:pos x="74" y="13"/>
                  </a:cxn>
                  <a:cxn ang="0">
                    <a:pos x="77" y="10"/>
                  </a:cxn>
                  <a:cxn ang="0">
                    <a:pos x="81" y="14"/>
                  </a:cxn>
                  <a:cxn ang="0">
                    <a:pos x="81" y="10"/>
                  </a:cxn>
                  <a:cxn ang="0">
                    <a:pos x="84" y="7"/>
                  </a:cxn>
                  <a:cxn ang="0">
                    <a:pos x="87" y="8"/>
                  </a:cxn>
                  <a:cxn ang="0">
                    <a:pos x="90" y="17"/>
                  </a:cxn>
                  <a:cxn ang="0">
                    <a:pos x="90" y="9"/>
                  </a:cxn>
                  <a:cxn ang="0">
                    <a:pos x="93" y="4"/>
                  </a:cxn>
                  <a:cxn ang="0">
                    <a:pos x="96" y="8"/>
                  </a:cxn>
                  <a:cxn ang="0">
                    <a:pos x="99" y="9"/>
                  </a:cxn>
                  <a:cxn ang="0">
                    <a:pos x="99" y="18"/>
                  </a:cxn>
                  <a:cxn ang="0">
                    <a:pos x="102" y="14"/>
                  </a:cxn>
                  <a:cxn ang="0">
                    <a:pos x="105" y="8"/>
                  </a:cxn>
                  <a:cxn ang="0">
                    <a:pos x="105" y="9"/>
                  </a:cxn>
                  <a:cxn ang="0">
                    <a:pos x="108" y="12"/>
                  </a:cxn>
                  <a:cxn ang="0">
                    <a:pos x="111" y="10"/>
                  </a:cxn>
                  <a:cxn ang="0">
                    <a:pos x="114" y="14"/>
                  </a:cxn>
                  <a:cxn ang="0">
                    <a:pos x="114" y="9"/>
                  </a:cxn>
                  <a:cxn ang="0">
                    <a:pos x="118" y="17"/>
                  </a:cxn>
                  <a:cxn ang="0">
                    <a:pos x="121" y="9"/>
                  </a:cxn>
                </a:cxnLst>
                <a:rect l="0" t="0" r="r" b="b"/>
                <a:pathLst>
                  <a:path w="121" h="18">
                    <a:moveTo>
                      <a:pt x="0" y="10"/>
                    </a:moveTo>
                    <a:lnTo>
                      <a:pt x="4" y="18"/>
                    </a:lnTo>
                    <a:lnTo>
                      <a:pt x="7" y="13"/>
                    </a:lnTo>
                    <a:lnTo>
                      <a:pt x="10" y="13"/>
                    </a:lnTo>
                    <a:lnTo>
                      <a:pt x="10" y="15"/>
                    </a:lnTo>
                    <a:lnTo>
                      <a:pt x="13" y="10"/>
                    </a:lnTo>
                    <a:lnTo>
                      <a:pt x="16" y="14"/>
                    </a:lnTo>
                    <a:lnTo>
                      <a:pt x="19" y="13"/>
                    </a:lnTo>
                    <a:lnTo>
                      <a:pt x="22" y="12"/>
                    </a:lnTo>
                    <a:lnTo>
                      <a:pt x="25" y="13"/>
                    </a:lnTo>
                    <a:lnTo>
                      <a:pt x="25" y="10"/>
                    </a:lnTo>
                    <a:lnTo>
                      <a:pt x="28" y="17"/>
                    </a:lnTo>
                    <a:lnTo>
                      <a:pt x="31" y="3"/>
                    </a:lnTo>
                    <a:lnTo>
                      <a:pt x="34" y="8"/>
                    </a:lnTo>
                    <a:lnTo>
                      <a:pt x="34" y="18"/>
                    </a:lnTo>
                    <a:lnTo>
                      <a:pt x="37" y="12"/>
                    </a:lnTo>
                    <a:lnTo>
                      <a:pt x="41" y="12"/>
                    </a:lnTo>
                    <a:lnTo>
                      <a:pt x="41" y="5"/>
                    </a:lnTo>
                    <a:lnTo>
                      <a:pt x="44" y="10"/>
                    </a:lnTo>
                    <a:lnTo>
                      <a:pt x="47" y="8"/>
                    </a:lnTo>
                    <a:lnTo>
                      <a:pt x="50" y="14"/>
                    </a:lnTo>
                    <a:lnTo>
                      <a:pt x="50" y="10"/>
                    </a:lnTo>
                    <a:lnTo>
                      <a:pt x="53" y="12"/>
                    </a:lnTo>
                    <a:lnTo>
                      <a:pt x="56" y="12"/>
                    </a:lnTo>
                    <a:lnTo>
                      <a:pt x="59" y="8"/>
                    </a:lnTo>
                    <a:lnTo>
                      <a:pt x="59" y="17"/>
                    </a:lnTo>
                    <a:lnTo>
                      <a:pt x="62" y="12"/>
                    </a:lnTo>
                    <a:lnTo>
                      <a:pt x="65" y="0"/>
                    </a:lnTo>
                    <a:lnTo>
                      <a:pt x="65" y="12"/>
                    </a:lnTo>
                    <a:lnTo>
                      <a:pt x="68" y="5"/>
                    </a:lnTo>
                    <a:lnTo>
                      <a:pt x="71" y="10"/>
                    </a:lnTo>
                    <a:lnTo>
                      <a:pt x="74" y="15"/>
                    </a:lnTo>
                    <a:lnTo>
                      <a:pt x="74" y="13"/>
                    </a:lnTo>
                    <a:lnTo>
                      <a:pt x="77" y="10"/>
                    </a:lnTo>
                    <a:lnTo>
                      <a:pt x="81" y="14"/>
                    </a:lnTo>
                    <a:lnTo>
                      <a:pt x="81" y="10"/>
                    </a:lnTo>
                    <a:lnTo>
                      <a:pt x="84" y="7"/>
                    </a:lnTo>
                    <a:lnTo>
                      <a:pt x="87" y="8"/>
                    </a:lnTo>
                    <a:lnTo>
                      <a:pt x="90" y="17"/>
                    </a:lnTo>
                    <a:lnTo>
                      <a:pt x="90" y="9"/>
                    </a:lnTo>
                    <a:lnTo>
                      <a:pt x="93" y="4"/>
                    </a:lnTo>
                    <a:lnTo>
                      <a:pt x="96" y="8"/>
                    </a:lnTo>
                    <a:lnTo>
                      <a:pt x="99" y="9"/>
                    </a:lnTo>
                    <a:lnTo>
                      <a:pt x="99" y="18"/>
                    </a:lnTo>
                    <a:lnTo>
                      <a:pt x="102" y="14"/>
                    </a:lnTo>
                    <a:lnTo>
                      <a:pt x="105" y="8"/>
                    </a:lnTo>
                    <a:lnTo>
                      <a:pt x="105" y="9"/>
                    </a:lnTo>
                    <a:lnTo>
                      <a:pt x="108" y="12"/>
                    </a:lnTo>
                    <a:lnTo>
                      <a:pt x="111" y="10"/>
                    </a:lnTo>
                    <a:lnTo>
                      <a:pt x="114" y="14"/>
                    </a:lnTo>
                    <a:lnTo>
                      <a:pt x="114" y="9"/>
                    </a:lnTo>
                    <a:lnTo>
                      <a:pt x="118" y="17"/>
                    </a:lnTo>
                    <a:lnTo>
                      <a:pt x="121" y="9"/>
                    </a:lnTo>
                  </a:path>
                </a:pathLst>
              </a:custGeom>
              <a:noFill/>
              <a:ln w="1270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TextBox 204"/>
              <p:cNvSpPr txBox="1"/>
              <p:nvPr/>
            </p:nvSpPr>
            <p:spPr>
              <a:xfrm>
                <a:off x="1230611" y="5163135"/>
                <a:ext cx="236491" cy="227762"/>
              </a:xfrm>
              <a:prstGeom prst="rect">
                <a:avLst/>
              </a:prstGeom>
              <a:noFill/>
            </p:spPr>
            <p:txBody>
              <a:bodyPr wrap="none" rtlCol="0">
                <a:spAutoFit/>
              </a:bodyPr>
              <a:lstStyle/>
              <a:p>
                <a:r>
                  <a:rPr lang="en-US" sz="1100" i="1" dirty="0" smtClean="0">
                    <a:solidFill>
                      <a:srgbClr val="008000"/>
                    </a:solidFill>
                    <a:latin typeface="Times New Roman" pitchFamily="18" charset="0"/>
                    <a:cs typeface="Times New Roman" pitchFamily="18" charset="0"/>
                  </a:rPr>
                  <a:t>U</a:t>
                </a:r>
                <a:r>
                  <a:rPr lang="en-US" sz="1100" baseline="-25000" dirty="0" smtClean="0">
                    <a:solidFill>
                      <a:srgbClr val="008000"/>
                    </a:solidFill>
                    <a:latin typeface="Times New Roman" pitchFamily="18" charset="0"/>
                    <a:cs typeface="Times New Roman" pitchFamily="18" charset="0"/>
                  </a:rPr>
                  <a:t>1</a:t>
                </a:r>
                <a:endParaRPr lang="en-US" sz="1100" baseline="-25000" dirty="0">
                  <a:solidFill>
                    <a:srgbClr val="008000"/>
                  </a:solidFill>
                  <a:latin typeface="Times New Roman" pitchFamily="18" charset="0"/>
                  <a:cs typeface="Times New Roman" pitchFamily="18" charset="0"/>
                </a:endParaRPr>
              </a:p>
            </p:txBody>
          </p:sp>
          <p:sp>
            <p:nvSpPr>
              <p:cNvPr id="206" name="Line 151"/>
              <p:cNvSpPr>
                <a:spLocks noChangeShapeType="1"/>
              </p:cNvSpPr>
              <p:nvPr/>
            </p:nvSpPr>
            <p:spPr bwMode="auto">
              <a:xfrm flipH="1" flipV="1">
                <a:off x="540149" y="5419111"/>
                <a:ext cx="6750"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Line 152"/>
              <p:cNvSpPr>
                <a:spLocks noChangeShapeType="1"/>
              </p:cNvSpPr>
              <p:nvPr/>
            </p:nvSpPr>
            <p:spPr bwMode="auto">
              <a:xfrm flipH="1">
                <a:off x="550274" y="5417729"/>
                <a:ext cx="3374"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Line 153"/>
              <p:cNvSpPr>
                <a:spLocks noChangeShapeType="1"/>
              </p:cNvSpPr>
              <p:nvPr/>
            </p:nvSpPr>
            <p:spPr bwMode="auto">
              <a:xfrm>
                <a:off x="553648" y="5417729"/>
                <a:ext cx="11249"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Line 154"/>
              <p:cNvSpPr>
                <a:spLocks noChangeShapeType="1"/>
              </p:cNvSpPr>
              <p:nvPr/>
            </p:nvSpPr>
            <p:spPr bwMode="auto">
              <a:xfrm>
                <a:off x="557023" y="5416346"/>
                <a:ext cx="21372"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55"/>
              <p:cNvSpPr>
                <a:spLocks noChangeShapeType="1"/>
              </p:cNvSpPr>
              <p:nvPr/>
            </p:nvSpPr>
            <p:spPr bwMode="auto">
              <a:xfrm flipV="1">
                <a:off x="561523" y="5406673"/>
                <a:ext cx="33747"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56"/>
              <p:cNvSpPr>
                <a:spLocks noChangeShapeType="1"/>
              </p:cNvSpPr>
              <p:nvPr/>
            </p:nvSpPr>
            <p:spPr bwMode="auto">
              <a:xfrm flipV="1">
                <a:off x="575022" y="5401144"/>
                <a:ext cx="31497"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Line 157"/>
              <p:cNvSpPr>
                <a:spLocks noChangeShapeType="1"/>
              </p:cNvSpPr>
              <p:nvPr/>
            </p:nvSpPr>
            <p:spPr bwMode="auto">
              <a:xfrm>
                <a:off x="588520" y="5394233"/>
                <a:ext cx="17998" cy="691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Line 158"/>
              <p:cNvSpPr>
                <a:spLocks noChangeShapeType="1"/>
              </p:cNvSpPr>
              <p:nvPr/>
            </p:nvSpPr>
            <p:spPr bwMode="auto">
              <a:xfrm>
                <a:off x="602019" y="5381794"/>
                <a:ext cx="4500" cy="1934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59"/>
              <p:cNvSpPr>
                <a:spLocks noChangeShapeType="1"/>
              </p:cNvSpPr>
              <p:nvPr/>
            </p:nvSpPr>
            <p:spPr bwMode="auto">
              <a:xfrm flipH="1">
                <a:off x="606518" y="5366591"/>
                <a:ext cx="13498" cy="3455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Line 160"/>
              <p:cNvSpPr>
                <a:spLocks noChangeShapeType="1"/>
              </p:cNvSpPr>
              <p:nvPr/>
            </p:nvSpPr>
            <p:spPr bwMode="auto">
              <a:xfrm flipH="1">
                <a:off x="606518" y="5359680"/>
                <a:ext cx="26998" cy="4146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Line 17"/>
              <p:cNvSpPr>
                <a:spLocks noChangeShapeType="1"/>
              </p:cNvSpPr>
              <p:nvPr/>
            </p:nvSpPr>
            <p:spPr bwMode="auto">
              <a:xfrm flipV="1">
                <a:off x="2063082" y="5433024"/>
                <a:ext cx="1124"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Line 18"/>
              <p:cNvSpPr>
                <a:spLocks noChangeShapeType="1"/>
              </p:cNvSpPr>
              <p:nvPr/>
            </p:nvSpPr>
            <p:spPr bwMode="auto">
              <a:xfrm>
                <a:off x="2073206" y="5433024"/>
                <a:ext cx="4500"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Line 19"/>
              <p:cNvSpPr>
                <a:spLocks noChangeShapeType="1"/>
              </p:cNvSpPr>
              <p:nvPr/>
            </p:nvSpPr>
            <p:spPr bwMode="auto">
              <a:xfrm>
                <a:off x="2073206" y="5433024"/>
                <a:ext cx="21372"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Line 20"/>
              <p:cNvSpPr>
                <a:spLocks noChangeShapeType="1"/>
              </p:cNvSpPr>
              <p:nvPr/>
            </p:nvSpPr>
            <p:spPr bwMode="auto">
              <a:xfrm>
                <a:off x="2073206" y="5433024"/>
                <a:ext cx="34872"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Line 21"/>
              <p:cNvSpPr>
                <a:spLocks noChangeShapeType="1"/>
              </p:cNvSpPr>
              <p:nvPr/>
            </p:nvSpPr>
            <p:spPr bwMode="auto">
              <a:xfrm>
                <a:off x="2073206" y="5433024"/>
                <a:ext cx="49495"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Line 22"/>
              <p:cNvSpPr>
                <a:spLocks noChangeShapeType="1"/>
              </p:cNvSpPr>
              <p:nvPr/>
            </p:nvSpPr>
            <p:spPr bwMode="auto">
              <a:xfrm>
                <a:off x="2073206" y="5433024"/>
                <a:ext cx="66368"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Line 23"/>
              <p:cNvSpPr>
                <a:spLocks noChangeShapeType="1"/>
              </p:cNvSpPr>
              <p:nvPr/>
            </p:nvSpPr>
            <p:spPr bwMode="auto">
              <a:xfrm>
                <a:off x="2073206" y="5433024"/>
                <a:ext cx="79868"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Line 24"/>
              <p:cNvSpPr>
                <a:spLocks noChangeShapeType="1"/>
              </p:cNvSpPr>
              <p:nvPr/>
            </p:nvSpPr>
            <p:spPr bwMode="auto">
              <a:xfrm>
                <a:off x="2077706" y="5430259"/>
                <a:ext cx="86617"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Line 25"/>
              <p:cNvSpPr>
                <a:spLocks noChangeShapeType="1"/>
              </p:cNvSpPr>
              <p:nvPr/>
            </p:nvSpPr>
            <p:spPr bwMode="auto">
              <a:xfrm flipV="1">
                <a:off x="2094579" y="5419202"/>
                <a:ext cx="79868"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Line 26"/>
              <p:cNvSpPr>
                <a:spLocks noChangeShapeType="1"/>
              </p:cNvSpPr>
              <p:nvPr/>
            </p:nvSpPr>
            <p:spPr bwMode="auto">
              <a:xfrm>
                <a:off x="2108078" y="5410910"/>
                <a:ext cx="66368"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Line 27"/>
              <p:cNvSpPr>
                <a:spLocks noChangeShapeType="1"/>
              </p:cNvSpPr>
              <p:nvPr/>
            </p:nvSpPr>
            <p:spPr bwMode="auto">
              <a:xfrm flipV="1">
                <a:off x="2122702" y="5394324"/>
                <a:ext cx="58495"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Line 28"/>
              <p:cNvSpPr>
                <a:spLocks noChangeShapeType="1"/>
              </p:cNvSpPr>
              <p:nvPr/>
            </p:nvSpPr>
            <p:spPr bwMode="auto">
              <a:xfrm>
                <a:off x="2139575" y="5381885"/>
                <a:ext cx="44996"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Line 29"/>
              <p:cNvSpPr>
                <a:spLocks noChangeShapeType="1"/>
              </p:cNvSpPr>
              <p:nvPr/>
            </p:nvSpPr>
            <p:spPr bwMode="auto">
              <a:xfrm flipV="1">
                <a:off x="2153074" y="5373593"/>
                <a:ext cx="31497"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Line 30"/>
              <p:cNvSpPr>
                <a:spLocks noChangeShapeType="1"/>
              </p:cNvSpPr>
              <p:nvPr/>
            </p:nvSpPr>
            <p:spPr bwMode="auto">
              <a:xfrm>
                <a:off x="2167698" y="5373593"/>
                <a:ext cx="16873"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Line 31"/>
              <p:cNvSpPr>
                <a:spLocks noChangeShapeType="1"/>
              </p:cNvSpPr>
              <p:nvPr/>
            </p:nvSpPr>
            <p:spPr bwMode="auto">
              <a:xfrm flipV="1">
                <a:off x="2174447" y="5329365"/>
                <a:ext cx="23622" cy="442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Line 32"/>
              <p:cNvSpPr>
                <a:spLocks noChangeShapeType="1"/>
              </p:cNvSpPr>
              <p:nvPr/>
            </p:nvSpPr>
            <p:spPr bwMode="auto">
              <a:xfrm flipV="1">
                <a:off x="2174447" y="5294813"/>
                <a:ext cx="38246" cy="7878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Line 33"/>
              <p:cNvSpPr>
                <a:spLocks noChangeShapeType="1"/>
              </p:cNvSpPr>
              <p:nvPr/>
            </p:nvSpPr>
            <p:spPr bwMode="auto">
              <a:xfrm flipV="1">
                <a:off x="2174447" y="5253350"/>
                <a:ext cx="55120" cy="12024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Line 34"/>
              <p:cNvSpPr>
                <a:spLocks noChangeShapeType="1"/>
              </p:cNvSpPr>
              <p:nvPr/>
            </p:nvSpPr>
            <p:spPr bwMode="auto">
              <a:xfrm flipV="1">
                <a:off x="2174447" y="5228472"/>
                <a:ext cx="68618" cy="14512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Line 36"/>
              <p:cNvSpPr>
                <a:spLocks noChangeShapeType="1"/>
              </p:cNvSpPr>
              <p:nvPr/>
            </p:nvSpPr>
            <p:spPr bwMode="auto">
              <a:xfrm flipV="1">
                <a:off x="2174447" y="5202211"/>
                <a:ext cx="100116" cy="17138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Line 40"/>
              <p:cNvSpPr>
                <a:spLocks noChangeShapeType="1"/>
              </p:cNvSpPr>
              <p:nvPr/>
            </p:nvSpPr>
            <p:spPr bwMode="auto">
              <a:xfrm flipV="1">
                <a:off x="2209318" y="5144163"/>
                <a:ext cx="123739" cy="23772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Line 42"/>
              <p:cNvSpPr>
                <a:spLocks noChangeShapeType="1"/>
              </p:cNvSpPr>
              <p:nvPr/>
            </p:nvSpPr>
            <p:spPr bwMode="auto">
              <a:xfrm flipV="1">
                <a:off x="2236316" y="5134489"/>
                <a:ext cx="128239" cy="2639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Line 43"/>
              <p:cNvSpPr>
                <a:spLocks noChangeShapeType="1"/>
              </p:cNvSpPr>
              <p:nvPr/>
            </p:nvSpPr>
            <p:spPr bwMode="auto">
              <a:xfrm flipV="1">
                <a:off x="2254314" y="5135870"/>
                <a:ext cx="123739" cy="28333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Line 44"/>
              <p:cNvSpPr>
                <a:spLocks noChangeShapeType="1"/>
              </p:cNvSpPr>
              <p:nvPr/>
            </p:nvSpPr>
            <p:spPr bwMode="auto">
              <a:xfrm flipV="1">
                <a:off x="2267813" y="5145545"/>
                <a:ext cx="124863" cy="30129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Line 45"/>
              <p:cNvSpPr>
                <a:spLocks noChangeShapeType="1"/>
              </p:cNvSpPr>
              <p:nvPr/>
            </p:nvSpPr>
            <p:spPr bwMode="auto">
              <a:xfrm flipV="1">
                <a:off x="2281312" y="5162131"/>
                <a:ext cx="128239" cy="30544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Line 46"/>
              <p:cNvSpPr>
                <a:spLocks noChangeShapeType="1"/>
              </p:cNvSpPr>
              <p:nvPr/>
            </p:nvSpPr>
            <p:spPr bwMode="auto">
              <a:xfrm flipV="1">
                <a:off x="2299310" y="5191154"/>
                <a:ext cx="124863" cy="29162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Line 47"/>
              <p:cNvSpPr>
                <a:spLocks noChangeShapeType="1"/>
              </p:cNvSpPr>
              <p:nvPr/>
            </p:nvSpPr>
            <p:spPr bwMode="auto">
              <a:xfrm flipV="1">
                <a:off x="2312810" y="5240911"/>
                <a:ext cx="124863" cy="25707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Line 48"/>
              <p:cNvSpPr>
                <a:spLocks noChangeShapeType="1"/>
              </p:cNvSpPr>
              <p:nvPr/>
            </p:nvSpPr>
            <p:spPr bwMode="auto">
              <a:xfrm flipV="1">
                <a:off x="2329683" y="5286521"/>
                <a:ext cx="121489" cy="23219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Line 49"/>
              <p:cNvSpPr>
                <a:spLocks noChangeShapeType="1"/>
              </p:cNvSpPr>
              <p:nvPr/>
            </p:nvSpPr>
            <p:spPr bwMode="auto">
              <a:xfrm flipV="1">
                <a:off x="2344306" y="5326600"/>
                <a:ext cx="121489" cy="22804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Line 50"/>
              <p:cNvSpPr>
                <a:spLocks noChangeShapeType="1"/>
              </p:cNvSpPr>
              <p:nvPr/>
            </p:nvSpPr>
            <p:spPr bwMode="auto">
              <a:xfrm flipV="1">
                <a:off x="2354431" y="5380503"/>
                <a:ext cx="128239" cy="19487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Line 51"/>
              <p:cNvSpPr>
                <a:spLocks noChangeShapeType="1"/>
              </p:cNvSpPr>
              <p:nvPr/>
            </p:nvSpPr>
            <p:spPr bwMode="auto">
              <a:xfrm flipV="1">
                <a:off x="2371304" y="5482779"/>
                <a:ext cx="124863" cy="10089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Line 52"/>
              <p:cNvSpPr>
                <a:spLocks noChangeShapeType="1"/>
              </p:cNvSpPr>
              <p:nvPr/>
            </p:nvSpPr>
            <p:spPr bwMode="auto">
              <a:xfrm flipV="1">
                <a:off x="2385928" y="5591965"/>
                <a:ext cx="124863"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Line 53"/>
              <p:cNvSpPr>
                <a:spLocks noChangeShapeType="1"/>
              </p:cNvSpPr>
              <p:nvPr/>
            </p:nvSpPr>
            <p:spPr bwMode="auto">
              <a:xfrm flipV="1">
                <a:off x="2399426" y="5604404"/>
                <a:ext cx="114740"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Line 54"/>
              <p:cNvSpPr>
                <a:spLocks noChangeShapeType="1"/>
              </p:cNvSpPr>
              <p:nvPr/>
            </p:nvSpPr>
            <p:spPr bwMode="auto">
              <a:xfrm>
                <a:off x="2416300" y="5615461"/>
                <a:ext cx="101240"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Line 55"/>
              <p:cNvSpPr>
                <a:spLocks noChangeShapeType="1"/>
              </p:cNvSpPr>
              <p:nvPr/>
            </p:nvSpPr>
            <p:spPr bwMode="auto">
              <a:xfrm>
                <a:off x="2419675" y="5615461"/>
                <a:ext cx="111364" cy="5528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Line 56"/>
              <p:cNvSpPr>
                <a:spLocks noChangeShapeType="1"/>
              </p:cNvSpPr>
              <p:nvPr/>
            </p:nvSpPr>
            <p:spPr bwMode="auto">
              <a:xfrm>
                <a:off x="2419675" y="5615461"/>
                <a:ext cx="124863" cy="9674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Line 57"/>
              <p:cNvSpPr>
                <a:spLocks noChangeShapeType="1"/>
              </p:cNvSpPr>
              <p:nvPr/>
            </p:nvSpPr>
            <p:spPr bwMode="auto">
              <a:xfrm>
                <a:off x="2437673" y="5609933"/>
                <a:ext cx="124863" cy="11333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Line 58"/>
              <p:cNvSpPr>
                <a:spLocks noChangeShapeType="1"/>
              </p:cNvSpPr>
              <p:nvPr/>
            </p:nvSpPr>
            <p:spPr bwMode="auto">
              <a:xfrm>
                <a:off x="2451171" y="5596112"/>
                <a:ext cx="124863" cy="13130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Line 59"/>
              <p:cNvSpPr>
                <a:spLocks noChangeShapeType="1"/>
              </p:cNvSpPr>
              <p:nvPr/>
            </p:nvSpPr>
            <p:spPr bwMode="auto">
              <a:xfrm>
                <a:off x="2465795" y="5578144"/>
                <a:ext cx="123739" cy="1382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Line 60"/>
              <p:cNvSpPr>
                <a:spLocks noChangeShapeType="1"/>
              </p:cNvSpPr>
              <p:nvPr/>
            </p:nvSpPr>
            <p:spPr bwMode="auto">
              <a:xfrm>
                <a:off x="2482669" y="5556030"/>
                <a:ext cx="124863" cy="13406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Line 61"/>
              <p:cNvSpPr>
                <a:spLocks noChangeShapeType="1"/>
              </p:cNvSpPr>
              <p:nvPr/>
            </p:nvSpPr>
            <p:spPr bwMode="auto">
              <a:xfrm>
                <a:off x="2496168" y="5538064"/>
                <a:ext cx="124863" cy="11886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Line 62"/>
              <p:cNvSpPr>
                <a:spLocks noChangeShapeType="1"/>
              </p:cNvSpPr>
              <p:nvPr/>
            </p:nvSpPr>
            <p:spPr bwMode="auto">
              <a:xfrm>
                <a:off x="2510791" y="5528388"/>
                <a:ext cx="123739" cy="9674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Line 63"/>
              <p:cNvSpPr>
                <a:spLocks noChangeShapeType="1"/>
              </p:cNvSpPr>
              <p:nvPr/>
            </p:nvSpPr>
            <p:spPr bwMode="auto">
              <a:xfrm>
                <a:off x="2527665" y="5517331"/>
                <a:ext cx="124863" cy="7739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Line 64"/>
              <p:cNvSpPr>
                <a:spLocks noChangeShapeType="1"/>
              </p:cNvSpPr>
              <p:nvPr/>
            </p:nvSpPr>
            <p:spPr bwMode="auto">
              <a:xfrm>
                <a:off x="2541163" y="5497982"/>
                <a:ext cx="124863" cy="6495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Line 65"/>
              <p:cNvSpPr>
                <a:spLocks noChangeShapeType="1"/>
              </p:cNvSpPr>
              <p:nvPr/>
            </p:nvSpPr>
            <p:spPr bwMode="auto">
              <a:xfrm>
                <a:off x="2555787" y="5482779"/>
                <a:ext cx="128239" cy="2349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Line 66"/>
              <p:cNvSpPr>
                <a:spLocks noChangeShapeType="1"/>
              </p:cNvSpPr>
              <p:nvPr/>
            </p:nvSpPr>
            <p:spPr bwMode="auto">
              <a:xfrm flipV="1">
                <a:off x="2572661" y="5453754"/>
                <a:ext cx="121489"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Line 67"/>
              <p:cNvSpPr>
                <a:spLocks noChangeShapeType="1"/>
              </p:cNvSpPr>
              <p:nvPr/>
            </p:nvSpPr>
            <p:spPr bwMode="auto">
              <a:xfrm flipV="1">
                <a:off x="2586159" y="5417820"/>
                <a:ext cx="118114"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Line 68"/>
              <p:cNvSpPr>
                <a:spLocks noChangeShapeType="1"/>
              </p:cNvSpPr>
              <p:nvPr/>
            </p:nvSpPr>
            <p:spPr bwMode="auto">
              <a:xfrm>
                <a:off x="2600783" y="5397089"/>
                <a:ext cx="110240"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Line 69"/>
              <p:cNvSpPr>
                <a:spLocks noChangeShapeType="1"/>
              </p:cNvSpPr>
              <p:nvPr/>
            </p:nvSpPr>
            <p:spPr bwMode="auto">
              <a:xfrm flipV="1">
                <a:off x="2614281" y="5368064"/>
                <a:ext cx="114740"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Line 70"/>
              <p:cNvSpPr>
                <a:spLocks noChangeShapeType="1"/>
              </p:cNvSpPr>
              <p:nvPr/>
            </p:nvSpPr>
            <p:spPr bwMode="auto">
              <a:xfrm>
                <a:off x="2627781" y="5334894"/>
                <a:ext cx="114740"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Line 71"/>
              <p:cNvSpPr>
                <a:spLocks noChangeShapeType="1"/>
              </p:cNvSpPr>
              <p:nvPr/>
            </p:nvSpPr>
            <p:spPr bwMode="auto">
              <a:xfrm>
                <a:off x="2645779" y="5310015"/>
                <a:ext cx="106864"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Line 72"/>
              <p:cNvSpPr>
                <a:spLocks noChangeShapeType="1"/>
              </p:cNvSpPr>
              <p:nvPr/>
            </p:nvSpPr>
            <p:spPr bwMode="auto">
              <a:xfrm flipV="1">
                <a:off x="2659277" y="5294813"/>
                <a:ext cx="103491"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Line 76"/>
              <p:cNvSpPr>
                <a:spLocks noChangeShapeType="1"/>
              </p:cNvSpPr>
              <p:nvPr/>
            </p:nvSpPr>
            <p:spPr bwMode="auto">
              <a:xfrm flipV="1">
                <a:off x="2684026" y="5260260"/>
                <a:ext cx="120364" cy="2902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Line 77"/>
              <p:cNvSpPr>
                <a:spLocks noChangeShapeType="1"/>
              </p:cNvSpPr>
              <p:nvPr/>
            </p:nvSpPr>
            <p:spPr bwMode="auto">
              <a:xfrm flipV="1">
                <a:off x="2697524" y="5242293"/>
                <a:ext cx="121489" cy="4975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Line 79"/>
              <p:cNvSpPr>
                <a:spLocks noChangeShapeType="1"/>
              </p:cNvSpPr>
              <p:nvPr/>
            </p:nvSpPr>
            <p:spPr bwMode="auto">
              <a:xfrm flipV="1">
                <a:off x="2729021" y="5221560"/>
                <a:ext cx="120364" cy="10089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Line 80"/>
              <p:cNvSpPr>
                <a:spLocks noChangeShapeType="1"/>
              </p:cNvSpPr>
              <p:nvPr/>
            </p:nvSpPr>
            <p:spPr bwMode="auto">
              <a:xfrm flipV="1">
                <a:off x="2742520" y="5217415"/>
                <a:ext cx="121489" cy="14235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Line 81"/>
              <p:cNvSpPr>
                <a:spLocks noChangeShapeType="1"/>
              </p:cNvSpPr>
              <p:nvPr/>
            </p:nvSpPr>
            <p:spPr bwMode="auto">
              <a:xfrm flipV="1">
                <a:off x="2756019" y="5217415"/>
                <a:ext cx="124863" cy="19073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Line 82"/>
              <p:cNvSpPr>
                <a:spLocks noChangeShapeType="1"/>
              </p:cNvSpPr>
              <p:nvPr/>
            </p:nvSpPr>
            <p:spPr bwMode="auto">
              <a:xfrm flipV="1">
                <a:off x="2774017" y="5227089"/>
                <a:ext cx="120364" cy="2653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Line 83"/>
              <p:cNvSpPr>
                <a:spLocks noChangeShapeType="1"/>
              </p:cNvSpPr>
              <p:nvPr/>
            </p:nvSpPr>
            <p:spPr bwMode="auto">
              <a:xfrm flipV="1">
                <a:off x="2784142" y="5261642"/>
                <a:ext cx="124863" cy="32617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Line 84"/>
              <p:cNvSpPr>
                <a:spLocks noChangeShapeType="1"/>
              </p:cNvSpPr>
              <p:nvPr/>
            </p:nvSpPr>
            <p:spPr bwMode="auto">
              <a:xfrm flipV="1">
                <a:off x="2801015" y="5310015"/>
                <a:ext cx="124863" cy="32755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Line 85"/>
              <p:cNvSpPr>
                <a:spLocks noChangeShapeType="1"/>
              </p:cNvSpPr>
              <p:nvPr/>
            </p:nvSpPr>
            <p:spPr bwMode="auto">
              <a:xfrm flipV="1">
                <a:off x="2815638" y="5355625"/>
                <a:ext cx="124863" cy="29300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Line 86"/>
              <p:cNvSpPr>
                <a:spLocks noChangeShapeType="1"/>
              </p:cNvSpPr>
              <p:nvPr/>
            </p:nvSpPr>
            <p:spPr bwMode="auto">
              <a:xfrm flipV="1">
                <a:off x="2829138" y="5401234"/>
                <a:ext cx="124863" cy="26260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Line 87"/>
              <p:cNvSpPr>
                <a:spLocks noChangeShapeType="1"/>
              </p:cNvSpPr>
              <p:nvPr/>
            </p:nvSpPr>
            <p:spPr bwMode="auto">
              <a:xfrm flipV="1">
                <a:off x="2846010" y="5439934"/>
                <a:ext cx="124863" cy="24877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Line 88"/>
              <p:cNvSpPr>
                <a:spLocks noChangeShapeType="1"/>
              </p:cNvSpPr>
              <p:nvPr/>
            </p:nvSpPr>
            <p:spPr bwMode="auto">
              <a:xfrm flipV="1">
                <a:off x="2860634" y="5482779"/>
                <a:ext cx="124863" cy="21699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Line 89"/>
              <p:cNvSpPr>
                <a:spLocks noChangeShapeType="1"/>
              </p:cNvSpPr>
              <p:nvPr/>
            </p:nvSpPr>
            <p:spPr bwMode="auto">
              <a:xfrm flipV="1">
                <a:off x="2874133" y="5528388"/>
                <a:ext cx="124863" cy="18520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Line 90"/>
              <p:cNvSpPr>
                <a:spLocks noChangeShapeType="1"/>
              </p:cNvSpPr>
              <p:nvPr/>
            </p:nvSpPr>
            <p:spPr bwMode="auto">
              <a:xfrm flipV="1">
                <a:off x="2891006" y="5580908"/>
                <a:ext cx="124863" cy="14512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Line 91"/>
              <p:cNvSpPr>
                <a:spLocks noChangeShapeType="1"/>
              </p:cNvSpPr>
              <p:nvPr/>
            </p:nvSpPr>
            <p:spPr bwMode="auto">
              <a:xfrm flipV="1">
                <a:off x="2905630" y="5625135"/>
                <a:ext cx="124863" cy="9674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Line 92"/>
              <p:cNvSpPr>
                <a:spLocks noChangeShapeType="1"/>
              </p:cNvSpPr>
              <p:nvPr/>
            </p:nvSpPr>
            <p:spPr bwMode="auto">
              <a:xfrm flipV="1">
                <a:off x="2919129" y="5650013"/>
                <a:ext cx="124863" cy="6219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Line 93"/>
              <p:cNvSpPr>
                <a:spLocks noChangeShapeType="1"/>
              </p:cNvSpPr>
              <p:nvPr/>
            </p:nvSpPr>
            <p:spPr bwMode="auto">
              <a:xfrm flipV="1">
                <a:off x="2936002" y="5661070"/>
                <a:ext cx="124863" cy="3869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Line 98"/>
              <p:cNvSpPr>
                <a:spLocks noChangeShapeType="1"/>
              </p:cNvSpPr>
              <p:nvPr/>
            </p:nvSpPr>
            <p:spPr bwMode="auto">
              <a:xfrm>
                <a:off x="2980998" y="5633428"/>
                <a:ext cx="124863" cy="96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Line 99"/>
              <p:cNvSpPr>
                <a:spLocks noChangeShapeType="1"/>
              </p:cNvSpPr>
              <p:nvPr/>
            </p:nvSpPr>
            <p:spPr bwMode="auto">
              <a:xfrm>
                <a:off x="2998996" y="5568470"/>
                <a:ext cx="124863" cy="6634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Line 100"/>
              <p:cNvSpPr>
                <a:spLocks noChangeShapeType="1"/>
              </p:cNvSpPr>
              <p:nvPr/>
            </p:nvSpPr>
            <p:spPr bwMode="auto">
              <a:xfrm>
                <a:off x="3012495" y="5525624"/>
                <a:ext cx="124863" cy="9813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Line 101"/>
              <p:cNvSpPr>
                <a:spLocks noChangeShapeType="1"/>
              </p:cNvSpPr>
              <p:nvPr/>
            </p:nvSpPr>
            <p:spPr bwMode="auto">
              <a:xfrm>
                <a:off x="3027119" y="5482779"/>
                <a:ext cx="123739" cy="12853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Line 102"/>
              <p:cNvSpPr>
                <a:spLocks noChangeShapeType="1"/>
              </p:cNvSpPr>
              <p:nvPr/>
            </p:nvSpPr>
            <p:spPr bwMode="auto">
              <a:xfrm>
                <a:off x="3043993" y="5412291"/>
                <a:ext cx="124863" cy="18520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Line 103"/>
              <p:cNvSpPr>
                <a:spLocks noChangeShapeType="1"/>
              </p:cNvSpPr>
              <p:nvPr/>
            </p:nvSpPr>
            <p:spPr bwMode="auto">
              <a:xfrm>
                <a:off x="3057491" y="5351479"/>
                <a:ext cx="124863" cy="21975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Line 104"/>
              <p:cNvSpPr>
                <a:spLocks noChangeShapeType="1"/>
              </p:cNvSpPr>
              <p:nvPr/>
            </p:nvSpPr>
            <p:spPr bwMode="auto">
              <a:xfrm>
                <a:off x="3072115" y="5308634"/>
                <a:ext cx="128239" cy="22390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Line 105"/>
              <p:cNvSpPr>
                <a:spLocks noChangeShapeType="1"/>
              </p:cNvSpPr>
              <p:nvPr/>
            </p:nvSpPr>
            <p:spPr bwMode="auto">
              <a:xfrm>
                <a:off x="3088988" y="5274080"/>
                <a:ext cx="124863" cy="22528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Line 106"/>
              <p:cNvSpPr>
                <a:spLocks noChangeShapeType="1"/>
              </p:cNvSpPr>
              <p:nvPr/>
            </p:nvSpPr>
            <p:spPr bwMode="auto">
              <a:xfrm>
                <a:off x="3102487" y="5240911"/>
                <a:ext cx="124863" cy="22942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Line 107"/>
              <p:cNvSpPr>
                <a:spLocks noChangeShapeType="1"/>
              </p:cNvSpPr>
              <p:nvPr/>
            </p:nvSpPr>
            <p:spPr bwMode="auto">
              <a:xfrm>
                <a:off x="3117111" y="5214651"/>
                <a:ext cx="128239" cy="20317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Line 108"/>
              <p:cNvSpPr>
                <a:spLocks noChangeShapeType="1"/>
              </p:cNvSpPr>
              <p:nvPr/>
            </p:nvSpPr>
            <p:spPr bwMode="auto">
              <a:xfrm>
                <a:off x="3133985" y="5193919"/>
                <a:ext cx="121489" cy="17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Line 109"/>
              <p:cNvSpPr>
                <a:spLocks noChangeShapeType="1"/>
              </p:cNvSpPr>
              <p:nvPr/>
            </p:nvSpPr>
            <p:spPr bwMode="auto">
              <a:xfrm>
                <a:off x="3147483" y="5174570"/>
                <a:ext cx="121489" cy="1409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Line 110"/>
              <p:cNvSpPr>
                <a:spLocks noChangeShapeType="1"/>
              </p:cNvSpPr>
              <p:nvPr/>
            </p:nvSpPr>
            <p:spPr bwMode="auto">
              <a:xfrm>
                <a:off x="3162107" y="5160748"/>
                <a:ext cx="124863" cy="13544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Line 111"/>
              <p:cNvSpPr>
                <a:spLocks noChangeShapeType="1"/>
              </p:cNvSpPr>
              <p:nvPr/>
            </p:nvSpPr>
            <p:spPr bwMode="auto">
              <a:xfrm>
                <a:off x="3178980" y="5145545"/>
                <a:ext cx="121489" cy="14373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Line 112"/>
              <p:cNvSpPr>
                <a:spLocks noChangeShapeType="1"/>
              </p:cNvSpPr>
              <p:nvPr/>
            </p:nvSpPr>
            <p:spPr bwMode="auto">
              <a:xfrm>
                <a:off x="3192479" y="5137253"/>
                <a:ext cx="124863" cy="14650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Line 113"/>
              <p:cNvSpPr>
                <a:spLocks noChangeShapeType="1"/>
              </p:cNvSpPr>
              <p:nvPr/>
            </p:nvSpPr>
            <p:spPr bwMode="auto">
              <a:xfrm>
                <a:off x="3207103" y="5137253"/>
                <a:ext cx="124863" cy="14373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Line 114"/>
              <p:cNvSpPr>
                <a:spLocks noChangeShapeType="1"/>
              </p:cNvSpPr>
              <p:nvPr/>
            </p:nvSpPr>
            <p:spPr bwMode="auto">
              <a:xfrm>
                <a:off x="3223975" y="5145545"/>
                <a:ext cx="121489" cy="13406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Line 121"/>
              <p:cNvSpPr>
                <a:spLocks noChangeShapeType="1"/>
              </p:cNvSpPr>
              <p:nvPr/>
            </p:nvSpPr>
            <p:spPr bwMode="auto">
              <a:xfrm flipV="1">
                <a:off x="3307218" y="5282374"/>
                <a:ext cx="76493"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Line 122"/>
              <p:cNvSpPr>
                <a:spLocks noChangeShapeType="1"/>
              </p:cNvSpPr>
              <p:nvPr/>
            </p:nvSpPr>
            <p:spPr bwMode="auto">
              <a:xfrm flipV="1">
                <a:off x="3310594" y="5289284"/>
                <a:ext cx="86617" cy="414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Line 123"/>
              <p:cNvSpPr>
                <a:spLocks noChangeShapeType="1"/>
              </p:cNvSpPr>
              <p:nvPr/>
            </p:nvSpPr>
            <p:spPr bwMode="auto">
              <a:xfrm>
                <a:off x="3313968" y="5300341"/>
                <a:ext cx="101240"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Line 124"/>
              <p:cNvSpPr>
                <a:spLocks noChangeShapeType="1"/>
              </p:cNvSpPr>
              <p:nvPr/>
            </p:nvSpPr>
            <p:spPr bwMode="auto">
              <a:xfrm flipV="1">
                <a:off x="3324092" y="5322454"/>
                <a:ext cx="104616"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Line 125"/>
              <p:cNvSpPr>
                <a:spLocks noChangeShapeType="1"/>
              </p:cNvSpPr>
              <p:nvPr/>
            </p:nvSpPr>
            <p:spPr bwMode="auto">
              <a:xfrm flipV="1">
                <a:off x="3335341" y="5359771"/>
                <a:ext cx="106864" cy="276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Line 126"/>
              <p:cNvSpPr>
                <a:spLocks noChangeShapeType="1"/>
              </p:cNvSpPr>
              <p:nvPr/>
            </p:nvSpPr>
            <p:spPr bwMode="auto">
              <a:xfrm flipV="1">
                <a:off x="3342090" y="5386031"/>
                <a:ext cx="118114"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Line 127"/>
              <p:cNvSpPr>
                <a:spLocks noChangeShapeType="1"/>
              </p:cNvSpPr>
              <p:nvPr/>
            </p:nvSpPr>
            <p:spPr bwMode="auto">
              <a:xfrm>
                <a:off x="3348840" y="5399853"/>
                <a:ext cx="124863"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Line 128"/>
              <p:cNvSpPr>
                <a:spLocks noChangeShapeType="1"/>
              </p:cNvSpPr>
              <p:nvPr/>
            </p:nvSpPr>
            <p:spPr bwMode="auto">
              <a:xfrm flipV="1">
                <a:off x="3362339" y="5424730"/>
                <a:ext cx="124863" cy="552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Line 129"/>
              <p:cNvSpPr>
                <a:spLocks noChangeShapeType="1"/>
              </p:cNvSpPr>
              <p:nvPr/>
            </p:nvSpPr>
            <p:spPr bwMode="auto">
              <a:xfrm flipV="1">
                <a:off x="3380337" y="5433024"/>
                <a:ext cx="113614" cy="829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Line 130"/>
              <p:cNvSpPr>
                <a:spLocks noChangeShapeType="1"/>
              </p:cNvSpPr>
              <p:nvPr/>
            </p:nvSpPr>
            <p:spPr bwMode="auto">
              <a:xfrm flipV="1">
                <a:off x="3393836" y="5433024"/>
                <a:ext cx="100116"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Line 131"/>
              <p:cNvSpPr>
                <a:spLocks noChangeShapeType="1"/>
              </p:cNvSpPr>
              <p:nvPr/>
            </p:nvSpPr>
            <p:spPr bwMode="auto">
              <a:xfrm>
                <a:off x="3407334" y="5433024"/>
                <a:ext cx="86617"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Line 132"/>
              <p:cNvSpPr>
                <a:spLocks noChangeShapeType="1"/>
              </p:cNvSpPr>
              <p:nvPr/>
            </p:nvSpPr>
            <p:spPr bwMode="auto">
              <a:xfrm>
                <a:off x="3425332" y="5433024"/>
                <a:ext cx="68618"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Line 133"/>
              <p:cNvSpPr>
                <a:spLocks noChangeShapeType="1"/>
              </p:cNvSpPr>
              <p:nvPr/>
            </p:nvSpPr>
            <p:spPr bwMode="auto">
              <a:xfrm>
                <a:off x="3438832" y="5433024"/>
                <a:ext cx="55120"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Line 134"/>
              <p:cNvSpPr>
                <a:spLocks noChangeShapeType="1"/>
              </p:cNvSpPr>
              <p:nvPr/>
            </p:nvSpPr>
            <p:spPr bwMode="auto">
              <a:xfrm>
                <a:off x="3452330" y="5433024"/>
                <a:ext cx="41620"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Line 135"/>
              <p:cNvSpPr>
                <a:spLocks noChangeShapeType="1"/>
              </p:cNvSpPr>
              <p:nvPr/>
            </p:nvSpPr>
            <p:spPr bwMode="auto">
              <a:xfrm>
                <a:off x="3470329" y="5433024"/>
                <a:ext cx="23622"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Line 136"/>
              <p:cNvSpPr>
                <a:spLocks noChangeShapeType="1"/>
              </p:cNvSpPr>
              <p:nvPr/>
            </p:nvSpPr>
            <p:spPr bwMode="auto">
              <a:xfrm>
                <a:off x="3483828" y="5433024"/>
                <a:ext cx="10124" cy="13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Line 137"/>
              <p:cNvSpPr>
                <a:spLocks noChangeShapeType="1"/>
              </p:cNvSpPr>
              <p:nvPr/>
            </p:nvSpPr>
            <p:spPr bwMode="auto">
              <a:xfrm>
                <a:off x="3497326" y="5433024"/>
                <a:ext cx="1124" cy="691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37" name="Group 336"/>
              <p:cNvGrpSpPr/>
              <p:nvPr/>
            </p:nvGrpSpPr>
            <p:grpSpPr>
              <a:xfrm>
                <a:off x="2049583" y="5135870"/>
                <a:ext cx="1455617" cy="590159"/>
                <a:chOff x="384175" y="3162300"/>
                <a:chExt cx="2054225" cy="677863"/>
              </a:xfrm>
            </p:grpSpPr>
            <p:sp>
              <p:nvSpPr>
                <p:cNvPr id="347" name="Freeform 12"/>
                <p:cNvSpPr>
                  <a:spLocks/>
                </p:cNvSpPr>
                <p:nvPr/>
              </p:nvSpPr>
              <p:spPr bwMode="auto">
                <a:xfrm>
                  <a:off x="384175" y="3435350"/>
                  <a:ext cx="488950" cy="265113"/>
                </a:xfrm>
                <a:custGeom>
                  <a:avLst/>
                  <a:gdLst/>
                  <a:ahLst/>
                  <a:cxnLst>
                    <a:cxn ang="0">
                      <a:pos x="6" y="48"/>
                    </a:cxn>
                    <a:cxn ang="0">
                      <a:pos x="18" y="44"/>
                    </a:cxn>
                    <a:cxn ang="0">
                      <a:pos x="21" y="43"/>
                    </a:cxn>
                    <a:cxn ang="0">
                      <a:pos x="28" y="39"/>
                    </a:cxn>
                    <a:cxn ang="0">
                      <a:pos x="34" y="36"/>
                    </a:cxn>
                    <a:cxn ang="0">
                      <a:pos x="43" y="32"/>
                    </a:cxn>
                    <a:cxn ang="0">
                      <a:pos x="49" y="28"/>
                    </a:cxn>
                    <a:cxn ang="0">
                      <a:pos x="55" y="24"/>
                    </a:cxn>
                    <a:cxn ang="0">
                      <a:pos x="61" y="19"/>
                    </a:cxn>
                    <a:cxn ang="0">
                      <a:pos x="71" y="13"/>
                    </a:cxn>
                    <a:cxn ang="0">
                      <a:pos x="77" y="8"/>
                    </a:cxn>
                    <a:cxn ang="0">
                      <a:pos x="83" y="4"/>
                    </a:cxn>
                    <a:cxn ang="0">
                      <a:pos x="92" y="1"/>
                    </a:cxn>
                    <a:cxn ang="0">
                      <a:pos x="102" y="0"/>
                    </a:cxn>
                    <a:cxn ang="0">
                      <a:pos x="111" y="0"/>
                    </a:cxn>
                    <a:cxn ang="0">
                      <a:pos x="120" y="1"/>
                    </a:cxn>
                    <a:cxn ang="0">
                      <a:pos x="129" y="4"/>
                    </a:cxn>
                    <a:cxn ang="0">
                      <a:pos x="138" y="5"/>
                    </a:cxn>
                    <a:cxn ang="0">
                      <a:pos x="148" y="8"/>
                    </a:cxn>
                    <a:cxn ang="0">
                      <a:pos x="157" y="10"/>
                    </a:cxn>
                    <a:cxn ang="0">
                      <a:pos x="163" y="14"/>
                    </a:cxn>
                    <a:cxn ang="0">
                      <a:pos x="169" y="19"/>
                    </a:cxn>
                    <a:cxn ang="0">
                      <a:pos x="175" y="27"/>
                    </a:cxn>
                    <a:cxn ang="0">
                      <a:pos x="185" y="36"/>
                    </a:cxn>
                    <a:cxn ang="0">
                      <a:pos x="191" y="46"/>
                    </a:cxn>
                    <a:cxn ang="0">
                      <a:pos x="197" y="57"/>
                    </a:cxn>
                    <a:cxn ang="0">
                      <a:pos x="203" y="65"/>
                    </a:cxn>
                    <a:cxn ang="0">
                      <a:pos x="209" y="71"/>
                    </a:cxn>
                    <a:cxn ang="0">
                      <a:pos x="215" y="75"/>
                    </a:cxn>
                    <a:cxn ang="0">
                      <a:pos x="225" y="81"/>
                    </a:cxn>
                    <a:cxn ang="0">
                      <a:pos x="231" y="86"/>
                    </a:cxn>
                    <a:cxn ang="0">
                      <a:pos x="237" y="93"/>
                    </a:cxn>
                    <a:cxn ang="0">
                      <a:pos x="243" y="99"/>
                    </a:cxn>
                    <a:cxn ang="0">
                      <a:pos x="249" y="109"/>
                    </a:cxn>
                    <a:cxn ang="0">
                      <a:pos x="256" y="122"/>
                    </a:cxn>
                    <a:cxn ang="0">
                      <a:pos x="265" y="134"/>
                    </a:cxn>
                    <a:cxn ang="0">
                      <a:pos x="271" y="143"/>
                    </a:cxn>
                    <a:cxn ang="0">
                      <a:pos x="277" y="148"/>
                    </a:cxn>
                    <a:cxn ang="0">
                      <a:pos x="283" y="152"/>
                    </a:cxn>
                    <a:cxn ang="0">
                      <a:pos x="289" y="155"/>
                    </a:cxn>
                    <a:cxn ang="0">
                      <a:pos x="296" y="160"/>
                    </a:cxn>
                    <a:cxn ang="0">
                      <a:pos x="305" y="163"/>
                    </a:cxn>
                  </a:cxnLst>
                  <a:rect l="0" t="0" r="r" b="b"/>
                  <a:pathLst>
                    <a:path w="308" h="167">
                      <a:moveTo>
                        <a:pt x="0" y="49"/>
                      </a:moveTo>
                      <a:lnTo>
                        <a:pt x="3" y="48"/>
                      </a:lnTo>
                      <a:lnTo>
                        <a:pt x="6" y="48"/>
                      </a:lnTo>
                      <a:lnTo>
                        <a:pt x="9" y="47"/>
                      </a:lnTo>
                      <a:lnTo>
                        <a:pt x="12" y="47"/>
                      </a:lnTo>
                      <a:lnTo>
                        <a:pt x="18" y="44"/>
                      </a:lnTo>
                      <a:lnTo>
                        <a:pt x="15" y="44"/>
                      </a:lnTo>
                      <a:lnTo>
                        <a:pt x="18" y="44"/>
                      </a:lnTo>
                      <a:lnTo>
                        <a:pt x="21" y="43"/>
                      </a:lnTo>
                      <a:lnTo>
                        <a:pt x="21" y="42"/>
                      </a:lnTo>
                      <a:lnTo>
                        <a:pt x="25" y="41"/>
                      </a:lnTo>
                      <a:lnTo>
                        <a:pt x="28" y="39"/>
                      </a:lnTo>
                      <a:lnTo>
                        <a:pt x="31" y="38"/>
                      </a:lnTo>
                      <a:lnTo>
                        <a:pt x="31" y="37"/>
                      </a:lnTo>
                      <a:lnTo>
                        <a:pt x="34" y="36"/>
                      </a:lnTo>
                      <a:lnTo>
                        <a:pt x="37" y="34"/>
                      </a:lnTo>
                      <a:lnTo>
                        <a:pt x="40" y="33"/>
                      </a:lnTo>
                      <a:lnTo>
                        <a:pt x="43" y="32"/>
                      </a:lnTo>
                      <a:lnTo>
                        <a:pt x="46" y="30"/>
                      </a:lnTo>
                      <a:lnTo>
                        <a:pt x="46" y="29"/>
                      </a:lnTo>
                      <a:lnTo>
                        <a:pt x="49" y="28"/>
                      </a:lnTo>
                      <a:lnTo>
                        <a:pt x="52" y="27"/>
                      </a:lnTo>
                      <a:lnTo>
                        <a:pt x="55" y="25"/>
                      </a:lnTo>
                      <a:lnTo>
                        <a:pt x="55" y="24"/>
                      </a:lnTo>
                      <a:lnTo>
                        <a:pt x="58" y="23"/>
                      </a:lnTo>
                      <a:lnTo>
                        <a:pt x="61" y="20"/>
                      </a:lnTo>
                      <a:lnTo>
                        <a:pt x="61" y="19"/>
                      </a:lnTo>
                      <a:lnTo>
                        <a:pt x="65" y="17"/>
                      </a:lnTo>
                      <a:lnTo>
                        <a:pt x="68" y="15"/>
                      </a:lnTo>
                      <a:lnTo>
                        <a:pt x="71" y="13"/>
                      </a:lnTo>
                      <a:lnTo>
                        <a:pt x="71" y="11"/>
                      </a:lnTo>
                      <a:lnTo>
                        <a:pt x="74" y="9"/>
                      </a:lnTo>
                      <a:lnTo>
                        <a:pt x="77" y="8"/>
                      </a:lnTo>
                      <a:lnTo>
                        <a:pt x="80" y="6"/>
                      </a:lnTo>
                      <a:lnTo>
                        <a:pt x="80" y="5"/>
                      </a:lnTo>
                      <a:lnTo>
                        <a:pt x="83" y="4"/>
                      </a:lnTo>
                      <a:lnTo>
                        <a:pt x="86" y="3"/>
                      </a:lnTo>
                      <a:lnTo>
                        <a:pt x="89" y="3"/>
                      </a:lnTo>
                      <a:lnTo>
                        <a:pt x="92" y="1"/>
                      </a:lnTo>
                      <a:lnTo>
                        <a:pt x="95" y="1"/>
                      </a:lnTo>
                      <a:lnTo>
                        <a:pt x="98" y="1"/>
                      </a:lnTo>
                      <a:lnTo>
                        <a:pt x="102" y="0"/>
                      </a:lnTo>
                      <a:lnTo>
                        <a:pt x="105" y="0"/>
                      </a:lnTo>
                      <a:lnTo>
                        <a:pt x="108" y="0"/>
                      </a:lnTo>
                      <a:lnTo>
                        <a:pt x="111" y="0"/>
                      </a:lnTo>
                      <a:lnTo>
                        <a:pt x="114" y="0"/>
                      </a:lnTo>
                      <a:lnTo>
                        <a:pt x="117" y="0"/>
                      </a:lnTo>
                      <a:lnTo>
                        <a:pt x="120" y="1"/>
                      </a:lnTo>
                      <a:lnTo>
                        <a:pt x="123" y="1"/>
                      </a:lnTo>
                      <a:lnTo>
                        <a:pt x="126" y="3"/>
                      </a:lnTo>
                      <a:lnTo>
                        <a:pt x="129" y="4"/>
                      </a:lnTo>
                      <a:lnTo>
                        <a:pt x="132" y="4"/>
                      </a:lnTo>
                      <a:lnTo>
                        <a:pt x="135" y="5"/>
                      </a:lnTo>
                      <a:lnTo>
                        <a:pt x="138" y="5"/>
                      </a:lnTo>
                      <a:lnTo>
                        <a:pt x="142" y="6"/>
                      </a:lnTo>
                      <a:lnTo>
                        <a:pt x="145" y="8"/>
                      </a:lnTo>
                      <a:lnTo>
                        <a:pt x="148" y="8"/>
                      </a:lnTo>
                      <a:lnTo>
                        <a:pt x="151" y="9"/>
                      </a:lnTo>
                      <a:lnTo>
                        <a:pt x="154" y="9"/>
                      </a:lnTo>
                      <a:lnTo>
                        <a:pt x="157" y="10"/>
                      </a:lnTo>
                      <a:lnTo>
                        <a:pt x="160" y="11"/>
                      </a:lnTo>
                      <a:lnTo>
                        <a:pt x="160" y="13"/>
                      </a:lnTo>
                      <a:lnTo>
                        <a:pt x="163" y="14"/>
                      </a:lnTo>
                      <a:lnTo>
                        <a:pt x="166" y="15"/>
                      </a:lnTo>
                      <a:lnTo>
                        <a:pt x="166" y="18"/>
                      </a:lnTo>
                      <a:lnTo>
                        <a:pt x="169" y="19"/>
                      </a:lnTo>
                      <a:lnTo>
                        <a:pt x="172" y="22"/>
                      </a:lnTo>
                      <a:lnTo>
                        <a:pt x="175" y="24"/>
                      </a:lnTo>
                      <a:lnTo>
                        <a:pt x="175" y="27"/>
                      </a:lnTo>
                      <a:lnTo>
                        <a:pt x="179" y="29"/>
                      </a:lnTo>
                      <a:lnTo>
                        <a:pt x="182" y="33"/>
                      </a:lnTo>
                      <a:lnTo>
                        <a:pt x="185" y="36"/>
                      </a:lnTo>
                      <a:lnTo>
                        <a:pt x="185" y="39"/>
                      </a:lnTo>
                      <a:lnTo>
                        <a:pt x="188" y="43"/>
                      </a:lnTo>
                      <a:lnTo>
                        <a:pt x="191" y="46"/>
                      </a:lnTo>
                      <a:lnTo>
                        <a:pt x="191" y="49"/>
                      </a:lnTo>
                      <a:lnTo>
                        <a:pt x="194" y="53"/>
                      </a:lnTo>
                      <a:lnTo>
                        <a:pt x="197" y="57"/>
                      </a:lnTo>
                      <a:lnTo>
                        <a:pt x="200" y="60"/>
                      </a:lnTo>
                      <a:lnTo>
                        <a:pt x="200" y="62"/>
                      </a:lnTo>
                      <a:lnTo>
                        <a:pt x="203" y="65"/>
                      </a:lnTo>
                      <a:lnTo>
                        <a:pt x="206" y="67"/>
                      </a:lnTo>
                      <a:lnTo>
                        <a:pt x="206" y="68"/>
                      </a:lnTo>
                      <a:lnTo>
                        <a:pt x="209" y="71"/>
                      </a:lnTo>
                      <a:lnTo>
                        <a:pt x="212" y="72"/>
                      </a:lnTo>
                      <a:lnTo>
                        <a:pt x="215" y="74"/>
                      </a:lnTo>
                      <a:lnTo>
                        <a:pt x="215" y="75"/>
                      </a:lnTo>
                      <a:lnTo>
                        <a:pt x="219" y="77"/>
                      </a:lnTo>
                      <a:lnTo>
                        <a:pt x="222" y="79"/>
                      </a:lnTo>
                      <a:lnTo>
                        <a:pt x="225" y="81"/>
                      </a:lnTo>
                      <a:lnTo>
                        <a:pt x="225" y="82"/>
                      </a:lnTo>
                      <a:lnTo>
                        <a:pt x="228" y="85"/>
                      </a:lnTo>
                      <a:lnTo>
                        <a:pt x="231" y="86"/>
                      </a:lnTo>
                      <a:lnTo>
                        <a:pt x="231" y="89"/>
                      </a:lnTo>
                      <a:lnTo>
                        <a:pt x="234" y="90"/>
                      </a:lnTo>
                      <a:lnTo>
                        <a:pt x="237" y="93"/>
                      </a:lnTo>
                      <a:lnTo>
                        <a:pt x="240" y="94"/>
                      </a:lnTo>
                      <a:lnTo>
                        <a:pt x="240" y="96"/>
                      </a:lnTo>
                      <a:lnTo>
                        <a:pt x="243" y="99"/>
                      </a:lnTo>
                      <a:lnTo>
                        <a:pt x="246" y="103"/>
                      </a:lnTo>
                      <a:lnTo>
                        <a:pt x="249" y="105"/>
                      </a:lnTo>
                      <a:lnTo>
                        <a:pt x="249" y="109"/>
                      </a:lnTo>
                      <a:lnTo>
                        <a:pt x="252" y="113"/>
                      </a:lnTo>
                      <a:lnTo>
                        <a:pt x="256" y="118"/>
                      </a:lnTo>
                      <a:lnTo>
                        <a:pt x="256" y="122"/>
                      </a:lnTo>
                      <a:lnTo>
                        <a:pt x="259" y="127"/>
                      </a:lnTo>
                      <a:lnTo>
                        <a:pt x="262" y="131"/>
                      </a:lnTo>
                      <a:lnTo>
                        <a:pt x="265" y="134"/>
                      </a:lnTo>
                      <a:lnTo>
                        <a:pt x="265" y="138"/>
                      </a:lnTo>
                      <a:lnTo>
                        <a:pt x="268" y="141"/>
                      </a:lnTo>
                      <a:lnTo>
                        <a:pt x="271" y="143"/>
                      </a:lnTo>
                      <a:lnTo>
                        <a:pt x="271" y="146"/>
                      </a:lnTo>
                      <a:lnTo>
                        <a:pt x="274" y="147"/>
                      </a:lnTo>
                      <a:lnTo>
                        <a:pt x="277" y="148"/>
                      </a:lnTo>
                      <a:lnTo>
                        <a:pt x="280" y="150"/>
                      </a:lnTo>
                      <a:lnTo>
                        <a:pt x="280" y="151"/>
                      </a:lnTo>
                      <a:lnTo>
                        <a:pt x="283" y="152"/>
                      </a:lnTo>
                      <a:lnTo>
                        <a:pt x="286" y="152"/>
                      </a:lnTo>
                      <a:lnTo>
                        <a:pt x="289" y="153"/>
                      </a:lnTo>
                      <a:lnTo>
                        <a:pt x="289" y="155"/>
                      </a:lnTo>
                      <a:lnTo>
                        <a:pt x="292" y="156"/>
                      </a:lnTo>
                      <a:lnTo>
                        <a:pt x="296" y="157"/>
                      </a:lnTo>
                      <a:lnTo>
                        <a:pt x="296" y="160"/>
                      </a:lnTo>
                      <a:lnTo>
                        <a:pt x="299" y="161"/>
                      </a:lnTo>
                      <a:lnTo>
                        <a:pt x="302" y="162"/>
                      </a:lnTo>
                      <a:lnTo>
                        <a:pt x="305" y="163"/>
                      </a:lnTo>
                      <a:lnTo>
                        <a:pt x="305" y="166"/>
                      </a:lnTo>
                      <a:lnTo>
                        <a:pt x="308" y="167"/>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13"/>
                <p:cNvSpPr>
                  <a:spLocks/>
                </p:cNvSpPr>
                <p:nvPr/>
              </p:nvSpPr>
              <p:spPr bwMode="auto">
                <a:xfrm>
                  <a:off x="873125" y="3338513"/>
                  <a:ext cx="479425" cy="374650"/>
                </a:xfrm>
                <a:custGeom>
                  <a:avLst/>
                  <a:gdLst/>
                  <a:ahLst/>
                  <a:cxnLst>
                    <a:cxn ang="0">
                      <a:pos x="3" y="231"/>
                    </a:cxn>
                    <a:cxn ang="0">
                      <a:pos x="12" y="235"/>
                    </a:cxn>
                    <a:cxn ang="0">
                      <a:pos x="21" y="236"/>
                    </a:cxn>
                    <a:cxn ang="0">
                      <a:pos x="31" y="233"/>
                    </a:cxn>
                    <a:cxn ang="0">
                      <a:pos x="37" y="231"/>
                    </a:cxn>
                    <a:cxn ang="0">
                      <a:pos x="46" y="226"/>
                    </a:cxn>
                    <a:cxn ang="0">
                      <a:pos x="52" y="221"/>
                    </a:cxn>
                    <a:cxn ang="0">
                      <a:pos x="58" y="214"/>
                    </a:cxn>
                    <a:cxn ang="0">
                      <a:pos x="65" y="207"/>
                    </a:cxn>
                    <a:cxn ang="0">
                      <a:pos x="71" y="199"/>
                    </a:cxn>
                    <a:cxn ang="0">
                      <a:pos x="77" y="190"/>
                    </a:cxn>
                    <a:cxn ang="0">
                      <a:pos x="86" y="184"/>
                    </a:cxn>
                    <a:cxn ang="0">
                      <a:pos x="92" y="179"/>
                    </a:cxn>
                    <a:cxn ang="0">
                      <a:pos x="98" y="175"/>
                    </a:cxn>
                    <a:cxn ang="0">
                      <a:pos x="105" y="171"/>
                    </a:cxn>
                    <a:cxn ang="0">
                      <a:pos x="114" y="166"/>
                    </a:cxn>
                    <a:cxn ang="0">
                      <a:pos x="120" y="161"/>
                    </a:cxn>
                    <a:cxn ang="0">
                      <a:pos x="126" y="154"/>
                    </a:cxn>
                    <a:cxn ang="0">
                      <a:pos x="132" y="147"/>
                    </a:cxn>
                    <a:cxn ang="0">
                      <a:pos x="142" y="142"/>
                    </a:cxn>
                    <a:cxn ang="0">
                      <a:pos x="148" y="135"/>
                    </a:cxn>
                    <a:cxn ang="0">
                      <a:pos x="154" y="126"/>
                    </a:cxn>
                    <a:cxn ang="0">
                      <a:pos x="160" y="112"/>
                    </a:cxn>
                    <a:cxn ang="0">
                      <a:pos x="166" y="98"/>
                    </a:cxn>
                    <a:cxn ang="0">
                      <a:pos x="172" y="88"/>
                    </a:cxn>
                    <a:cxn ang="0">
                      <a:pos x="182" y="80"/>
                    </a:cxn>
                    <a:cxn ang="0">
                      <a:pos x="188" y="71"/>
                    </a:cxn>
                    <a:cxn ang="0">
                      <a:pos x="194" y="59"/>
                    </a:cxn>
                    <a:cxn ang="0">
                      <a:pos x="200" y="45"/>
                    </a:cxn>
                    <a:cxn ang="0">
                      <a:pos x="206" y="33"/>
                    </a:cxn>
                    <a:cxn ang="0">
                      <a:pos x="212" y="23"/>
                    </a:cxn>
                    <a:cxn ang="0">
                      <a:pos x="222" y="15"/>
                    </a:cxn>
                    <a:cxn ang="0">
                      <a:pos x="228" y="9"/>
                    </a:cxn>
                    <a:cxn ang="0">
                      <a:pos x="234" y="5"/>
                    </a:cxn>
                    <a:cxn ang="0">
                      <a:pos x="243" y="2"/>
                    </a:cxn>
                    <a:cxn ang="0">
                      <a:pos x="252" y="0"/>
                    </a:cxn>
                    <a:cxn ang="0">
                      <a:pos x="262" y="0"/>
                    </a:cxn>
                    <a:cxn ang="0">
                      <a:pos x="271" y="3"/>
                    </a:cxn>
                    <a:cxn ang="0">
                      <a:pos x="277" y="8"/>
                    </a:cxn>
                    <a:cxn ang="0">
                      <a:pos x="283" y="13"/>
                    </a:cxn>
                    <a:cxn ang="0">
                      <a:pos x="289" y="19"/>
                    </a:cxn>
                    <a:cxn ang="0">
                      <a:pos x="296" y="27"/>
                    </a:cxn>
                  </a:cxnLst>
                  <a:rect l="0" t="0" r="r" b="b"/>
                  <a:pathLst>
                    <a:path w="302" h="236">
                      <a:moveTo>
                        <a:pt x="0" y="228"/>
                      </a:moveTo>
                      <a:lnTo>
                        <a:pt x="3" y="230"/>
                      </a:lnTo>
                      <a:lnTo>
                        <a:pt x="3" y="231"/>
                      </a:lnTo>
                      <a:lnTo>
                        <a:pt x="6" y="232"/>
                      </a:lnTo>
                      <a:lnTo>
                        <a:pt x="9" y="233"/>
                      </a:lnTo>
                      <a:lnTo>
                        <a:pt x="12" y="235"/>
                      </a:lnTo>
                      <a:lnTo>
                        <a:pt x="15" y="236"/>
                      </a:lnTo>
                      <a:lnTo>
                        <a:pt x="18" y="236"/>
                      </a:lnTo>
                      <a:lnTo>
                        <a:pt x="21" y="236"/>
                      </a:lnTo>
                      <a:lnTo>
                        <a:pt x="25" y="236"/>
                      </a:lnTo>
                      <a:lnTo>
                        <a:pt x="28" y="235"/>
                      </a:lnTo>
                      <a:lnTo>
                        <a:pt x="31" y="233"/>
                      </a:lnTo>
                      <a:lnTo>
                        <a:pt x="34" y="233"/>
                      </a:lnTo>
                      <a:lnTo>
                        <a:pt x="37" y="232"/>
                      </a:lnTo>
                      <a:lnTo>
                        <a:pt x="37" y="231"/>
                      </a:lnTo>
                      <a:lnTo>
                        <a:pt x="40" y="230"/>
                      </a:lnTo>
                      <a:lnTo>
                        <a:pt x="43" y="227"/>
                      </a:lnTo>
                      <a:lnTo>
                        <a:pt x="46" y="226"/>
                      </a:lnTo>
                      <a:lnTo>
                        <a:pt x="46" y="224"/>
                      </a:lnTo>
                      <a:lnTo>
                        <a:pt x="49" y="222"/>
                      </a:lnTo>
                      <a:lnTo>
                        <a:pt x="52" y="221"/>
                      </a:lnTo>
                      <a:lnTo>
                        <a:pt x="52" y="218"/>
                      </a:lnTo>
                      <a:lnTo>
                        <a:pt x="55" y="217"/>
                      </a:lnTo>
                      <a:lnTo>
                        <a:pt x="58" y="214"/>
                      </a:lnTo>
                      <a:lnTo>
                        <a:pt x="62" y="212"/>
                      </a:lnTo>
                      <a:lnTo>
                        <a:pt x="62" y="209"/>
                      </a:lnTo>
                      <a:lnTo>
                        <a:pt x="65" y="207"/>
                      </a:lnTo>
                      <a:lnTo>
                        <a:pt x="68" y="204"/>
                      </a:lnTo>
                      <a:lnTo>
                        <a:pt x="68" y="202"/>
                      </a:lnTo>
                      <a:lnTo>
                        <a:pt x="71" y="199"/>
                      </a:lnTo>
                      <a:lnTo>
                        <a:pt x="74" y="195"/>
                      </a:lnTo>
                      <a:lnTo>
                        <a:pt x="77" y="193"/>
                      </a:lnTo>
                      <a:lnTo>
                        <a:pt x="77" y="190"/>
                      </a:lnTo>
                      <a:lnTo>
                        <a:pt x="80" y="188"/>
                      </a:lnTo>
                      <a:lnTo>
                        <a:pt x="83" y="185"/>
                      </a:lnTo>
                      <a:lnTo>
                        <a:pt x="86" y="184"/>
                      </a:lnTo>
                      <a:lnTo>
                        <a:pt x="86" y="181"/>
                      </a:lnTo>
                      <a:lnTo>
                        <a:pt x="89" y="180"/>
                      </a:lnTo>
                      <a:lnTo>
                        <a:pt x="92" y="179"/>
                      </a:lnTo>
                      <a:lnTo>
                        <a:pt x="92" y="178"/>
                      </a:lnTo>
                      <a:lnTo>
                        <a:pt x="95" y="176"/>
                      </a:lnTo>
                      <a:lnTo>
                        <a:pt x="98" y="175"/>
                      </a:lnTo>
                      <a:lnTo>
                        <a:pt x="102" y="174"/>
                      </a:lnTo>
                      <a:lnTo>
                        <a:pt x="102" y="173"/>
                      </a:lnTo>
                      <a:lnTo>
                        <a:pt x="105" y="171"/>
                      </a:lnTo>
                      <a:lnTo>
                        <a:pt x="108" y="170"/>
                      </a:lnTo>
                      <a:lnTo>
                        <a:pt x="111" y="169"/>
                      </a:lnTo>
                      <a:lnTo>
                        <a:pt x="114" y="166"/>
                      </a:lnTo>
                      <a:lnTo>
                        <a:pt x="117" y="165"/>
                      </a:lnTo>
                      <a:lnTo>
                        <a:pt x="117" y="164"/>
                      </a:lnTo>
                      <a:lnTo>
                        <a:pt x="120" y="161"/>
                      </a:lnTo>
                      <a:lnTo>
                        <a:pt x="123" y="159"/>
                      </a:lnTo>
                      <a:lnTo>
                        <a:pt x="126" y="156"/>
                      </a:lnTo>
                      <a:lnTo>
                        <a:pt x="126" y="154"/>
                      </a:lnTo>
                      <a:lnTo>
                        <a:pt x="129" y="151"/>
                      </a:lnTo>
                      <a:lnTo>
                        <a:pt x="132" y="150"/>
                      </a:lnTo>
                      <a:lnTo>
                        <a:pt x="132" y="147"/>
                      </a:lnTo>
                      <a:lnTo>
                        <a:pt x="135" y="145"/>
                      </a:lnTo>
                      <a:lnTo>
                        <a:pt x="139" y="143"/>
                      </a:lnTo>
                      <a:lnTo>
                        <a:pt x="142" y="142"/>
                      </a:lnTo>
                      <a:lnTo>
                        <a:pt x="142" y="140"/>
                      </a:lnTo>
                      <a:lnTo>
                        <a:pt x="145" y="137"/>
                      </a:lnTo>
                      <a:lnTo>
                        <a:pt x="148" y="135"/>
                      </a:lnTo>
                      <a:lnTo>
                        <a:pt x="151" y="132"/>
                      </a:lnTo>
                      <a:lnTo>
                        <a:pt x="151" y="128"/>
                      </a:lnTo>
                      <a:lnTo>
                        <a:pt x="154" y="126"/>
                      </a:lnTo>
                      <a:lnTo>
                        <a:pt x="157" y="121"/>
                      </a:lnTo>
                      <a:lnTo>
                        <a:pt x="157" y="117"/>
                      </a:lnTo>
                      <a:lnTo>
                        <a:pt x="160" y="112"/>
                      </a:lnTo>
                      <a:lnTo>
                        <a:pt x="163" y="107"/>
                      </a:lnTo>
                      <a:lnTo>
                        <a:pt x="166" y="102"/>
                      </a:lnTo>
                      <a:lnTo>
                        <a:pt x="166" y="98"/>
                      </a:lnTo>
                      <a:lnTo>
                        <a:pt x="169" y="94"/>
                      </a:lnTo>
                      <a:lnTo>
                        <a:pt x="172" y="91"/>
                      </a:lnTo>
                      <a:lnTo>
                        <a:pt x="172" y="88"/>
                      </a:lnTo>
                      <a:lnTo>
                        <a:pt x="175" y="85"/>
                      </a:lnTo>
                      <a:lnTo>
                        <a:pt x="179" y="83"/>
                      </a:lnTo>
                      <a:lnTo>
                        <a:pt x="182" y="80"/>
                      </a:lnTo>
                      <a:lnTo>
                        <a:pt x="182" y="78"/>
                      </a:lnTo>
                      <a:lnTo>
                        <a:pt x="185" y="75"/>
                      </a:lnTo>
                      <a:lnTo>
                        <a:pt x="188" y="71"/>
                      </a:lnTo>
                      <a:lnTo>
                        <a:pt x="191" y="67"/>
                      </a:lnTo>
                      <a:lnTo>
                        <a:pt x="191" y="64"/>
                      </a:lnTo>
                      <a:lnTo>
                        <a:pt x="194" y="59"/>
                      </a:lnTo>
                      <a:lnTo>
                        <a:pt x="197" y="53"/>
                      </a:lnTo>
                      <a:lnTo>
                        <a:pt x="197" y="50"/>
                      </a:lnTo>
                      <a:lnTo>
                        <a:pt x="200" y="45"/>
                      </a:lnTo>
                      <a:lnTo>
                        <a:pt x="203" y="41"/>
                      </a:lnTo>
                      <a:lnTo>
                        <a:pt x="206" y="37"/>
                      </a:lnTo>
                      <a:lnTo>
                        <a:pt x="206" y="33"/>
                      </a:lnTo>
                      <a:lnTo>
                        <a:pt x="209" y="29"/>
                      </a:lnTo>
                      <a:lnTo>
                        <a:pt x="212" y="26"/>
                      </a:lnTo>
                      <a:lnTo>
                        <a:pt x="212" y="23"/>
                      </a:lnTo>
                      <a:lnTo>
                        <a:pt x="216" y="21"/>
                      </a:lnTo>
                      <a:lnTo>
                        <a:pt x="219" y="18"/>
                      </a:lnTo>
                      <a:lnTo>
                        <a:pt x="222" y="15"/>
                      </a:lnTo>
                      <a:lnTo>
                        <a:pt x="222" y="13"/>
                      </a:lnTo>
                      <a:lnTo>
                        <a:pt x="225" y="12"/>
                      </a:lnTo>
                      <a:lnTo>
                        <a:pt x="228" y="9"/>
                      </a:lnTo>
                      <a:lnTo>
                        <a:pt x="231" y="8"/>
                      </a:lnTo>
                      <a:lnTo>
                        <a:pt x="231" y="7"/>
                      </a:lnTo>
                      <a:lnTo>
                        <a:pt x="234" y="5"/>
                      </a:lnTo>
                      <a:lnTo>
                        <a:pt x="237" y="4"/>
                      </a:lnTo>
                      <a:lnTo>
                        <a:pt x="240" y="3"/>
                      </a:lnTo>
                      <a:lnTo>
                        <a:pt x="243" y="2"/>
                      </a:lnTo>
                      <a:lnTo>
                        <a:pt x="246" y="2"/>
                      </a:lnTo>
                      <a:lnTo>
                        <a:pt x="249" y="0"/>
                      </a:lnTo>
                      <a:lnTo>
                        <a:pt x="252" y="0"/>
                      </a:lnTo>
                      <a:lnTo>
                        <a:pt x="256" y="0"/>
                      </a:lnTo>
                      <a:lnTo>
                        <a:pt x="259" y="0"/>
                      </a:lnTo>
                      <a:lnTo>
                        <a:pt x="262" y="0"/>
                      </a:lnTo>
                      <a:lnTo>
                        <a:pt x="265" y="2"/>
                      </a:lnTo>
                      <a:lnTo>
                        <a:pt x="268" y="2"/>
                      </a:lnTo>
                      <a:lnTo>
                        <a:pt x="271" y="3"/>
                      </a:lnTo>
                      <a:lnTo>
                        <a:pt x="271" y="4"/>
                      </a:lnTo>
                      <a:lnTo>
                        <a:pt x="274" y="5"/>
                      </a:lnTo>
                      <a:lnTo>
                        <a:pt x="277" y="8"/>
                      </a:lnTo>
                      <a:lnTo>
                        <a:pt x="277" y="9"/>
                      </a:lnTo>
                      <a:lnTo>
                        <a:pt x="280" y="10"/>
                      </a:lnTo>
                      <a:lnTo>
                        <a:pt x="283" y="13"/>
                      </a:lnTo>
                      <a:lnTo>
                        <a:pt x="286" y="14"/>
                      </a:lnTo>
                      <a:lnTo>
                        <a:pt x="286" y="17"/>
                      </a:lnTo>
                      <a:lnTo>
                        <a:pt x="289" y="19"/>
                      </a:lnTo>
                      <a:lnTo>
                        <a:pt x="293" y="21"/>
                      </a:lnTo>
                      <a:lnTo>
                        <a:pt x="296" y="24"/>
                      </a:lnTo>
                      <a:lnTo>
                        <a:pt x="296" y="27"/>
                      </a:lnTo>
                      <a:lnTo>
                        <a:pt x="299" y="31"/>
                      </a:lnTo>
                      <a:lnTo>
                        <a:pt x="302" y="3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Freeform 14"/>
                <p:cNvSpPr>
                  <a:spLocks/>
                </p:cNvSpPr>
                <p:nvPr/>
              </p:nvSpPr>
              <p:spPr bwMode="auto">
                <a:xfrm>
                  <a:off x="1352550" y="3392488"/>
                  <a:ext cx="454025" cy="447675"/>
                </a:xfrm>
                <a:custGeom>
                  <a:avLst/>
                  <a:gdLst/>
                  <a:ahLst/>
                  <a:cxnLst>
                    <a:cxn ang="0">
                      <a:pos x="3" y="12"/>
                    </a:cxn>
                    <a:cxn ang="0">
                      <a:pos x="9" y="28"/>
                    </a:cxn>
                    <a:cxn ang="0">
                      <a:pos x="15" y="46"/>
                    </a:cxn>
                    <a:cxn ang="0">
                      <a:pos x="24" y="68"/>
                    </a:cxn>
                    <a:cxn ang="0">
                      <a:pos x="31" y="99"/>
                    </a:cxn>
                    <a:cxn ang="0">
                      <a:pos x="37" y="142"/>
                    </a:cxn>
                    <a:cxn ang="0">
                      <a:pos x="43" y="182"/>
                    </a:cxn>
                    <a:cxn ang="0">
                      <a:pos x="49" y="208"/>
                    </a:cxn>
                    <a:cxn ang="0">
                      <a:pos x="58" y="218"/>
                    </a:cxn>
                    <a:cxn ang="0">
                      <a:pos x="64" y="223"/>
                    </a:cxn>
                    <a:cxn ang="0">
                      <a:pos x="71" y="226"/>
                    </a:cxn>
                    <a:cxn ang="0">
                      <a:pos x="77" y="231"/>
                    </a:cxn>
                    <a:cxn ang="0">
                      <a:pos x="83" y="237"/>
                    </a:cxn>
                    <a:cxn ang="0">
                      <a:pos x="89" y="246"/>
                    </a:cxn>
                    <a:cxn ang="0">
                      <a:pos x="98" y="255"/>
                    </a:cxn>
                    <a:cxn ang="0">
                      <a:pos x="105" y="260"/>
                    </a:cxn>
                    <a:cxn ang="0">
                      <a:pos x="111" y="263"/>
                    </a:cxn>
                    <a:cxn ang="0">
                      <a:pos x="117" y="268"/>
                    </a:cxn>
                    <a:cxn ang="0">
                      <a:pos x="123" y="273"/>
                    </a:cxn>
                    <a:cxn ang="0">
                      <a:pos x="129" y="278"/>
                    </a:cxn>
                    <a:cxn ang="0">
                      <a:pos x="138" y="282"/>
                    </a:cxn>
                    <a:cxn ang="0">
                      <a:pos x="148" y="280"/>
                    </a:cxn>
                    <a:cxn ang="0">
                      <a:pos x="154" y="277"/>
                    </a:cxn>
                    <a:cxn ang="0">
                      <a:pos x="160" y="273"/>
                    </a:cxn>
                    <a:cxn ang="0">
                      <a:pos x="169" y="269"/>
                    </a:cxn>
                    <a:cxn ang="0">
                      <a:pos x="175" y="264"/>
                    </a:cxn>
                    <a:cxn ang="0">
                      <a:pos x="182" y="259"/>
                    </a:cxn>
                    <a:cxn ang="0">
                      <a:pos x="188" y="251"/>
                    </a:cxn>
                    <a:cxn ang="0">
                      <a:pos x="194" y="245"/>
                    </a:cxn>
                    <a:cxn ang="0">
                      <a:pos x="203" y="240"/>
                    </a:cxn>
                    <a:cxn ang="0">
                      <a:pos x="209" y="235"/>
                    </a:cxn>
                    <a:cxn ang="0">
                      <a:pos x="215" y="226"/>
                    </a:cxn>
                    <a:cxn ang="0">
                      <a:pos x="222" y="207"/>
                    </a:cxn>
                    <a:cxn ang="0">
                      <a:pos x="228" y="184"/>
                    </a:cxn>
                    <a:cxn ang="0">
                      <a:pos x="234" y="160"/>
                    </a:cxn>
                    <a:cxn ang="0">
                      <a:pos x="243" y="145"/>
                    </a:cxn>
                    <a:cxn ang="0">
                      <a:pos x="249" y="133"/>
                    </a:cxn>
                    <a:cxn ang="0">
                      <a:pos x="255" y="118"/>
                    </a:cxn>
                    <a:cxn ang="0">
                      <a:pos x="262" y="98"/>
                    </a:cxn>
                    <a:cxn ang="0">
                      <a:pos x="268" y="73"/>
                    </a:cxn>
                    <a:cxn ang="0">
                      <a:pos x="274" y="47"/>
                    </a:cxn>
                    <a:cxn ang="0">
                      <a:pos x="283" y="25"/>
                    </a:cxn>
                  </a:cxnLst>
                  <a:rect l="0" t="0" r="r" b="b"/>
                  <a:pathLst>
                    <a:path w="286" h="282">
                      <a:moveTo>
                        <a:pt x="0" y="0"/>
                      </a:moveTo>
                      <a:lnTo>
                        <a:pt x="0" y="6"/>
                      </a:lnTo>
                      <a:lnTo>
                        <a:pt x="3" y="12"/>
                      </a:lnTo>
                      <a:lnTo>
                        <a:pt x="6" y="17"/>
                      </a:lnTo>
                      <a:lnTo>
                        <a:pt x="9" y="22"/>
                      </a:lnTo>
                      <a:lnTo>
                        <a:pt x="9" y="28"/>
                      </a:lnTo>
                      <a:lnTo>
                        <a:pt x="12" y="35"/>
                      </a:lnTo>
                      <a:lnTo>
                        <a:pt x="15" y="40"/>
                      </a:lnTo>
                      <a:lnTo>
                        <a:pt x="15" y="46"/>
                      </a:lnTo>
                      <a:lnTo>
                        <a:pt x="18" y="52"/>
                      </a:lnTo>
                      <a:lnTo>
                        <a:pt x="21" y="60"/>
                      </a:lnTo>
                      <a:lnTo>
                        <a:pt x="24" y="68"/>
                      </a:lnTo>
                      <a:lnTo>
                        <a:pt x="24" y="78"/>
                      </a:lnTo>
                      <a:lnTo>
                        <a:pt x="27" y="88"/>
                      </a:lnTo>
                      <a:lnTo>
                        <a:pt x="31" y="99"/>
                      </a:lnTo>
                      <a:lnTo>
                        <a:pt x="34" y="113"/>
                      </a:lnTo>
                      <a:lnTo>
                        <a:pt x="34" y="127"/>
                      </a:lnTo>
                      <a:lnTo>
                        <a:pt x="37" y="142"/>
                      </a:lnTo>
                      <a:lnTo>
                        <a:pt x="40" y="158"/>
                      </a:lnTo>
                      <a:lnTo>
                        <a:pt x="40" y="170"/>
                      </a:lnTo>
                      <a:lnTo>
                        <a:pt x="43" y="182"/>
                      </a:lnTo>
                      <a:lnTo>
                        <a:pt x="46" y="192"/>
                      </a:lnTo>
                      <a:lnTo>
                        <a:pt x="49" y="201"/>
                      </a:lnTo>
                      <a:lnTo>
                        <a:pt x="49" y="208"/>
                      </a:lnTo>
                      <a:lnTo>
                        <a:pt x="52" y="213"/>
                      </a:lnTo>
                      <a:lnTo>
                        <a:pt x="55" y="217"/>
                      </a:lnTo>
                      <a:lnTo>
                        <a:pt x="58" y="218"/>
                      </a:lnTo>
                      <a:lnTo>
                        <a:pt x="58" y="221"/>
                      </a:lnTo>
                      <a:lnTo>
                        <a:pt x="61" y="222"/>
                      </a:lnTo>
                      <a:lnTo>
                        <a:pt x="64" y="223"/>
                      </a:lnTo>
                      <a:lnTo>
                        <a:pt x="64" y="225"/>
                      </a:lnTo>
                      <a:lnTo>
                        <a:pt x="68" y="226"/>
                      </a:lnTo>
                      <a:lnTo>
                        <a:pt x="71" y="226"/>
                      </a:lnTo>
                      <a:lnTo>
                        <a:pt x="74" y="227"/>
                      </a:lnTo>
                      <a:lnTo>
                        <a:pt x="74" y="230"/>
                      </a:lnTo>
                      <a:lnTo>
                        <a:pt x="77" y="231"/>
                      </a:lnTo>
                      <a:lnTo>
                        <a:pt x="80" y="234"/>
                      </a:lnTo>
                      <a:lnTo>
                        <a:pt x="80" y="235"/>
                      </a:lnTo>
                      <a:lnTo>
                        <a:pt x="83" y="237"/>
                      </a:lnTo>
                      <a:lnTo>
                        <a:pt x="86" y="240"/>
                      </a:lnTo>
                      <a:lnTo>
                        <a:pt x="89" y="244"/>
                      </a:lnTo>
                      <a:lnTo>
                        <a:pt x="89" y="246"/>
                      </a:lnTo>
                      <a:lnTo>
                        <a:pt x="92" y="250"/>
                      </a:lnTo>
                      <a:lnTo>
                        <a:pt x="95" y="253"/>
                      </a:lnTo>
                      <a:lnTo>
                        <a:pt x="98" y="255"/>
                      </a:lnTo>
                      <a:lnTo>
                        <a:pt x="98" y="256"/>
                      </a:lnTo>
                      <a:lnTo>
                        <a:pt x="101" y="259"/>
                      </a:lnTo>
                      <a:lnTo>
                        <a:pt x="105" y="260"/>
                      </a:lnTo>
                      <a:lnTo>
                        <a:pt x="105" y="261"/>
                      </a:lnTo>
                      <a:lnTo>
                        <a:pt x="108" y="263"/>
                      </a:lnTo>
                      <a:lnTo>
                        <a:pt x="111" y="263"/>
                      </a:lnTo>
                      <a:lnTo>
                        <a:pt x="114" y="264"/>
                      </a:lnTo>
                      <a:lnTo>
                        <a:pt x="114" y="265"/>
                      </a:lnTo>
                      <a:lnTo>
                        <a:pt x="117" y="268"/>
                      </a:lnTo>
                      <a:lnTo>
                        <a:pt x="120" y="269"/>
                      </a:lnTo>
                      <a:lnTo>
                        <a:pt x="120" y="270"/>
                      </a:lnTo>
                      <a:lnTo>
                        <a:pt x="123" y="273"/>
                      </a:lnTo>
                      <a:lnTo>
                        <a:pt x="126" y="274"/>
                      </a:lnTo>
                      <a:lnTo>
                        <a:pt x="129" y="277"/>
                      </a:lnTo>
                      <a:lnTo>
                        <a:pt x="129" y="278"/>
                      </a:lnTo>
                      <a:lnTo>
                        <a:pt x="132" y="279"/>
                      </a:lnTo>
                      <a:lnTo>
                        <a:pt x="135" y="280"/>
                      </a:lnTo>
                      <a:lnTo>
                        <a:pt x="138" y="282"/>
                      </a:lnTo>
                      <a:lnTo>
                        <a:pt x="141" y="282"/>
                      </a:lnTo>
                      <a:lnTo>
                        <a:pt x="145" y="282"/>
                      </a:lnTo>
                      <a:lnTo>
                        <a:pt x="148" y="280"/>
                      </a:lnTo>
                      <a:lnTo>
                        <a:pt x="151" y="279"/>
                      </a:lnTo>
                      <a:lnTo>
                        <a:pt x="154" y="278"/>
                      </a:lnTo>
                      <a:lnTo>
                        <a:pt x="154" y="277"/>
                      </a:lnTo>
                      <a:lnTo>
                        <a:pt x="157" y="275"/>
                      </a:lnTo>
                      <a:lnTo>
                        <a:pt x="160" y="274"/>
                      </a:lnTo>
                      <a:lnTo>
                        <a:pt x="160" y="273"/>
                      </a:lnTo>
                      <a:lnTo>
                        <a:pt x="163" y="272"/>
                      </a:lnTo>
                      <a:lnTo>
                        <a:pt x="166" y="270"/>
                      </a:lnTo>
                      <a:lnTo>
                        <a:pt x="169" y="269"/>
                      </a:lnTo>
                      <a:lnTo>
                        <a:pt x="169" y="268"/>
                      </a:lnTo>
                      <a:lnTo>
                        <a:pt x="172" y="266"/>
                      </a:lnTo>
                      <a:lnTo>
                        <a:pt x="175" y="264"/>
                      </a:lnTo>
                      <a:lnTo>
                        <a:pt x="178" y="263"/>
                      </a:lnTo>
                      <a:lnTo>
                        <a:pt x="178" y="261"/>
                      </a:lnTo>
                      <a:lnTo>
                        <a:pt x="182" y="259"/>
                      </a:lnTo>
                      <a:lnTo>
                        <a:pt x="185" y="256"/>
                      </a:lnTo>
                      <a:lnTo>
                        <a:pt x="185" y="254"/>
                      </a:lnTo>
                      <a:lnTo>
                        <a:pt x="188" y="251"/>
                      </a:lnTo>
                      <a:lnTo>
                        <a:pt x="191" y="250"/>
                      </a:lnTo>
                      <a:lnTo>
                        <a:pt x="194" y="247"/>
                      </a:lnTo>
                      <a:lnTo>
                        <a:pt x="194" y="245"/>
                      </a:lnTo>
                      <a:lnTo>
                        <a:pt x="197" y="244"/>
                      </a:lnTo>
                      <a:lnTo>
                        <a:pt x="200" y="241"/>
                      </a:lnTo>
                      <a:lnTo>
                        <a:pt x="203" y="240"/>
                      </a:lnTo>
                      <a:lnTo>
                        <a:pt x="203" y="239"/>
                      </a:lnTo>
                      <a:lnTo>
                        <a:pt x="206" y="237"/>
                      </a:lnTo>
                      <a:lnTo>
                        <a:pt x="209" y="235"/>
                      </a:lnTo>
                      <a:lnTo>
                        <a:pt x="209" y="232"/>
                      </a:lnTo>
                      <a:lnTo>
                        <a:pt x="212" y="230"/>
                      </a:lnTo>
                      <a:lnTo>
                        <a:pt x="215" y="226"/>
                      </a:lnTo>
                      <a:lnTo>
                        <a:pt x="218" y="221"/>
                      </a:lnTo>
                      <a:lnTo>
                        <a:pt x="218" y="215"/>
                      </a:lnTo>
                      <a:lnTo>
                        <a:pt x="222" y="207"/>
                      </a:lnTo>
                      <a:lnTo>
                        <a:pt x="225" y="199"/>
                      </a:lnTo>
                      <a:lnTo>
                        <a:pt x="225" y="192"/>
                      </a:lnTo>
                      <a:lnTo>
                        <a:pt x="228" y="184"/>
                      </a:lnTo>
                      <a:lnTo>
                        <a:pt x="231" y="175"/>
                      </a:lnTo>
                      <a:lnTo>
                        <a:pt x="234" y="168"/>
                      </a:lnTo>
                      <a:lnTo>
                        <a:pt x="234" y="160"/>
                      </a:lnTo>
                      <a:lnTo>
                        <a:pt x="237" y="155"/>
                      </a:lnTo>
                      <a:lnTo>
                        <a:pt x="240" y="149"/>
                      </a:lnTo>
                      <a:lnTo>
                        <a:pt x="243" y="145"/>
                      </a:lnTo>
                      <a:lnTo>
                        <a:pt x="243" y="141"/>
                      </a:lnTo>
                      <a:lnTo>
                        <a:pt x="246" y="137"/>
                      </a:lnTo>
                      <a:lnTo>
                        <a:pt x="249" y="133"/>
                      </a:lnTo>
                      <a:lnTo>
                        <a:pt x="249" y="128"/>
                      </a:lnTo>
                      <a:lnTo>
                        <a:pt x="252" y="125"/>
                      </a:lnTo>
                      <a:lnTo>
                        <a:pt x="255" y="118"/>
                      </a:lnTo>
                      <a:lnTo>
                        <a:pt x="259" y="112"/>
                      </a:lnTo>
                      <a:lnTo>
                        <a:pt x="259" y="106"/>
                      </a:lnTo>
                      <a:lnTo>
                        <a:pt x="262" y="98"/>
                      </a:lnTo>
                      <a:lnTo>
                        <a:pt x="265" y="89"/>
                      </a:lnTo>
                      <a:lnTo>
                        <a:pt x="265" y="82"/>
                      </a:lnTo>
                      <a:lnTo>
                        <a:pt x="268" y="73"/>
                      </a:lnTo>
                      <a:lnTo>
                        <a:pt x="271" y="64"/>
                      </a:lnTo>
                      <a:lnTo>
                        <a:pt x="274" y="55"/>
                      </a:lnTo>
                      <a:lnTo>
                        <a:pt x="274" y="47"/>
                      </a:lnTo>
                      <a:lnTo>
                        <a:pt x="277" y="40"/>
                      </a:lnTo>
                      <a:lnTo>
                        <a:pt x="280" y="32"/>
                      </a:lnTo>
                      <a:lnTo>
                        <a:pt x="283" y="25"/>
                      </a:lnTo>
                      <a:lnTo>
                        <a:pt x="283" y="18"/>
                      </a:lnTo>
                      <a:lnTo>
                        <a:pt x="286" y="11"/>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15"/>
                <p:cNvSpPr>
                  <a:spLocks/>
                </p:cNvSpPr>
                <p:nvPr/>
              </p:nvSpPr>
              <p:spPr bwMode="auto">
                <a:xfrm>
                  <a:off x="1806575" y="3162300"/>
                  <a:ext cx="469900" cy="350838"/>
                </a:xfrm>
                <a:custGeom>
                  <a:avLst/>
                  <a:gdLst/>
                  <a:ahLst/>
                  <a:cxnLst>
                    <a:cxn ang="0">
                      <a:pos x="3" y="144"/>
                    </a:cxn>
                    <a:cxn ang="0">
                      <a:pos x="13" y="129"/>
                    </a:cxn>
                    <a:cxn ang="0">
                      <a:pos x="19" y="116"/>
                    </a:cxn>
                    <a:cxn ang="0">
                      <a:pos x="25" y="105"/>
                    </a:cxn>
                    <a:cxn ang="0">
                      <a:pos x="31" y="91"/>
                    </a:cxn>
                    <a:cxn ang="0">
                      <a:pos x="37" y="80"/>
                    </a:cxn>
                    <a:cxn ang="0">
                      <a:pos x="43" y="68"/>
                    </a:cxn>
                    <a:cxn ang="0">
                      <a:pos x="53" y="59"/>
                    </a:cxn>
                    <a:cxn ang="0">
                      <a:pos x="59" y="52"/>
                    </a:cxn>
                    <a:cxn ang="0">
                      <a:pos x="65" y="44"/>
                    </a:cxn>
                    <a:cxn ang="0">
                      <a:pos x="71" y="37"/>
                    </a:cxn>
                    <a:cxn ang="0">
                      <a:pos x="77" y="29"/>
                    </a:cxn>
                    <a:cxn ang="0">
                      <a:pos x="83" y="24"/>
                    </a:cxn>
                    <a:cxn ang="0">
                      <a:pos x="93" y="19"/>
                    </a:cxn>
                    <a:cxn ang="0">
                      <a:pos x="99" y="14"/>
                    </a:cxn>
                    <a:cxn ang="0">
                      <a:pos x="105" y="10"/>
                    </a:cxn>
                    <a:cxn ang="0">
                      <a:pos x="111" y="5"/>
                    </a:cxn>
                    <a:cxn ang="0">
                      <a:pos x="120" y="1"/>
                    </a:cxn>
                    <a:cxn ang="0">
                      <a:pos x="130" y="0"/>
                    </a:cxn>
                    <a:cxn ang="0">
                      <a:pos x="139" y="2"/>
                    </a:cxn>
                    <a:cxn ang="0">
                      <a:pos x="148" y="7"/>
                    </a:cxn>
                    <a:cxn ang="0">
                      <a:pos x="154" y="15"/>
                    </a:cxn>
                    <a:cxn ang="0">
                      <a:pos x="160" y="25"/>
                    </a:cxn>
                    <a:cxn ang="0">
                      <a:pos x="167" y="34"/>
                    </a:cxn>
                    <a:cxn ang="0">
                      <a:pos x="173" y="40"/>
                    </a:cxn>
                    <a:cxn ang="0">
                      <a:pos x="182" y="45"/>
                    </a:cxn>
                    <a:cxn ang="0">
                      <a:pos x="188" y="50"/>
                    </a:cxn>
                    <a:cxn ang="0">
                      <a:pos x="194" y="56"/>
                    </a:cxn>
                    <a:cxn ang="0">
                      <a:pos x="200" y="62"/>
                    </a:cxn>
                    <a:cxn ang="0">
                      <a:pos x="207" y="71"/>
                    </a:cxn>
                    <a:cxn ang="0">
                      <a:pos x="213" y="85"/>
                    </a:cxn>
                    <a:cxn ang="0">
                      <a:pos x="222" y="101"/>
                    </a:cxn>
                    <a:cxn ang="0">
                      <a:pos x="228" y="119"/>
                    </a:cxn>
                    <a:cxn ang="0">
                      <a:pos x="234" y="132"/>
                    </a:cxn>
                    <a:cxn ang="0">
                      <a:pos x="241" y="147"/>
                    </a:cxn>
                    <a:cxn ang="0">
                      <a:pos x="247" y="164"/>
                    </a:cxn>
                    <a:cxn ang="0">
                      <a:pos x="253" y="182"/>
                    </a:cxn>
                    <a:cxn ang="0">
                      <a:pos x="262" y="196"/>
                    </a:cxn>
                    <a:cxn ang="0">
                      <a:pos x="268" y="208"/>
                    </a:cxn>
                    <a:cxn ang="0">
                      <a:pos x="274" y="215"/>
                    </a:cxn>
                    <a:cxn ang="0">
                      <a:pos x="281" y="221"/>
                    </a:cxn>
                    <a:cxn ang="0">
                      <a:pos x="290" y="220"/>
                    </a:cxn>
                  </a:cxnLst>
                  <a:rect l="0" t="0" r="r" b="b"/>
                  <a:pathLst>
                    <a:path w="296" h="221">
                      <a:moveTo>
                        <a:pt x="0" y="156"/>
                      </a:moveTo>
                      <a:lnTo>
                        <a:pt x="3" y="151"/>
                      </a:lnTo>
                      <a:lnTo>
                        <a:pt x="3" y="144"/>
                      </a:lnTo>
                      <a:lnTo>
                        <a:pt x="6" y="139"/>
                      </a:lnTo>
                      <a:lnTo>
                        <a:pt x="9" y="134"/>
                      </a:lnTo>
                      <a:lnTo>
                        <a:pt x="13" y="129"/>
                      </a:lnTo>
                      <a:lnTo>
                        <a:pt x="13" y="125"/>
                      </a:lnTo>
                      <a:lnTo>
                        <a:pt x="16" y="120"/>
                      </a:lnTo>
                      <a:lnTo>
                        <a:pt x="19" y="116"/>
                      </a:lnTo>
                      <a:lnTo>
                        <a:pt x="22" y="113"/>
                      </a:lnTo>
                      <a:lnTo>
                        <a:pt x="22" y="109"/>
                      </a:lnTo>
                      <a:lnTo>
                        <a:pt x="25" y="105"/>
                      </a:lnTo>
                      <a:lnTo>
                        <a:pt x="28" y="100"/>
                      </a:lnTo>
                      <a:lnTo>
                        <a:pt x="28" y="96"/>
                      </a:lnTo>
                      <a:lnTo>
                        <a:pt x="31" y="91"/>
                      </a:lnTo>
                      <a:lnTo>
                        <a:pt x="34" y="87"/>
                      </a:lnTo>
                      <a:lnTo>
                        <a:pt x="37" y="83"/>
                      </a:lnTo>
                      <a:lnTo>
                        <a:pt x="37" y="80"/>
                      </a:lnTo>
                      <a:lnTo>
                        <a:pt x="40" y="76"/>
                      </a:lnTo>
                      <a:lnTo>
                        <a:pt x="43" y="72"/>
                      </a:lnTo>
                      <a:lnTo>
                        <a:pt x="43" y="68"/>
                      </a:lnTo>
                      <a:lnTo>
                        <a:pt x="46" y="66"/>
                      </a:lnTo>
                      <a:lnTo>
                        <a:pt x="50" y="62"/>
                      </a:lnTo>
                      <a:lnTo>
                        <a:pt x="53" y="59"/>
                      </a:lnTo>
                      <a:lnTo>
                        <a:pt x="53" y="57"/>
                      </a:lnTo>
                      <a:lnTo>
                        <a:pt x="56" y="54"/>
                      </a:lnTo>
                      <a:lnTo>
                        <a:pt x="59" y="52"/>
                      </a:lnTo>
                      <a:lnTo>
                        <a:pt x="62" y="49"/>
                      </a:lnTo>
                      <a:lnTo>
                        <a:pt x="62" y="47"/>
                      </a:lnTo>
                      <a:lnTo>
                        <a:pt x="65" y="44"/>
                      </a:lnTo>
                      <a:lnTo>
                        <a:pt x="68" y="42"/>
                      </a:lnTo>
                      <a:lnTo>
                        <a:pt x="68" y="39"/>
                      </a:lnTo>
                      <a:lnTo>
                        <a:pt x="71" y="37"/>
                      </a:lnTo>
                      <a:lnTo>
                        <a:pt x="74" y="34"/>
                      </a:lnTo>
                      <a:lnTo>
                        <a:pt x="77" y="31"/>
                      </a:lnTo>
                      <a:lnTo>
                        <a:pt x="77" y="29"/>
                      </a:lnTo>
                      <a:lnTo>
                        <a:pt x="80" y="28"/>
                      </a:lnTo>
                      <a:lnTo>
                        <a:pt x="83" y="25"/>
                      </a:lnTo>
                      <a:lnTo>
                        <a:pt x="83" y="24"/>
                      </a:lnTo>
                      <a:lnTo>
                        <a:pt x="86" y="23"/>
                      </a:lnTo>
                      <a:lnTo>
                        <a:pt x="90" y="20"/>
                      </a:lnTo>
                      <a:lnTo>
                        <a:pt x="93" y="19"/>
                      </a:lnTo>
                      <a:lnTo>
                        <a:pt x="93" y="18"/>
                      </a:lnTo>
                      <a:lnTo>
                        <a:pt x="96" y="16"/>
                      </a:lnTo>
                      <a:lnTo>
                        <a:pt x="99" y="14"/>
                      </a:lnTo>
                      <a:lnTo>
                        <a:pt x="102" y="12"/>
                      </a:lnTo>
                      <a:lnTo>
                        <a:pt x="102" y="11"/>
                      </a:lnTo>
                      <a:lnTo>
                        <a:pt x="105" y="10"/>
                      </a:lnTo>
                      <a:lnTo>
                        <a:pt x="108" y="7"/>
                      </a:lnTo>
                      <a:lnTo>
                        <a:pt x="108" y="6"/>
                      </a:lnTo>
                      <a:lnTo>
                        <a:pt x="111" y="5"/>
                      </a:lnTo>
                      <a:lnTo>
                        <a:pt x="114" y="4"/>
                      </a:lnTo>
                      <a:lnTo>
                        <a:pt x="117" y="2"/>
                      </a:lnTo>
                      <a:lnTo>
                        <a:pt x="120" y="1"/>
                      </a:lnTo>
                      <a:lnTo>
                        <a:pt x="123" y="1"/>
                      </a:lnTo>
                      <a:lnTo>
                        <a:pt x="127" y="0"/>
                      </a:lnTo>
                      <a:lnTo>
                        <a:pt x="130" y="0"/>
                      </a:lnTo>
                      <a:lnTo>
                        <a:pt x="133" y="1"/>
                      </a:lnTo>
                      <a:lnTo>
                        <a:pt x="136" y="1"/>
                      </a:lnTo>
                      <a:lnTo>
                        <a:pt x="139" y="2"/>
                      </a:lnTo>
                      <a:lnTo>
                        <a:pt x="142" y="4"/>
                      </a:lnTo>
                      <a:lnTo>
                        <a:pt x="145" y="6"/>
                      </a:lnTo>
                      <a:lnTo>
                        <a:pt x="148" y="7"/>
                      </a:lnTo>
                      <a:lnTo>
                        <a:pt x="148" y="10"/>
                      </a:lnTo>
                      <a:lnTo>
                        <a:pt x="151" y="12"/>
                      </a:lnTo>
                      <a:lnTo>
                        <a:pt x="154" y="15"/>
                      </a:lnTo>
                      <a:lnTo>
                        <a:pt x="157" y="19"/>
                      </a:lnTo>
                      <a:lnTo>
                        <a:pt x="157" y="21"/>
                      </a:lnTo>
                      <a:lnTo>
                        <a:pt x="160" y="25"/>
                      </a:lnTo>
                      <a:lnTo>
                        <a:pt x="163" y="28"/>
                      </a:lnTo>
                      <a:lnTo>
                        <a:pt x="167" y="31"/>
                      </a:lnTo>
                      <a:lnTo>
                        <a:pt x="167" y="34"/>
                      </a:lnTo>
                      <a:lnTo>
                        <a:pt x="170" y="37"/>
                      </a:lnTo>
                      <a:lnTo>
                        <a:pt x="173" y="39"/>
                      </a:lnTo>
                      <a:lnTo>
                        <a:pt x="173" y="40"/>
                      </a:lnTo>
                      <a:lnTo>
                        <a:pt x="176" y="42"/>
                      </a:lnTo>
                      <a:lnTo>
                        <a:pt x="179" y="44"/>
                      </a:lnTo>
                      <a:lnTo>
                        <a:pt x="182" y="45"/>
                      </a:lnTo>
                      <a:lnTo>
                        <a:pt x="182" y="47"/>
                      </a:lnTo>
                      <a:lnTo>
                        <a:pt x="185" y="48"/>
                      </a:lnTo>
                      <a:lnTo>
                        <a:pt x="188" y="50"/>
                      </a:lnTo>
                      <a:lnTo>
                        <a:pt x="188" y="52"/>
                      </a:lnTo>
                      <a:lnTo>
                        <a:pt x="191" y="54"/>
                      </a:lnTo>
                      <a:lnTo>
                        <a:pt x="194" y="56"/>
                      </a:lnTo>
                      <a:lnTo>
                        <a:pt x="197" y="58"/>
                      </a:lnTo>
                      <a:lnTo>
                        <a:pt x="197" y="59"/>
                      </a:lnTo>
                      <a:lnTo>
                        <a:pt x="200" y="62"/>
                      </a:lnTo>
                      <a:lnTo>
                        <a:pt x="204" y="64"/>
                      </a:lnTo>
                      <a:lnTo>
                        <a:pt x="207" y="67"/>
                      </a:lnTo>
                      <a:lnTo>
                        <a:pt x="207" y="71"/>
                      </a:lnTo>
                      <a:lnTo>
                        <a:pt x="210" y="75"/>
                      </a:lnTo>
                      <a:lnTo>
                        <a:pt x="213" y="80"/>
                      </a:lnTo>
                      <a:lnTo>
                        <a:pt x="213" y="85"/>
                      </a:lnTo>
                      <a:lnTo>
                        <a:pt x="216" y="90"/>
                      </a:lnTo>
                      <a:lnTo>
                        <a:pt x="219" y="96"/>
                      </a:lnTo>
                      <a:lnTo>
                        <a:pt x="222" y="101"/>
                      </a:lnTo>
                      <a:lnTo>
                        <a:pt x="222" y="107"/>
                      </a:lnTo>
                      <a:lnTo>
                        <a:pt x="225" y="114"/>
                      </a:lnTo>
                      <a:lnTo>
                        <a:pt x="228" y="119"/>
                      </a:lnTo>
                      <a:lnTo>
                        <a:pt x="231" y="123"/>
                      </a:lnTo>
                      <a:lnTo>
                        <a:pt x="231" y="128"/>
                      </a:lnTo>
                      <a:lnTo>
                        <a:pt x="234" y="132"/>
                      </a:lnTo>
                      <a:lnTo>
                        <a:pt x="237" y="137"/>
                      </a:lnTo>
                      <a:lnTo>
                        <a:pt x="237" y="142"/>
                      </a:lnTo>
                      <a:lnTo>
                        <a:pt x="241" y="147"/>
                      </a:lnTo>
                      <a:lnTo>
                        <a:pt x="244" y="152"/>
                      </a:lnTo>
                      <a:lnTo>
                        <a:pt x="247" y="158"/>
                      </a:lnTo>
                      <a:lnTo>
                        <a:pt x="247" y="164"/>
                      </a:lnTo>
                      <a:lnTo>
                        <a:pt x="250" y="171"/>
                      </a:lnTo>
                      <a:lnTo>
                        <a:pt x="253" y="177"/>
                      </a:lnTo>
                      <a:lnTo>
                        <a:pt x="253" y="182"/>
                      </a:lnTo>
                      <a:lnTo>
                        <a:pt x="256" y="187"/>
                      </a:lnTo>
                      <a:lnTo>
                        <a:pt x="259" y="191"/>
                      </a:lnTo>
                      <a:lnTo>
                        <a:pt x="262" y="196"/>
                      </a:lnTo>
                      <a:lnTo>
                        <a:pt x="262" y="200"/>
                      </a:lnTo>
                      <a:lnTo>
                        <a:pt x="265" y="204"/>
                      </a:lnTo>
                      <a:lnTo>
                        <a:pt x="268" y="208"/>
                      </a:lnTo>
                      <a:lnTo>
                        <a:pt x="271" y="210"/>
                      </a:lnTo>
                      <a:lnTo>
                        <a:pt x="271" y="213"/>
                      </a:lnTo>
                      <a:lnTo>
                        <a:pt x="274" y="215"/>
                      </a:lnTo>
                      <a:lnTo>
                        <a:pt x="277" y="218"/>
                      </a:lnTo>
                      <a:lnTo>
                        <a:pt x="277" y="220"/>
                      </a:lnTo>
                      <a:lnTo>
                        <a:pt x="281" y="221"/>
                      </a:lnTo>
                      <a:lnTo>
                        <a:pt x="284" y="221"/>
                      </a:lnTo>
                      <a:lnTo>
                        <a:pt x="287" y="221"/>
                      </a:lnTo>
                      <a:lnTo>
                        <a:pt x="290" y="220"/>
                      </a:lnTo>
                      <a:lnTo>
                        <a:pt x="293" y="219"/>
                      </a:lnTo>
                      <a:lnTo>
                        <a:pt x="296" y="218"/>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16"/>
                <p:cNvSpPr>
                  <a:spLocks/>
                </p:cNvSpPr>
                <p:nvPr/>
              </p:nvSpPr>
              <p:spPr bwMode="auto">
                <a:xfrm>
                  <a:off x="2276475" y="3503613"/>
                  <a:ext cx="161925" cy="4763"/>
                </a:xfrm>
                <a:custGeom>
                  <a:avLst/>
                  <a:gdLst/>
                  <a:ahLst/>
                  <a:cxnLst>
                    <a:cxn ang="0">
                      <a:pos x="0" y="3"/>
                    </a:cxn>
                    <a:cxn ang="0">
                      <a:pos x="3" y="1"/>
                    </a:cxn>
                    <a:cxn ang="0">
                      <a:pos x="6" y="0"/>
                    </a:cxn>
                    <a:cxn ang="0">
                      <a:pos x="9" y="0"/>
                    </a:cxn>
                    <a:cxn ang="0">
                      <a:pos x="12" y="0"/>
                    </a:cxn>
                    <a:cxn ang="0">
                      <a:pos x="15" y="0"/>
                    </a:cxn>
                    <a:cxn ang="0">
                      <a:pos x="18" y="0"/>
                    </a:cxn>
                    <a:cxn ang="0">
                      <a:pos x="22" y="0"/>
                    </a:cxn>
                    <a:cxn ang="0">
                      <a:pos x="25" y="0"/>
                    </a:cxn>
                    <a:cxn ang="0">
                      <a:pos x="28" y="0"/>
                    </a:cxn>
                    <a:cxn ang="0">
                      <a:pos x="31" y="0"/>
                    </a:cxn>
                    <a:cxn ang="0">
                      <a:pos x="34" y="0"/>
                    </a:cxn>
                    <a:cxn ang="0">
                      <a:pos x="37" y="0"/>
                    </a:cxn>
                    <a:cxn ang="0">
                      <a:pos x="40" y="0"/>
                    </a:cxn>
                    <a:cxn ang="0">
                      <a:pos x="43" y="0"/>
                    </a:cxn>
                    <a:cxn ang="0">
                      <a:pos x="46" y="0"/>
                    </a:cxn>
                    <a:cxn ang="0">
                      <a:pos x="49" y="0"/>
                    </a:cxn>
                    <a:cxn ang="0">
                      <a:pos x="52" y="0"/>
                    </a:cxn>
                    <a:cxn ang="0">
                      <a:pos x="55" y="0"/>
                    </a:cxn>
                    <a:cxn ang="0">
                      <a:pos x="58" y="0"/>
                    </a:cxn>
                    <a:cxn ang="0">
                      <a:pos x="62" y="0"/>
                    </a:cxn>
                    <a:cxn ang="0">
                      <a:pos x="65" y="0"/>
                    </a:cxn>
                    <a:cxn ang="0">
                      <a:pos x="68" y="0"/>
                    </a:cxn>
                    <a:cxn ang="0">
                      <a:pos x="71" y="0"/>
                    </a:cxn>
                    <a:cxn ang="0">
                      <a:pos x="74" y="0"/>
                    </a:cxn>
                    <a:cxn ang="0">
                      <a:pos x="77" y="0"/>
                    </a:cxn>
                    <a:cxn ang="0">
                      <a:pos x="80" y="0"/>
                    </a:cxn>
                    <a:cxn ang="0">
                      <a:pos x="83" y="0"/>
                    </a:cxn>
                    <a:cxn ang="0">
                      <a:pos x="86" y="0"/>
                    </a:cxn>
                    <a:cxn ang="0">
                      <a:pos x="89" y="0"/>
                    </a:cxn>
                    <a:cxn ang="0">
                      <a:pos x="92" y="0"/>
                    </a:cxn>
                    <a:cxn ang="0">
                      <a:pos x="95" y="0"/>
                    </a:cxn>
                    <a:cxn ang="0">
                      <a:pos x="99" y="0"/>
                    </a:cxn>
                    <a:cxn ang="0">
                      <a:pos x="102" y="0"/>
                    </a:cxn>
                  </a:cxnLst>
                  <a:rect l="0" t="0" r="r" b="b"/>
                  <a:pathLst>
                    <a:path w="102" h="3">
                      <a:moveTo>
                        <a:pt x="0" y="3"/>
                      </a:moveTo>
                      <a:lnTo>
                        <a:pt x="3" y="1"/>
                      </a:lnTo>
                      <a:lnTo>
                        <a:pt x="6" y="0"/>
                      </a:lnTo>
                      <a:lnTo>
                        <a:pt x="9" y="0"/>
                      </a:lnTo>
                      <a:lnTo>
                        <a:pt x="12" y="0"/>
                      </a:lnTo>
                      <a:lnTo>
                        <a:pt x="15" y="0"/>
                      </a:lnTo>
                      <a:lnTo>
                        <a:pt x="18" y="0"/>
                      </a:lnTo>
                      <a:lnTo>
                        <a:pt x="22" y="0"/>
                      </a:lnTo>
                      <a:lnTo>
                        <a:pt x="25" y="0"/>
                      </a:lnTo>
                      <a:lnTo>
                        <a:pt x="28" y="0"/>
                      </a:lnTo>
                      <a:lnTo>
                        <a:pt x="31" y="0"/>
                      </a:lnTo>
                      <a:lnTo>
                        <a:pt x="34" y="0"/>
                      </a:lnTo>
                      <a:lnTo>
                        <a:pt x="37" y="0"/>
                      </a:lnTo>
                      <a:lnTo>
                        <a:pt x="40" y="0"/>
                      </a:lnTo>
                      <a:lnTo>
                        <a:pt x="43" y="0"/>
                      </a:lnTo>
                      <a:lnTo>
                        <a:pt x="46" y="0"/>
                      </a:lnTo>
                      <a:lnTo>
                        <a:pt x="49" y="0"/>
                      </a:lnTo>
                      <a:lnTo>
                        <a:pt x="52" y="0"/>
                      </a:lnTo>
                      <a:lnTo>
                        <a:pt x="55" y="0"/>
                      </a:lnTo>
                      <a:lnTo>
                        <a:pt x="58" y="0"/>
                      </a:lnTo>
                      <a:lnTo>
                        <a:pt x="62" y="0"/>
                      </a:lnTo>
                      <a:lnTo>
                        <a:pt x="65" y="0"/>
                      </a:lnTo>
                      <a:lnTo>
                        <a:pt x="68" y="0"/>
                      </a:lnTo>
                      <a:lnTo>
                        <a:pt x="71" y="0"/>
                      </a:lnTo>
                      <a:lnTo>
                        <a:pt x="74" y="0"/>
                      </a:lnTo>
                      <a:lnTo>
                        <a:pt x="77" y="0"/>
                      </a:lnTo>
                      <a:lnTo>
                        <a:pt x="80" y="0"/>
                      </a:lnTo>
                      <a:lnTo>
                        <a:pt x="83" y="0"/>
                      </a:lnTo>
                      <a:lnTo>
                        <a:pt x="86" y="0"/>
                      </a:lnTo>
                      <a:lnTo>
                        <a:pt x="89" y="0"/>
                      </a:lnTo>
                      <a:lnTo>
                        <a:pt x="92" y="0"/>
                      </a:lnTo>
                      <a:lnTo>
                        <a:pt x="95" y="0"/>
                      </a:lnTo>
                      <a:lnTo>
                        <a:pt x="99" y="0"/>
                      </a:lnTo>
                      <a:lnTo>
                        <a:pt x="102"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8" name="Group 337"/>
              <p:cNvGrpSpPr/>
              <p:nvPr/>
            </p:nvGrpSpPr>
            <p:grpSpPr>
              <a:xfrm>
                <a:off x="2049583" y="5134489"/>
                <a:ext cx="1455617" cy="592923"/>
                <a:chOff x="384175" y="3160713"/>
                <a:chExt cx="2054225" cy="681037"/>
              </a:xfrm>
            </p:grpSpPr>
            <p:sp>
              <p:nvSpPr>
                <p:cNvPr id="342" name="Freeform 7"/>
                <p:cNvSpPr>
                  <a:spLocks/>
                </p:cNvSpPr>
                <p:nvPr/>
              </p:nvSpPr>
              <p:spPr bwMode="auto">
                <a:xfrm>
                  <a:off x="384175" y="3160713"/>
                  <a:ext cx="517525" cy="342900"/>
                </a:xfrm>
                <a:custGeom>
                  <a:avLst/>
                  <a:gdLst/>
                  <a:ahLst/>
                  <a:cxnLst>
                    <a:cxn ang="0">
                      <a:pos x="6" y="216"/>
                    </a:cxn>
                    <a:cxn ang="0">
                      <a:pos x="15" y="216"/>
                    </a:cxn>
                    <a:cxn ang="0">
                      <a:pos x="25" y="216"/>
                    </a:cxn>
                    <a:cxn ang="0">
                      <a:pos x="34" y="216"/>
                    </a:cxn>
                    <a:cxn ang="0">
                      <a:pos x="43" y="216"/>
                    </a:cxn>
                    <a:cxn ang="0">
                      <a:pos x="52" y="216"/>
                    </a:cxn>
                    <a:cxn ang="0">
                      <a:pos x="61" y="216"/>
                    </a:cxn>
                    <a:cxn ang="0">
                      <a:pos x="71" y="216"/>
                    </a:cxn>
                    <a:cxn ang="0">
                      <a:pos x="80" y="216"/>
                    </a:cxn>
                    <a:cxn ang="0">
                      <a:pos x="89" y="216"/>
                    </a:cxn>
                    <a:cxn ang="0">
                      <a:pos x="98" y="216"/>
                    </a:cxn>
                    <a:cxn ang="0">
                      <a:pos x="105" y="212"/>
                    </a:cxn>
                    <a:cxn ang="0">
                      <a:pos x="111" y="201"/>
                    </a:cxn>
                    <a:cxn ang="0">
                      <a:pos x="120" y="181"/>
                    </a:cxn>
                    <a:cxn ang="0">
                      <a:pos x="126" y="159"/>
                    </a:cxn>
                    <a:cxn ang="0">
                      <a:pos x="132" y="141"/>
                    </a:cxn>
                    <a:cxn ang="0">
                      <a:pos x="138" y="129"/>
                    </a:cxn>
                    <a:cxn ang="0">
                      <a:pos x="145" y="116"/>
                    </a:cxn>
                    <a:cxn ang="0">
                      <a:pos x="151" y="100"/>
                    </a:cxn>
                    <a:cxn ang="0">
                      <a:pos x="160" y="86"/>
                    </a:cxn>
                    <a:cxn ang="0">
                      <a:pos x="166" y="74"/>
                    </a:cxn>
                    <a:cxn ang="0">
                      <a:pos x="172" y="68"/>
                    </a:cxn>
                    <a:cxn ang="0">
                      <a:pos x="179" y="62"/>
                    </a:cxn>
                    <a:cxn ang="0">
                      <a:pos x="185" y="57"/>
                    </a:cxn>
                    <a:cxn ang="0">
                      <a:pos x="191" y="53"/>
                    </a:cxn>
                    <a:cxn ang="0">
                      <a:pos x="200" y="49"/>
                    </a:cxn>
                    <a:cxn ang="0">
                      <a:pos x="206" y="44"/>
                    </a:cxn>
                    <a:cxn ang="0">
                      <a:pos x="215" y="39"/>
                    </a:cxn>
                    <a:cxn ang="0">
                      <a:pos x="222" y="31"/>
                    </a:cxn>
                    <a:cxn ang="0">
                      <a:pos x="228" y="24"/>
                    </a:cxn>
                    <a:cxn ang="0">
                      <a:pos x="234" y="16"/>
                    </a:cxn>
                    <a:cxn ang="0">
                      <a:pos x="240" y="12"/>
                    </a:cxn>
                    <a:cxn ang="0">
                      <a:pos x="249" y="8"/>
                    </a:cxn>
                    <a:cxn ang="0">
                      <a:pos x="259" y="5"/>
                    </a:cxn>
                    <a:cxn ang="0">
                      <a:pos x="268" y="2"/>
                    </a:cxn>
                    <a:cxn ang="0">
                      <a:pos x="277" y="1"/>
                    </a:cxn>
                    <a:cxn ang="0">
                      <a:pos x="286" y="0"/>
                    </a:cxn>
                    <a:cxn ang="0">
                      <a:pos x="296" y="2"/>
                    </a:cxn>
                    <a:cxn ang="0">
                      <a:pos x="302" y="6"/>
                    </a:cxn>
                    <a:cxn ang="0">
                      <a:pos x="308" y="10"/>
                    </a:cxn>
                    <a:cxn ang="0">
                      <a:pos x="314" y="15"/>
                    </a:cxn>
                    <a:cxn ang="0">
                      <a:pos x="320" y="22"/>
                    </a:cxn>
                  </a:cxnLst>
                  <a:rect l="0" t="0" r="r" b="b"/>
                  <a:pathLst>
                    <a:path w="326" h="216">
                      <a:moveTo>
                        <a:pt x="0" y="216"/>
                      </a:moveTo>
                      <a:lnTo>
                        <a:pt x="3" y="216"/>
                      </a:lnTo>
                      <a:lnTo>
                        <a:pt x="6" y="216"/>
                      </a:lnTo>
                      <a:lnTo>
                        <a:pt x="9" y="216"/>
                      </a:lnTo>
                      <a:lnTo>
                        <a:pt x="12" y="216"/>
                      </a:lnTo>
                      <a:lnTo>
                        <a:pt x="15" y="216"/>
                      </a:lnTo>
                      <a:lnTo>
                        <a:pt x="18" y="216"/>
                      </a:lnTo>
                      <a:lnTo>
                        <a:pt x="21" y="216"/>
                      </a:lnTo>
                      <a:lnTo>
                        <a:pt x="25" y="216"/>
                      </a:lnTo>
                      <a:lnTo>
                        <a:pt x="28" y="216"/>
                      </a:lnTo>
                      <a:lnTo>
                        <a:pt x="31" y="216"/>
                      </a:lnTo>
                      <a:lnTo>
                        <a:pt x="34" y="216"/>
                      </a:lnTo>
                      <a:lnTo>
                        <a:pt x="37" y="216"/>
                      </a:lnTo>
                      <a:lnTo>
                        <a:pt x="40" y="216"/>
                      </a:lnTo>
                      <a:lnTo>
                        <a:pt x="43" y="216"/>
                      </a:lnTo>
                      <a:lnTo>
                        <a:pt x="46" y="216"/>
                      </a:lnTo>
                      <a:lnTo>
                        <a:pt x="49" y="216"/>
                      </a:lnTo>
                      <a:lnTo>
                        <a:pt x="52" y="216"/>
                      </a:lnTo>
                      <a:lnTo>
                        <a:pt x="55" y="216"/>
                      </a:lnTo>
                      <a:lnTo>
                        <a:pt x="58" y="216"/>
                      </a:lnTo>
                      <a:lnTo>
                        <a:pt x="61" y="216"/>
                      </a:lnTo>
                      <a:lnTo>
                        <a:pt x="65" y="216"/>
                      </a:lnTo>
                      <a:lnTo>
                        <a:pt x="68" y="216"/>
                      </a:lnTo>
                      <a:lnTo>
                        <a:pt x="71" y="216"/>
                      </a:lnTo>
                      <a:lnTo>
                        <a:pt x="74" y="216"/>
                      </a:lnTo>
                      <a:lnTo>
                        <a:pt x="77" y="216"/>
                      </a:lnTo>
                      <a:lnTo>
                        <a:pt x="80" y="216"/>
                      </a:lnTo>
                      <a:lnTo>
                        <a:pt x="83" y="216"/>
                      </a:lnTo>
                      <a:lnTo>
                        <a:pt x="86" y="216"/>
                      </a:lnTo>
                      <a:lnTo>
                        <a:pt x="89" y="216"/>
                      </a:lnTo>
                      <a:lnTo>
                        <a:pt x="92" y="216"/>
                      </a:lnTo>
                      <a:lnTo>
                        <a:pt x="95" y="216"/>
                      </a:lnTo>
                      <a:lnTo>
                        <a:pt x="98" y="216"/>
                      </a:lnTo>
                      <a:lnTo>
                        <a:pt x="102" y="215"/>
                      </a:lnTo>
                      <a:lnTo>
                        <a:pt x="102" y="214"/>
                      </a:lnTo>
                      <a:lnTo>
                        <a:pt x="105" y="212"/>
                      </a:lnTo>
                      <a:lnTo>
                        <a:pt x="108" y="210"/>
                      </a:lnTo>
                      <a:lnTo>
                        <a:pt x="111" y="206"/>
                      </a:lnTo>
                      <a:lnTo>
                        <a:pt x="111" y="201"/>
                      </a:lnTo>
                      <a:lnTo>
                        <a:pt x="114" y="196"/>
                      </a:lnTo>
                      <a:lnTo>
                        <a:pt x="117" y="188"/>
                      </a:lnTo>
                      <a:lnTo>
                        <a:pt x="120" y="181"/>
                      </a:lnTo>
                      <a:lnTo>
                        <a:pt x="120" y="173"/>
                      </a:lnTo>
                      <a:lnTo>
                        <a:pt x="123" y="167"/>
                      </a:lnTo>
                      <a:lnTo>
                        <a:pt x="126" y="159"/>
                      </a:lnTo>
                      <a:lnTo>
                        <a:pt x="126" y="153"/>
                      </a:lnTo>
                      <a:lnTo>
                        <a:pt x="129" y="146"/>
                      </a:lnTo>
                      <a:lnTo>
                        <a:pt x="132" y="141"/>
                      </a:lnTo>
                      <a:lnTo>
                        <a:pt x="135" y="136"/>
                      </a:lnTo>
                      <a:lnTo>
                        <a:pt x="135" y="133"/>
                      </a:lnTo>
                      <a:lnTo>
                        <a:pt x="138" y="129"/>
                      </a:lnTo>
                      <a:lnTo>
                        <a:pt x="142" y="125"/>
                      </a:lnTo>
                      <a:lnTo>
                        <a:pt x="145" y="120"/>
                      </a:lnTo>
                      <a:lnTo>
                        <a:pt x="145" y="116"/>
                      </a:lnTo>
                      <a:lnTo>
                        <a:pt x="148" y="111"/>
                      </a:lnTo>
                      <a:lnTo>
                        <a:pt x="151" y="106"/>
                      </a:lnTo>
                      <a:lnTo>
                        <a:pt x="151" y="100"/>
                      </a:lnTo>
                      <a:lnTo>
                        <a:pt x="154" y="95"/>
                      </a:lnTo>
                      <a:lnTo>
                        <a:pt x="157" y="89"/>
                      </a:lnTo>
                      <a:lnTo>
                        <a:pt x="160" y="86"/>
                      </a:lnTo>
                      <a:lnTo>
                        <a:pt x="160" y="82"/>
                      </a:lnTo>
                      <a:lnTo>
                        <a:pt x="163" y="78"/>
                      </a:lnTo>
                      <a:lnTo>
                        <a:pt x="166" y="74"/>
                      </a:lnTo>
                      <a:lnTo>
                        <a:pt x="166" y="72"/>
                      </a:lnTo>
                      <a:lnTo>
                        <a:pt x="169" y="69"/>
                      </a:lnTo>
                      <a:lnTo>
                        <a:pt x="172" y="68"/>
                      </a:lnTo>
                      <a:lnTo>
                        <a:pt x="175" y="65"/>
                      </a:lnTo>
                      <a:lnTo>
                        <a:pt x="175" y="64"/>
                      </a:lnTo>
                      <a:lnTo>
                        <a:pt x="179" y="62"/>
                      </a:lnTo>
                      <a:lnTo>
                        <a:pt x="182" y="60"/>
                      </a:lnTo>
                      <a:lnTo>
                        <a:pt x="185" y="58"/>
                      </a:lnTo>
                      <a:lnTo>
                        <a:pt x="185" y="57"/>
                      </a:lnTo>
                      <a:lnTo>
                        <a:pt x="188" y="55"/>
                      </a:lnTo>
                      <a:lnTo>
                        <a:pt x="191" y="54"/>
                      </a:lnTo>
                      <a:lnTo>
                        <a:pt x="191" y="53"/>
                      </a:lnTo>
                      <a:lnTo>
                        <a:pt x="194" y="51"/>
                      </a:lnTo>
                      <a:lnTo>
                        <a:pt x="197" y="50"/>
                      </a:lnTo>
                      <a:lnTo>
                        <a:pt x="200" y="49"/>
                      </a:lnTo>
                      <a:lnTo>
                        <a:pt x="203" y="48"/>
                      </a:lnTo>
                      <a:lnTo>
                        <a:pt x="206" y="46"/>
                      </a:lnTo>
                      <a:lnTo>
                        <a:pt x="206" y="44"/>
                      </a:lnTo>
                      <a:lnTo>
                        <a:pt x="209" y="43"/>
                      </a:lnTo>
                      <a:lnTo>
                        <a:pt x="212" y="41"/>
                      </a:lnTo>
                      <a:lnTo>
                        <a:pt x="215" y="39"/>
                      </a:lnTo>
                      <a:lnTo>
                        <a:pt x="215" y="36"/>
                      </a:lnTo>
                      <a:lnTo>
                        <a:pt x="219" y="34"/>
                      </a:lnTo>
                      <a:lnTo>
                        <a:pt x="222" y="31"/>
                      </a:lnTo>
                      <a:lnTo>
                        <a:pt x="225" y="29"/>
                      </a:lnTo>
                      <a:lnTo>
                        <a:pt x="225" y="26"/>
                      </a:lnTo>
                      <a:lnTo>
                        <a:pt x="228" y="24"/>
                      </a:lnTo>
                      <a:lnTo>
                        <a:pt x="231" y="21"/>
                      </a:lnTo>
                      <a:lnTo>
                        <a:pt x="231" y="19"/>
                      </a:lnTo>
                      <a:lnTo>
                        <a:pt x="234" y="16"/>
                      </a:lnTo>
                      <a:lnTo>
                        <a:pt x="237" y="15"/>
                      </a:lnTo>
                      <a:lnTo>
                        <a:pt x="240" y="13"/>
                      </a:lnTo>
                      <a:lnTo>
                        <a:pt x="240" y="12"/>
                      </a:lnTo>
                      <a:lnTo>
                        <a:pt x="243" y="11"/>
                      </a:lnTo>
                      <a:lnTo>
                        <a:pt x="246" y="10"/>
                      </a:lnTo>
                      <a:lnTo>
                        <a:pt x="249" y="8"/>
                      </a:lnTo>
                      <a:lnTo>
                        <a:pt x="252" y="7"/>
                      </a:lnTo>
                      <a:lnTo>
                        <a:pt x="256" y="6"/>
                      </a:lnTo>
                      <a:lnTo>
                        <a:pt x="259" y="5"/>
                      </a:lnTo>
                      <a:lnTo>
                        <a:pt x="262" y="5"/>
                      </a:lnTo>
                      <a:lnTo>
                        <a:pt x="265" y="3"/>
                      </a:lnTo>
                      <a:lnTo>
                        <a:pt x="268" y="2"/>
                      </a:lnTo>
                      <a:lnTo>
                        <a:pt x="271" y="1"/>
                      </a:lnTo>
                      <a:lnTo>
                        <a:pt x="274" y="1"/>
                      </a:lnTo>
                      <a:lnTo>
                        <a:pt x="277" y="1"/>
                      </a:lnTo>
                      <a:lnTo>
                        <a:pt x="280" y="0"/>
                      </a:lnTo>
                      <a:lnTo>
                        <a:pt x="283" y="0"/>
                      </a:lnTo>
                      <a:lnTo>
                        <a:pt x="286" y="0"/>
                      </a:lnTo>
                      <a:lnTo>
                        <a:pt x="289" y="1"/>
                      </a:lnTo>
                      <a:lnTo>
                        <a:pt x="292" y="1"/>
                      </a:lnTo>
                      <a:lnTo>
                        <a:pt x="296" y="2"/>
                      </a:lnTo>
                      <a:lnTo>
                        <a:pt x="296" y="3"/>
                      </a:lnTo>
                      <a:lnTo>
                        <a:pt x="299" y="5"/>
                      </a:lnTo>
                      <a:lnTo>
                        <a:pt x="302" y="6"/>
                      </a:lnTo>
                      <a:lnTo>
                        <a:pt x="305" y="7"/>
                      </a:lnTo>
                      <a:lnTo>
                        <a:pt x="305" y="8"/>
                      </a:lnTo>
                      <a:lnTo>
                        <a:pt x="308" y="10"/>
                      </a:lnTo>
                      <a:lnTo>
                        <a:pt x="311" y="12"/>
                      </a:lnTo>
                      <a:lnTo>
                        <a:pt x="311" y="13"/>
                      </a:lnTo>
                      <a:lnTo>
                        <a:pt x="314" y="15"/>
                      </a:lnTo>
                      <a:lnTo>
                        <a:pt x="317" y="17"/>
                      </a:lnTo>
                      <a:lnTo>
                        <a:pt x="320" y="20"/>
                      </a:lnTo>
                      <a:lnTo>
                        <a:pt x="320" y="22"/>
                      </a:lnTo>
                      <a:lnTo>
                        <a:pt x="323" y="25"/>
                      </a:lnTo>
                      <a:lnTo>
                        <a:pt x="326" y="29"/>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8"/>
                <p:cNvSpPr>
                  <a:spLocks/>
                </p:cNvSpPr>
                <p:nvPr/>
              </p:nvSpPr>
              <p:spPr bwMode="auto">
                <a:xfrm>
                  <a:off x="901700" y="3206750"/>
                  <a:ext cx="455612" cy="635000"/>
                </a:xfrm>
                <a:custGeom>
                  <a:avLst/>
                  <a:gdLst/>
                  <a:ahLst/>
                  <a:cxnLst>
                    <a:cxn ang="0">
                      <a:pos x="3" y="7"/>
                    </a:cxn>
                    <a:cxn ang="0">
                      <a:pos x="10" y="22"/>
                    </a:cxn>
                    <a:cxn ang="0">
                      <a:pos x="19" y="41"/>
                    </a:cxn>
                    <a:cxn ang="0">
                      <a:pos x="25" y="63"/>
                    </a:cxn>
                    <a:cxn ang="0">
                      <a:pos x="31" y="81"/>
                    </a:cxn>
                    <a:cxn ang="0">
                      <a:pos x="37" y="96"/>
                    </a:cxn>
                    <a:cxn ang="0">
                      <a:pos x="44" y="110"/>
                    </a:cxn>
                    <a:cxn ang="0">
                      <a:pos x="50" y="128"/>
                    </a:cxn>
                    <a:cxn ang="0">
                      <a:pos x="59" y="149"/>
                    </a:cxn>
                    <a:cxn ang="0">
                      <a:pos x="65" y="182"/>
                    </a:cxn>
                    <a:cxn ang="0">
                      <a:pos x="71" y="223"/>
                    </a:cxn>
                    <a:cxn ang="0">
                      <a:pos x="77" y="267"/>
                    </a:cxn>
                    <a:cxn ang="0">
                      <a:pos x="84" y="302"/>
                    </a:cxn>
                    <a:cxn ang="0">
                      <a:pos x="90" y="328"/>
                    </a:cxn>
                    <a:cxn ang="0">
                      <a:pos x="99" y="347"/>
                    </a:cxn>
                    <a:cxn ang="0">
                      <a:pos x="105" y="366"/>
                    </a:cxn>
                    <a:cxn ang="0">
                      <a:pos x="111" y="381"/>
                    </a:cxn>
                    <a:cxn ang="0">
                      <a:pos x="117" y="391"/>
                    </a:cxn>
                    <a:cxn ang="0">
                      <a:pos x="124" y="396"/>
                    </a:cxn>
                    <a:cxn ang="0">
                      <a:pos x="133" y="399"/>
                    </a:cxn>
                    <a:cxn ang="0">
                      <a:pos x="142" y="400"/>
                    </a:cxn>
                    <a:cxn ang="0">
                      <a:pos x="148" y="397"/>
                    </a:cxn>
                    <a:cxn ang="0">
                      <a:pos x="154" y="392"/>
                    </a:cxn>
                    <a:cxn ang="0">
                      <a:pos x="164" y="385"/>
                    </a:cxn>
                    <a:cxn ang="0">
                      <a:pos x="170" y="373"/>
                    </a:cxn>
                    <a:cxn ang="0">
                      <a:pos x="176" y="361"/>
                    </a:cxn>
                    <a:cxn ang="0">
                      <a:pos x="182" y="349"/>
                    </a:cxn>
                    <a:cxn ang="0">
                      <a:pos x="188" y="338"/>
                    </a:cxn>
                    <a:cxn ang="0">
                      <a:pos x="194" y="326"/>
                    </a:cxn>
                    <a:cxn ang="0">
                      <a:pos x="204" y="315"/>
                    </a:cxn>
                    <a:cxn ang="0">
                      <a:pos x="210" y="304"/>
                    </a:cxn>
                    <a:cxn ang="0">
                      <a:pos x="216" y="294"/>
                    </a:cxn>
                    <a:cxn ang="0">
                      <a:pos x="222" y="281"/>
                    </a:cxn>
                    <a:cxn ang="0">
                      <a:pos x="228" y="263"/>
                    </a:cxn>
                    <a:cxn ang="0">
                      <a:pos x="238" y="240"/>
                    </a:cxn>
                    <a:cxn ang="0">
                      <a:pos x="244" y="216"/>
                    </a:cxn>
                    <a:cxn ang="0">
                      <a:pos x="250" y="195"/>
                    </a:cxn>
                    <a:cxn ang="0">
                      <a:pos x="256" y="176"/>
                    </a:cxn>
                    <a:cxn ang="0">
                      <a:pos x="262" y="161"/>
                    </a:cxn>
                    <a:cxn ang="0">
                      <a:pos x="268" y="149"/>
                    </a:cxn>
                    <a:cxn ang="0">
                      <a:pos x="278" y="140"/>
                    </a:cxn>
                    <a:cxn ang="0">
                      <a:pos x="284" y="130"/>
                    </a:cxn>
                  </a:cxnLst>
                  <a:rect l="0" t="0" r="r" b="b"/>
                  <a:pathLst>
                    <a:path w="287" h="400">
                      <a:moveTo>
                        <a:pt x="0" y="0"/>
                      </a:moveTo>
                      <a:lnTo>
                        <a:pt x="3" y="2"/>
                      </a:lnTo>
                      <a:lnTo>
                        <a:pt x="3" y="7"/>
                      </a:lnTo>
                      <a:lnTo>
                        <a:pt x="7" y="12"/>
                      </a:lnTo>
                      <a:lnTo>
                        <a:pt x="10" y="17"/>
                      </a:lnTo>
                      <a:lnTo>
                        <a:pt x="10" y="22"/>
                      </a:lnTo>
                      <a:lnTo>
                        <a:pt x="13" y="29"/>
                      </a:lnTo>
                      <a:lnTo>
                        <a:pt x="16" y="35"/>
                      </a:lnTo>
                      <a:lnTo>
                        <a:pt x="19" y="41"/>
                      </a:lnTo>
                      <a:lnTo>
                        <a:pt x="19" y="48"/>
                      </a:lnTo>
                      <a:lnTo>
                        <a:pt x="22" y="57"/>
                      </a:lnTo>
                      <a:lnTo>
                        <a:pt x="25" y="63"/>
                      </a:lnTo>
                      <a:lnTo>
                        <a:pt x="28" y="69"/>
                      </a:lnTo>
                      <a:lnTo>
                        <a:pt x="28" y="76"/>
                      </a:lnTo>
                      <a:lnTo>
                        <a:pt x="31" y="81"/>
                      </a:lnTo>
                      <a:lnTo>
                        <a:pt x="34" y="87"/>
                      </a:lnTo>
                      <a:lnTo>
                        <a:pt x="34" y="92"/>
                      </a:lnTo>
                      <a:lnTo>
                        <a:pt x="37" y="96"/>
                      </a:lnTo>
                      <a:lnTo>
                        <a:pt x="40" y="101"/>
                      </a:lnTo>
                      <a:lnTo>
                        <a:pt x="44" y="106"/>
                      </a:lnTo>
                      <a:lnTo>
                        <a:pt x="44" y="110"/>
                      </a:lnTo>
                      <a:lnTo>
                        <a:pt x="47" y="115"/>
                      </a:lnTo>
                      <a:lnTo>
                        <a:pt x="50" y="121"/>
                      </a:lnTo>
                      <a:lnTo>
                        <a:pt x="50" y="128"/>
                      </a:lnTo>
                      <a:lnTo>
                        <a:pt x="53" y="134"/>
                      </a:lnTo>
                      <a:lnTo>
                        <a:pt x="56" y="142"/>
                      </a:lnTo>
                      <a:lnTo>
                        <a:pt x="59" y="149"/>
                      </a:lnTo>
                      <a:lnTo>
                        <a:pt x="59" y="159"/>
                      </a:lnTo>
                      <a:lnTo>
                        <a:pt x="62" y="169"/>
                      </a:lnTo>
                      <a:lnTo>
                        <a:pt x="65" y="182"/>
                      </a:lnTo>
                      <a:lnTo>
                        <a:pt x="68" y="195"/>
                      </a:lnTo>
                      <a:lnTo>
                        <a:pt x="68" y="207"/>
                      </a:lnTo>
                      <a:lnTo>
                        <a:pt x="71" y="223"/>
                      </a:lnTo>
                      <a:lnTo>
                        <a:pt x="74" y="238"/>
                      </a:lnTo>
                      <a:lnTo>
                        <a:pt x="74" y="253"/>
                      </a:lnTo>
                      <a:lnTo>
                        <a:pt x="77" y="267"/>
                      </a:lnTo>
                      <a:lnTo>
                        <a:pt x="80" y="280"/>
                      </a:lnTo>
                      <a:lnTo>
                        <a:pt x="84" y="291"/>
                      </a:lnTo>
                      <a:lnTo>
                        <a:pt x="84" y="302"/>
                      </a:lnTo>
                      <a:lnTo>
                        <a:pt x="87" y="311"/>
                      </a:lnTo>
                      <a:lnTo>
                        <a:pt x="90" y="320"/>
                      </a:lnTo>
                      <a:lnTo>
                        <a:pt x="90" y="328"/>
                      </a:lnTo>
                      <a:lnTo>
                        <a:pt x="93" y="334"/>
                      </a:lnTo>
                      <a:lnTo>
                        <a:pt x="96" y="340"/>
                      </a:lnTo>
                      <a:lnTo>
                        <a:pt x="99" y="347"/>
                      </a:lnTo>
                      <a:lnTo>
                        <a:pt x="99" y="353"/>
                      </a:lnTo>
                      <a:lnTo>
                        <a:pt x="102" y="359"/>
                      </a:lnTo>
                      <a:lnTo>
                        <a:pt x="105" y="366"/>
                      </a:lnTo>
                      <a:lnTo>
                        <a:pt x="108" y="371"/>
                      </a:lnTo>
                      <a:lnTo>
                        <a:pt x="108" y="376"/>
                      </a:lnTo>
                      <a:lnTo>
                        <a:pt x="111" y="381"/>
                      </a:lnTo>
                      <a:lnTo>
                        <a:pt x="114" y="385"/>
                      </a:lnTo>
                      <a:lnTo>
                        <a:pt x="114" y="389"/>
                      </a:lnTo>
                      <a:lnTo>
                        <a:pt x="117" y="391"/>
                      </a:lnTo>
                      <a:lnTo>
                        <a:pt x="121" y="392"/>
                      </a:lnTo>
                      <a:lnTo>
                        <a:pt x="127" y="396"/>
                      </a:lnTo>
                      <a:lnTo>
                        <a:pt x="124" y="396"/>
                      </a:lnTo>
                      <a:lnTo>
                        <a:pt x="127" y="396"/>
                      </a:lnTo>
                      <a:lnTo>
                        <a:pt x="130" y="397"/>
                      </a:lnTo>
                      <a:lnTo>
                        <a:pt x="133" y="399"/>
                      </a:lnTo>
                      <a:lnTo>
                        <a:pt x="136" y="400"/>
                      </a:lnTo>
                      <a:lnTo>
                        <a:pt x="139" y="400"/>
                      </a:lnTo>
                      <a:lnTo>
                        <a:pt x="142" y="400"/>
                      </a:lnTo>
                      <a:lnTo>
                        <a:pt x="145" y="400"/>
                      </a:lnTo>
                      <a:lnTo>
                        <a:pt x="148" y="399"/>
                      </a:lnTo>
                      <a:lnTo>
                        <a:pt x="148" y="397"/>
                      </a:lnTo>
                      <a:lnTo>
                        <a:pt x="151" y="396"/>
                      </a:lnTo>
                      <a:lnTo>
                        <a:pt x="154" y="395"/>
                      </a:lnTo>
                      <a:lnTo>
                        <a:pt x="154" y="392"/>
                      </a:lnTo>
                      <a:lnTo>
                        <a:pt x="157" y="390"/>
                      </a:lnTo>
                      <a:lnTo>
                        <a:pt x="161" y="387"/>
                      </a:lnTo>
                      <a:lnTo>
                        <a:pt x="164" y="385"/>
                      </a:lnTo>
                      <a:lnTo>
                        <a:pt x="164" y="381"/>
                      </a:lnTo>
                      <a:lnTo>
                        <a:pt x="167" y="377"/>
                      </a:lnTo>
                      <a:lnTo>
                        <a:pt x="170" y="373"/>
                      </a:lnTo>
                      <a:lnTo>
                        <a:pt x="173" y="370"/>
                      </a:lnTo>
                      <a:lnTo>
                        <a:pt x="173" y="366"/>
                      </a:lnTo>
                      <a:lnTo>
                        <a:pt x="176" y="361"/>
                      </a:lnTo>
                      <a:lnTo>
                        <a:pt x="179" y="357"/>
                      </a:lnTo>
                      <a:lnTo>
                        <a:pt x="179" y="353"/>
                      </a:lnTo>
                      <a:lnTo>
                        <a:pt x="182" y="349"/>
                      </a:lnTo>
                      <a:lnTo>
                        <a:pt x="185" y="345"/>
                      </a:lnTo>
                      <a:lnTo>
                        <a:pt x="188" y="342"/>
                      </a:lnTo>
                      <a:lnTo>
                        <a:pt x="188" y="338"/>
                      </a:lnTo>
                      <a:lnTo>
                        <a:pt x="191" y="334"/>
                      </a:lnTo>
                      <a:lnTo>
                        <a:pt x="194" y="330"/>
                      </a:lnTo>
                      <a:lnTo>
                        <a:pt x="194" y="326"/>
                      </a:lnTo>
                      <a:lnTo>
                        <a:pt x="198" y="323"/>
                      </a:lnTo>
                      <a:lnTo>
                        <a:pt x="201" y="319"/>
                      </a:lnTo>
                      <a:lnTo>
                        <a:pt x="204" y="315"/>
                      </a:lnTo>
                      <a:lnTo>
                        <a:pt x="204" y="313"/>
                      </a:lnTo>
                      <a:lnTo>
                        <a:pt x="207" y="309"/>
                      </a:lnTo>
                      <a:lnTo>
                        <a:pt x="210" y="304"/>
                      </a:lnTo>
                      <a:lnTo>
                        <a:pt x="213" y="301"/>
                      </a:lnTo>
                      <a:lnTo>
                        <a:pt x="213" y="297"/>
                      </a:lnTo>
                      <a:lnTo>
                        <a:pt x="216" y="294"/>
                      </a:lnTo>
                      <a:lnTo>
                        <a:pt x="219" y="290"/>
                      </a:lnTo>
                      <a:lnTo>
                        <a:pt x="219" y="285"/>
                      </a:lnTo>
                      <a:lnTo>
                        <a:pt x="222" y="281"/>
                      </a:lnTo>
                      <a:lnTo>
                        <a:pt x="225" y="275"/>
                      </a:lnTo>
                      <a:lnTo>
                        <a:pt x="228" y="269"/>
                      </a:lnTo>
                      <a:lnTo>
                        <a:pt x="228" y="263"/>
                      </a:lnTo>
                      <a:lnTo>
                        <a:pt x="231" y="256"/>
                      </a:lnTo>
                      <a:lnTo>
                        <a:pt x="234" y="248"/>
                      </a:lnTo>
                      <a:lnTo>
                        <a:pt x="238" y="240"/>
                      </a:lnTo>
                      <a:lnTo>
                        <a:pt x="238" y="231"/>
                      </a:lnTo>
                      <a:lnTo>
                        <a:pt x="241" y="224"/>
                      </a:lnTo>
                      <a:lnTo>
                        <a:pt x="244" y="216"/>
                      </a:lnTo>
                      <a:lnTo>
                        <a:pt x="244" y="210"/>
                      </a:lnTo>
                      <a:lnTo>
                        <a:pt x="247" y="202"/>
                      </a:lnTo>
                      <a:lnTo>
                        <a:pt x="250" y="195"/>
                      </a:lnTo>
                      <a:lnTo>
                        <a:pt x="253" y="188"/>
                      </a:lnTo>
                      <a:lnTo>
                        <a:pt x="253" y="182"/>
                      </a:lnTo>
                      <a:lnTo>
                        <a:pt x="256" y="176"/>
                      </a:lnTo>
                      <a:lnTo>
                        <a:pt x="259" y="171"/>
                      </a:lnTo>
                      <a:lnTo>
                        <a:pt x="259" y="166"/>
                      </a:lnTo>
                      <a:lnTo>
                        <a:pt x="262" y="161"/>
                      </a:lnTo>
                      <a:lnTo>
                        <a:pt x="265" y="157"/>
                      </a:lnTo>
                      <a:lnTo>
                        <a:pt x="268" y="153"/>
                      </a:lnTo>
                      <a:lnTo>
                        <a:pt x="268" y="149"/>
                      </a:lnTo>
                      <a:lnTo>
                        <a:pt x="271" y="145"/>
                      </a:lnTo>
                      <a:lnTo>
                        <a:pt x="275" y="143"/>
                      </a:lnTo>
                      <a:lnTo>
                        <a:pt x="278" y="140"/>
                      </a:lnTo>
                      <a:lnTo>
                        <a:pt x="278" y="136"/>
                      </a:lnTo>
                      <a:lnTo>
                        <a:pt x="281" y="133"/>
                      </a:lnTo>
                      <a:lnTo>
                        <a:pt x="284" y="130"/>
                      </a:lnTo>
                      <a:lnTo>
                        <a:pt x="284" y="126"/>
                      </a:lnTo>
                      <a:lnTo>
                        <a:pt x="287" y="123"/>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9"/>
                <p:cNvSpPr>
                  <a:spLocks/>
                </p:cNvSpPr>
                <p:nvPr/>
              </p:nvSpPr>
              <p:spPr bwMode="auto">
                <a:xfrm>
                  <a:off x="1357313" y="3255963"/>
                  <a:ext cx="469900" cy="509588"/>
                </a:xfrm>
                <a:custGeom>
                  <a:avLst/>
                  <a:gdLst/>
                  <a:ahLst/>
                  <a:cxnLst>
                    <a:cxn ang="0">
                      <a:pos x="6" y="83"/>
                    </a:cxn>
                    <a:cxn ang="0">
                      <a:pos x="12" y="70"/>
                    </a:cxn>
                    <a:cxn ang="0">
                      <a:pos x="18" y="59"/>
                    </a:cxn>
                    <a:cxn ang="0">
                      <a:pos x="24" y="52"/>
                    </a:cxn>
                    <a:cxn ang="0">
                      <a:pos x="31" y="47"/>
                    </a:cxn>
                    <a:cxn ang="0">
                      <a:pos x="37" y="43"/>
                    </a:cxn>
                    <a:cxn ang="0">
                      <a:pos x="46" y="40"/>
                    </a:cxn>
                    <a:cxn ang="0">
                      <a:pos x="52" y="36"/>
                    </a:cxn>
                    <a:cxn ang="0">
                      <a:pos x="58" y="31"/>
                    </a:cxn>
                    <a:cxn ang="0">
                      <a:pos x="65" y="24"/>
                    </a:cxn>
                    <a:cxn ang="0">
                      <a:pos x="71" y="18"/>
                    </a:cxn>
                    <a:cxn ang="0">
                      <a:pos x="77" y="13"/>
                    </a:cxn>
                    <a:cxn ang="0">
                      <a:pos x="89" y="7"/>
                    </a:cxn>
                    <a:cxn ang="0">
                      <a:pos x="92" y="5"/>
                    </a:cxn>
                    <a:cxn ang="0">
                      <a:pos x="98" y="3"/>
                    </a:cxn>
                    <a:cxn ang="0">
                      <a:pos x="108" y="0"/>
                    </a:cxn>
                    <a:cxn ang="0">
                      <a:pos x="117" y="0"/>
                    </a:cxn>
                    <a:cxn ang="0">
                      <a:pos x="126" y="2"/>
                    </a:cxn>
                    <a:cxn ang="0">
                      <a:pos x="135" y="4"/>
                    </a:cxn>
                    <a:cxn ang="0">
                      <a:pos x="142" y="9"/>
                    </a:cxn>
                    <a:cxn ang="0">
                      <a:pos x="148" y="21"/>
                    </a:cxn>
                    <a:cxn ang="0">
                      <a:pos x="154" y="38"/>
                    </a:cxn>
                    <a:cxn ang="0">
                      <a:pos x="160" y="56"/>
                    </a:cxn>
                    <a:cxn ang="0">
                      <a:pos x="166" y="74"/>
                    </a:cxn>
                    <a:cxn ang="0">
                      <a:pos x="175" y="89"/>
                    </a:cxn>
                    <a:cxn ang="0">
                      <a:pos x="182" y="107"/>
                    </a:cxn>
                    <a:cxn ang="0">
                      <a:pos x="188" y="123"/>
                    </a:cxn>
                    <a:cxn ang="0">
                      <a:pos x="194" y="138"/>
                    </a:cxn>
                    <a:cxn ang="0">
                      <a:pos x="200" y="152"/>
                    </a:cxn>
                    <a:cxn ang="0">
                      <a:pos x="206" y="166"/>
                    </a:cxn>
                    <a:cxn ang="0">
                      <a:pos x="215" y="181"/>
                    </a:cxn>
                    <a:cxn ang="0">
                      <a:pos x="222" y="198"/>
                    </a:cxn>
                    <a:cxn ang="0">
                      <a:pos x="228" y="214"/>
                    </a:cxn>
                    <a:cxn ang="0">
                      <a:pos x="234" y="231"/>
                    </a:cxn>
                    <a:cxn ang="0">
                      <a:pos x="240" y="250"/>
                    </a:cxn>
                    <a:cxn ang="0">
                      <a:pos x="246" y="269"/>
                    </a:cxn>
                    <a:cxn ang="0">
                      <a:pos x="256" y="285"/>
                    </a:cxn>
                    <a:cxn ang="0">
                      <a:pos x="262" y="299"/>
                    </a:cxn>
                    <a:cxn ang="0">
                      <a:pos x="268" y="308"/>
                    </a:cxn>
                    <a:cxn ang="0">
                      <a:pos x="274" y="314"/>
                    </a:cxn>
                    <a:cxn ang="0">
                      <a:pos x="280" y="320"/>
                    </a:cxn>
                    <a:cxn ang="0">
                      <a:pos x="289" y="321"/>
                    </a:cxn>
                  </a:cxnLst>
                  <a:rect l="0" t="0" r="r" b="b"/>
                  <a:pathLst>
                    <a:path w="296" h="321">
                      <a:moveTo>
                        <a:pt x="0" y="92"/>
                      </a:moveTo>
                      <a:lnTo>
                        <a:pt x="3" y="86"/>
                      </a:lnTo>
                      <a:lnTo>
                        <a:pt x="6" y="83"/>
                      </a:lnTo>
                      <a:lnTo>
                        <a:pt x="6" y="78"/>
                      </a:lnTo>
                      <a:lnTo>
                        <a:pt x="9" y="74"/>
                      </a:lnTo>
                      <a:lnTo>
                        <a:pt x="12" y="70"/>
                      </a:lnTo>
                      <a:lnTo>
                        <a:pt x="12" y="66"/>
                      </a:lnTo>
                      <a:lnTo>
                        <a:pt x="15" y="62"/>
                      </a:lnTo>
                      <a:lnTo>
                        <a:pt x="18" y="59"/>
                      </a:lnTo>
                      <a:lnTo>
                        <a:pt x="21" y="56"/>
                      </a:lnTo>
                      <a:lnTo>
                        <a:pt x="21" y="54"/>
                      </a:lnTo>
                      <a:lnTo>
                        <a:pt x="24" y="52"/>
                      </a:lnTo>
                      <a:lnTo>
                        <a:pt x="28" y="50"/>
                      </a:lnTo>
                      <a:lnTo>
                        <a:pt x="31" y="48"/>
                      </a:lnTo>
                      <a:lnTo>
                        <a:pt x="31" y="47"/>
                      </a:lnTo>
                      <a:lnTo>
                        <a:pt x="34" y="46"/>
                      </a:lnTo>
                      <a:lnTo>
                        <a:pt x="37" y="45"/>
                      </a:lnTo>
                      <a:lnTo>
                        <a:pt x="37" y="43"/>
                      </a:lnTo>
                      <a:lnTo>
                        <a:pt x="40" y="42"/>
                      </a:lnTo>
                      <a:lnTo>
                        <a:pt x="43" y="41"/>
                      </a:lnTo>
                      <a:lnTo>
                        <a:pt x="46" y="40"/>
                      </a:lnTo>
                      <a:lnTo>
                        <a:pt x="46" y="38"/>
                      </a:lnTo>
                      <a:lnTo>
                        <a:pt x="49" y="37"/>
                      </a:lnTo>
                      <a:lnTo>
                        <a:pt x="52" y="36"/>
                      </a:lnTo>
                      <a:lnTo>
                        <a:pt x="55" y="35"/>
                      </a:lnTo>
                      <a:lnTo>
                        <a:pt x="55" y="32"/>
                      </a:lnTo>
                      <a:lnTo>
                        <a:pt x="58" y="31"/>
                      </a:lnTo>
                      <a:lnTo>
                        <a:pt x="61" y="28"/>
                      </a:lnTo>
                      <a:lnTo>
                        <a:pt x="61" y="27"/>
                      </a:lnTo>
                      <a:lnTo>
                        <a:pt x="65" y="24"/>
                      </a:lnTo>
                      <a:lnTo>
                        <a:pt x="68" y="22"/>
                      </a:lnTo>
                      <a:lnTo>
                        <a:pt x="71" y="19"/>
                      </a:lnTo>
                      <a:lnTo>
                        <a:pt x="71" y="18"/>
                      </a:lnTo>
                      <a:lnTo>
                        <a:pt x="74" y="16"/>
                      </a:lnTo>
                      <a:lnTo>
                        <a:pt x="77" y="14"/>
                      </a:lnTo>
                      <a:lnTo>
                        <a:pt x="77" y="13"/>
                      </a:lnTo>
                      <a:lnTo>
                        <a:pt x="80" y="10"/>
                      </a:lnTo>
                      <a:lnTo>
                        <a:pt x="83" y="9"/>
                      </a:lnTo>
                      <a:lnTo>
                        <a:pt x="89" y="7"/>
                      </a:lnTo>
                      <a:lnTo>
                        <a:pt x="86" y="7"/>
                      </a:lnTo>
                      <a:lnTo>
                        <a:pt x="89" y="7"/>
                      </a:lnTo>
                      <a:lnTo>
                        <a:pt x="92" y="5"/>
                      </a:lnTo>
                      <a:lnTo>
                        <a:pt x="98" y="3"/>
                      </a:lnTo>
                      <a:lnTo>
                        <a:pt x="95" y="3"/>
                      </a:lnTo>
                      <a:lnTo>
                        <a:pt x="98" y="3"/>
                      </a:lnTo>
                      <a:lnTo>
                        <a:pt x="102" y="2"/>
                      </a:lnTo>
                      <a:lnTo>
                        <a:pt x="105" y="0"/>
                      </a:lnTo>
                      <a:lnTo>
                        <a:pt x="108" y="0"/>
                      </a:lnTo>
                      <a:lnTo>
                        <a:pt x="111" y="0"/>
                      </a:lnTo>
                      <a:lnTo>
                        <a:pt x="114" y="0"/>
                      </a:lnTo>
                      <a:lnTo>
                        <a:pt x="117" y="0"/>
                      </a:lnTo>
                      <a:lnTo>
                        <a:pt x="120" y="0"/>
                      </a:lnTo>
                      <a:lnTo>
                        <a:pt x="123" y="0"/>
                      </a:lnTo>
                      <a:lnTo>
                        <a:pt x="126" y="2"/>
                      </a:lnTo>
                      <a:lnTo>
                        <a:pt x="129" y="2"/>
                      </a:lnTo>
                      <a:lnTo>
                        <a:pt x="132" y="3"/>
                      </a:lnTo>
                      <a:lnTo>
                        <a:pt x="135" y="4"/>
                      </a:lnTo>
                      <a:lnTo>
                        <a:pt x="135" y="5"/>
                      </a:lnTo>
                      <a:lnTo>
                        <a:pt x="138" y="7"/>
                      </a:lnTo>
                      <a:lnTo>
                        <a:pt x="142" y="9"/>
                      </a:lnTo>
                      <a:lnTo>
                        <a:pt x="142" y="13"/>
                      </a:lnTo>
                      <a:lnTo>
                        <a:pt x="145" y="17"/>
                      </a:lnTo>
                      <a:lnTo>
                        <a:pt x="148" y="21"/>
                      </a:lnTo>
                      <a:lnTo>
                        <a:pt x="151" y="26"/>
                      </a:lnTo>
                      <a:lnTo>
                        <a:pt x="151" y="32"/>
                      </a:lnTo>
                      <a:lnTo>
                        <a:pt x="154" y="38"/>
                      </a:lnTo>
                      <a:lnTo>
                        <a:pt x="157" y="45"/>
                      </a:lnTo>
                      <a:lnTo>
                        <a:pt x="157" y="50"/>
                      </a:lnTo>
                      <a:lnTo>
                        <a:pt x="160" y="56"/>
                      </a:lnTo>
                      <a:lnTo>
                        <a:pt x="163" y="62"/>
                      </a:lnTo>
                      <a:lnTo>
                        <a:pt x="166" y="67"/>
                      </a:lnTo>
                      <a:lnTo>
                        <a:pt x="166" y="74"/>
                      </a:lnTo>
                      <a:lnTo>
                        <a:pt x="169" y="79"/>
                      </a:lnTo>
                      <a:lnTo>
                        <a:pt x="172" y="84"/>
                      </a:lnTo>
                      <a:lnTo>
                        <a:pt x="175" y="89"/>
                      </a:lnTo>
                      <a:lnTo>
                        <a:pt x="175" y="95"/>
                      </a:lnTo>
                      <a:lnTo>
                        <a:pt x="179" y="100"/>
                      </a:lnTo>
                      <a:lnTo>
                        <a:pt x="182" y="107"/>
                      </a:lnTo>
                      <a:lnTo>
                        <a:pt x="182" y="112"/>
                      </a:lnTo>
                      <a:lnTo>
                        <a:pt x="185" y="118"/>
                      </a:lnTo>
                      <a:lnTo>
                        <a:pt x="188" y="123"/>
                      </a:lnTo>
                      <a:lnTo>
                        <a:pt x="191" y="128"/>
                      </a:lnTo>
                      <a:lnTo>
                        <a:pt x="191" y="133"/>
                      </a:lnTo>
                      <a:lnTo>
                        <a:pt x="194" y="138"/>
                      </a:lnTo>
                      <a:lnTo>
                        <a:pt x="197" y="143"/>
                      </a:lnTo>
                      <a:lnTo>
                        <a:pt x="200" y="149"/>
                      </a:lnTo>
                      <a:lnTo>
                        <a:pt x="200" y="152"/>
                      </a:lnTo>
                      <a:lnTo>
                        <a:pt x="203" y="157"/>
                      </a:lnTo>
                      <a:lnTo>
                        <a:pt x="206" y="161"/>
                      </a:lnTo>
                      <a:lnTo>
                        <a:pt x="206" y="166"/>
                      </a:lnTo>
                      <a:lnTo>
                        <a:pt x="209" y="171"/>
                      </a:lnTo>
                      <a:lnTo>
                        <a:pt x="212" y="176"/>
                      </a:lnTo>
                      <a:lnTo>
                        <a:pt x="215" y="181"/>
                      </a:lnTo>
                      <a:lnTo>
                        <a:pt x="215" y="187"/>
                      </a:lnTo>
                      <a:lnTo>
                        <a:pt x="219" y="192"/>
                      </a:lnTo>
                      <a:lnTo>
                        <a:pt x="222" y="198"/>
                      </a:lnTo>
                      <a:lnTo>
                        <a:pt x="222" y="203"/>
                      </a:lnTo>
                      <a:lnTo>
                        <a:pt x="225" y="208"/>
                      </a:lnTo>
                      <a:lnTo>
                        <a:pt x="228" y="214"/>
                      </a:lnTo>
                      <a:lnTo>
                        <a:pt x="231" y="219"/>
                      </a:lnTo>
                      <a:lnTo>
                        <a:pt x="231" y="225"/>
                      </a:lnTo>
                      <a:lnTo>
                        <a:pt x="234" y="231"/>
                      </a:lnTo>
                      <a:lnTo>
                        <a:pt x="237" y="237"/>
                      </a:lnTo>
                      <a:lnTo>
                        <a:pt x="240" y="244"/>
                      </a:lnTo>
                      <a:lnTo>
                        <a:pt x="240" y="250"/>
                      </a:lnTo>
                      <a:lnTo>
                        <a:pt x="243" y="256"/>
                      </a:lnTo>
                      <a:lnTo>
                        <a:pt x="246" y="263"/>
                      </a:lnTo>
                      <a:lnTo>
                        <a:pt x="246" y="269"/>
                      </a:lnTo>
                      <a:lnTo>
                        <a:pt x="249" y="274"/>
                      </a:lnTo>
                      <a:lnTo>
                        <a:pt x="252" y="280"/>
                      </a:lnTo>
                      <a:lnTo>
                        <a:pt x="256" y="285"/>
                      </a:lnTo>
                      <a:lnTo>
                        <a:pt x="256" y="290"/>
                      </a:lnTo>
                      <a:lnTo>
                        <a:pt x="259" y="295"/>
                      </a:lnTo>
                      <a:lnTo>
                        <a:pt x="262" y="299"/>
                      </a:lnTo>
                      <a:lnTo>
                        <a:pt x="262" y="302"/>
                      </a:lnTo>
                      <a:lnTo>
                        <a:pt x="265" y="306"/>
                      </a:lnTo>
                      <a:lnTo>
                        <a:pt x="268" y="308"/>
                      </a:lnTo>
                      <a:lnTo>
                        <a:pt x="271" y="311"/>
                      </a:lnTo>
                      <a:lnTo>
                        <a:pt x="271" y="313"/>
                      </a:lnTo>
                      <a:lnTo>
                        <a:pt x="274" y="314"/>
                      </a:lnTo>
                      <a:lnTo>
                        <a:pt x="277" y="317"/>
                      </a:lnTo>
                      <a:lnTo>
                        <a:pt x="283" y="320"/>
                      </a:lnTo>
                      <a:lnTo>
                        <a:pt x="280" y="320"/>
                      </a:lnTo>
                      <a:lnTo>
                        <a:pt x="283" y="320"/>
                      </a:lnTo>
                      <a:lnTo>
                        <a:pt x="286" y="321"/>
                      </a:lnTo>
                      <a:lnTo>
                        <a:pt x="289" y="321"/>
                      </a:lnTo>
                      <a:lnTo>
                        <a:pt x="292" y="321"/>
                      </a:lnTo>
                      <a:lnTo>
                        <a:pt x="296" y="321"/>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10"/>
                <p:cNvSpPr>
                  <a:spLocks/>
                </p:cNvSpPr>
                <p:nvPr/>
              </p:nvSpPr>
              <p:spPr bwMode="auto">
                <a:xfrm>
                  <a:off x="1827213" y="3327400"/>
                  <a:ext cx="503237" cy="438150"/>
                </a:xfrm>
                <a:custGeom>
                  <a:avLst/>
                  <a:gdLst/>
                  <a:ahLst/>
                  <a:cxnLst>
                    <a:cxn ang="0">
                      <a:pos x="6" y="275"/>
                    </a:cxn>
                    <a:cxn ang="0">
                      <a:pos x="15" y="271"/>
                    </a:cxn>
                    <a:cxn ang="0">
                      <a:pos x="24" y="268"/>
                    </a:cxn>
                    <a:cxn ang="0">
                      <a:pos x="33" y="263"/>
                    </a:cxn>
                    <a:cxn ang="0">
                      <a:pos x="37" y="262"/>
                    </a:cxn>
                    <a:cxn ang="0">
                      <a:pos x="43" y="258"/>
                    </a:cxn>
                    <a:cxn ang="0">
                      <a:pos x="49" y="254"/>
                    </a:cxn>
                    <a:cxn ang="0">
                      <a:pos x="55" y="250"/>
                    </a:cxn>
                    <a:cxn ang="0">
                      <a:pos x="64" y="247"/>
                    </a:cxn>
                    <a:cxn ang="0">
                      <a:pos x="70" y="243"/>
                    </a:cxn>
                    <a:cxn ang="0">
                      <a:pos x="77" y="238"/>
                    </a:cxn>
                    <a:cxn ang="0">
                      <a:pos x="83" y="233"/>
                    </a:cxn>
                    <a:cxn ang="0">
                      <a:pos x="89" y="225"/>
                    </a:cxn>
                    <a:cxn ang="0">
                      <a:pos x="95" y="215"/>
                    </a:cxn>
                    <a:cxn ang="0">
                      <a:pos x="104" y="202"/>
                    </a:cxn>
                    <a:cxn ang="0">
                      <a:pos x="110" y="188"/>
                    </a:cxn>
                    <a:cxn ang="0">
                      <a:pos x="117" y="174"/>
                    </a:cxn>
                    <a:cxn ang="0">
                      <a:pos x="123" y="163"/>
                    </a:cxn>
                    <a:cxn ang="0">
                      <a:pos x="129" y="153"/>
                    </a:cxn>
                    <a:cxn ang="0">
                      <a:pos x="135" y="143"/>
                    </a:cxn>
                    <a:cxn ang="0">
                      <a:pos x="144" y="128"/>
                    </a:cxn>
                    <a:cxn ang="0">
                      <a:pos x="150" y="107"/>
                    </a:cxn>
                    <a:cxn ang="0">
                      <a:pos x="157" y="85"/>
                    </a:cxn>
                    <a:cxn ang="0">
                      <a:pos x="163" y="63"/>
                    </a:cxn>
                    <a:cxn ang="0">
                      <a:pos x="169" y="41"/>
                    </a:cxn>
                    <a:cxn ang="0">
                      <a:pos x="175" y="26"/>
                    </a:cxn>
                    <a:cxn ang="0">
                      <a:pos x="184" y="16"/>
                    </a:cxn>
                    <a:cxn ang="0">
                      <a:pos x="191" y="12"/>
                    </a:cxn>
                    <a:cxn ang="0">
                      <a:pos x="200" y="9"/>
                    </a:cxn>
                    <a:cxn ang="0">
                      <a:pos x="209" y="5"/>
                    </a:cxn>
                    <a:cxn ang="0">
                      <a:pos x="218" y="2"/>
                    </a:cxn>
                    <a:cxn ang="0">
                      <a:pos x="228" y="1"/>
                    </a:cxn>
                    <a:cxn ang="0">
                      <a:pos x="237" y="0"/>
                    </a:cxn>
                    <a:cxn ang="0">
                      <a:pos x="246" y="0"/>
                    </a:cxn>
                    <a:cxn ang="0">
                      <a:pos x="255" y="0"/>
                    </a:cxn>
                    <a:cxn ang="0">
                      <a:pos x="264" y="1"/>
                    </a:cxn>
                    <a:cxn ang="0">
                      <a:pos x="274" y="2"/>
                    </a:cxn>
                    <a:cxn ang="0">
                      <a:pos x="283" y="5"/>
                    </a:cxn>
                    <a:cxn ang="0">
                      <a:pos x="292" y="9"/>
                    </a:cxn>
                    <a:cxn ang="0">
                      <a:pos x="298" y="14"/>
                    </a:cxn>
                    <a:cxn ang="0">
                      <a:pos x="305" y="17"/>
                    </a:cxn>
                    <a:cxn ang="0">
                      <a:pos x="314" y="25"/>
                    </a:cxn>
                  </a:cxnLst>
                  <a:rect l="0" t="0" r="r" b="b"/>
                  <a:pathLst>
                    <a:path w="317" h="276">
                      <a:moveTo>
                        <a:pt x="0" y="276"/>
                      </a:moveTo>
                      <a:lnTo>
                        <a:pt x="3" y="275"/>
                      </a:lnTo>
                      <a:lnTo>
                        <a:pt x="6" y="275"/>
                      </a:lnTo>
                      <a:lnTo>
                        <a:pt x="9" y="273"/>
                      </a:lnTo>
                      <a:lnTo>
                        <a:pt x="12" y="272"/>
                      </a:lnTo>
                      <a:lnTo>
                        <a:pt x="15" y="271"/>
                      </a:lnTo>
                      <a:lnTo>
                        <a:pt x="18" y="269"/>
                      </a:lnTo>
                      <a:lnTo>
                        <a:pt x="21" y="269"/>
                      </a:lnTo>
                      <a:lnTo>
                        <a:pt x="24" y="268"/>
                      </a:lnTo>
                      <a:lnTo>
                        <a:pt x="24" y="267"/>
                      </a:lnTo>
                      <a:lnTo>
                        <a:pt x="27" y="266"/>
                      </a:lnTo>
                      <a:lnTo>
                        <a:pt x="33" y="263"/>
                      </a:lnTo>
                      <a:lnTo>
                        <a:pt x="30" y="263"/>
                      </a:lnTo>
                      <a:lnTo>
                        <a:pt x="33" y="263"/>
                      </a:lnTo>
                      <a:lnTo>
                        <a:pt x="37" y="262"/>
                      </a:lnTo>
                      <a:lnTo>
                        <a:pt x="40" y="261"/>
                      </a:lnTo>
                      <a:lnTo>
                        <a:pt x="40" y="259"/>
                      </a:lnTo>
                      <a:lnTo>
                        <a:pt x="43" y="258"/>
                      </a:lnTo>
                      <a:lnTo>
                        <a:pt x="46" y="257"/>
                      </a:lnTo>
                      <a:lnTo>
                        <a:pt x="49" y="256"/>
                      </a:lnTo>
                      <a:lnTo>
                        <a:pt x="49" y="254"/>
                      </a:lnTo>
                      <a:lnTo>
                        <a:pt x="52" y="253"/>
                      </a:lnTo>
                      <a:lnTo>
                        <a:pt x="55" y="252"/>
                      </a:lnTo>
                      <a:lnTo>
                        <a:pt x="55" y="250"/>
                      </a:lnTo>
                      <a:lnTo>
                        <a:pt x="58" y="249"/>
                      </a:lnTo>
                      <a:lnTo>
                        <a:pt x="61" y="248"/>
                      </a:lnTo>
                      <a:lnTo>
                        <a:pt x="64" y="247"/>
                      </a:lnTo>
                      <a:lnTo>
                        <a:pt x="64" y="245"/>
                      </a:lnTo>
                      <a:lnTo>
                        <a:pt x="67" y="244"/>
                      </a:lnTo>
                      <a:lnTo>
                        <a:pt x="70" y="243"/>
                      </a:lnTo>
                      <a:lnTo>
                        <a:pt x="70" y="240"/>
                      </a:lnTo>
                      <a:lnTo>
                        <a:pt x="73" y="239"/>
                      </a:lnTo>
                      <a:lnTo>
                        <a:pt x="77" y="238"/>
                      </a:lnTo>
                      <a:lnTo>
                        <a:pt x="80" y="237"/>
                      </a:lnTo>
                      <a:lnTo>
                        <a:pt x="80" y="234"/>
                      </a:lnTo>
                      <a:lnTo>
                        <a:pt x="83" y="233"/>
                      </a:lnTo>
                      <a:lnTo>
                        <a:pt x="86" y="230"/>
                      </a:lnTo>
                      <a:lnTo>
                        <a:pt x="89" y="228"/>
                      </a:lnTo>
                      <a:lnTo>
                        <a:pt x="89" y="225"/>
                      </a:lnTo>
                      <a:lnTo>
                        <a:pt x="92" y="223"/>
                      </a:lnTo>
                      <a:lnTo>
                        <a:pt x="95" y="219"/>
                      </a:lnTo>
                      <a:lnTo>
                        <a:pt x="95" y="215"/>
                      </a:lnTo>
                      <a:lnTo>
                        <a:pt x="98" y="211"/>
                      </a:lnTo>
                      <a:lnTo>
                        <a:pt x="101" y="207"/>
                      </a:lnTo>
                      <a:lnTo>
                        <a:pt x="104" y="202"/>
                      </a:lnTo>
                      <a:lnTo>
                        <a:pt x="104" y="197"/>
                      </a:lnTo>
                      <a:lnTo>
                        <a:pt x="107" y="192"/>
                      </a:lnTo>
                      <a:lnTo>
                        <a:pt x="110" y="188"/>
                      </a:lnTo>
                      <a:lnTo>
                        <a:pt x="114" y="183"/>
                      </a:lnTo>
                      <a:lnTo>
                        <a:pt x="114" y="178"/>
                      </a:lnTo>
                      <a:lnTo>
                        <a:pt x="117" y="174"/>
                      </a:lnTo>
                      <a:lnTo>
                        <a:pt x="120" y="169"/>
                      </a:lnTo>
                      <a:lnTo>
                        <a:pt x="120" y="166"/>
                      </a:lnTo>
                      <a:lnTo>
                        <a:pt x="123" y="163"/>
                      </a:lnTo>
                      <a:lnTo>
                        <a:pt x="126" y="159"/>
                      </a:lnTo>
                      <a:lnTo>
                        <a:pt x="129" y="155"/>
                      </a:lnTo>
                      <a:lnTo>
                        <a:pt x="129" y="153"/>
                      </a:lnTo>
                      <a:lnTo>
                        <a:pt x="132" y="149"/>
                      </a:lnTo>
                      <a:lnTo>
                        <a:pt x="135" y="147"/>
                      </a:lnTo>
                      <a:lnTo>
                        <a:pt x="135" y="143"/>
                      </a:lnTo>
                      <a:lnTo>
                        <a:pt x="138" y="138"/>
                      </a:lnTo>
                      <a:lnTo>
                        <a:pt x="141" y="133"/>
                      </a:lnTo>
                      <a:lnTo>
                        <a:pt x="144" y="128"/>
                      </a:lnTo>
                      <a:lnTo>
                        <a:pt x="144" y="121"/>
                      </a:lnTo>
                      <a:lnTo>
                        <a:pt x="147" y="115"/>
                      </a:lnTo>
                      <a:lnTo>
                        <a:pt x="150" y="107"/>
                      </a:lnTo>
                      <a:lnTo>
                        <a:pt x="154" y="100"/>
                      </a:lnTo>
                      <a:lnTo>
                        <a:pt x="154" y="92"/>
                      </a:lnTo>
                      <a:lnTo>
                        <a:pt x="157" y="85"/>
                      </a:lnTo>
                      <a:lnTo>
                        <a:pt x="160" y="78"/>
                      </a:lnTo>
                      <a:lnTo>
                        <a:pt x="160" y="71"/>
                      </a:lnTo>
                      <a:lnTo>
                        <a:pt x="163" y="63"/>
                      </a:lnTo>
                      <a:lnTo>
                        <a:pt x="166" y="57"/>
                      </a:lnTo>
                      <a:lnTo>
                        <a:pt x="169" y="49"/>
                      </a:lnTo>
                      <a:lnTo>
                        <a:pt x="169" y="41"/>
                      </a:lnTo>
                      <a:lnTo>
                        <a:pt x="172" y="36"/>
                      </a:lnTo>
                      <a:lnTo>
                        <a:pt x="175" y="31"/>
                      </a:lnTo>
                      <a:lnTo>
                        <a:pt x="175" y="26"/>
                      </a:lnTo>
                      <a:lnTo>
                        <a:pt x="178" y="22"/>
                      </a:lnTo>
                      <a:lnTo>
                        <a:pt x="181" y="19"/>
                      </a:lnTo>
                      <a:lnTo>
                        <a:pt x="184" y="16"/>
                      </a:lnTo>
                      <a:lnTo>
                        <a:pt x="184" y="14"/>
                      </a:lnTo>
                      <a:lnTo>
                        <a:pt x="187" y="12"/>
                      </a:lnTo>
                      <a:lnTo>
                        <a:pt x="191" y="12"/>
                      </a:lnTo>
                      <a:lnTo>
                        <a:pt x="194" y="11"/>
                      </a:lnTo>
                      <a:lnTo>
                        <a:pt x="197" y="10"/>
                      </a:lnTo>
                      <a:lnTo>
                        <a:pt x="200" y="9"/>
                      </a:lnTo>
                      <a:lnTo>
                        <a:pt x="203" y="7"/>
                      </a:lnTo>
                      <a:lnTo>
                        <a:pt x="206" y="6"/>
                      </a:lnTo>
                      <a:lnTo>
                        <a:pt x="209" y="5"/>
                      </a:lnTo>
                      <a:lnTo>
                        <a:pt x="212" y="5"/>
                      </a:lnTo>
                      <a:lnTo>
                        <a:pt x="215" y="3"/>
                      </a:lnTo>
                      <a:lnTo>
                        <a:pt x="218" y="2"/>
                      </a:lnTo>
                      <a:lnTo>
                        <a:pt x="221" y="2"/>
                      </a:lnTo>
                      <a:lnTo>
                        <a:pt x="224" y="1"/>
                      </a:lnTo>
                      <a:lnTo>
                        <a:pt x="228" y="1"/>
                      </a:lnTo>
                      <a:lnTo>
                        <a:pt x="231" y="1"/>
                      </a:lnTo>
                      <a:lnTo>
                        <a:pt x="234" y="0"/>
                      </a:lnTo>
                      <a:lnTo>
                        <a:pt x="237" y="0"/>
                      </a:lnTo>
                      <a:lnTo>
                        <a:pt x="240" y="0"/>
                      </a:lnTo>
                      <a:lnTo>
                        <a:pt x="243" y="0"/>
                      </a:lnTo>
                      <a:lnTo>
                        <a:pt x="246" y="0"/>
                      </a:lnTo>
                      <a:lnTo>
                        <a:pt x="249" y="0"/>
                      </a:lnTo>
                      <a:lnTo>
                        <a:pt x="252" y="0"/>
                      </a:lnTo>
                      <a:lnTo>
                        <a:pt x="255" y="0"/>
                      </a:lnTo>
                      <a:lnTo>
                        <a:pt x="258" y="0"/>
                      </a:lnTo>
                      <a:lnTo>
                        <a:pt x="261" y="0"/>
                      </a:lnTo>
                      <a:lnTo>
                        <a:pt x="264" y="1"/>
                      </a:lnTo>
                      <a:lnTo>
                        <a:pt x="268" y="1"/>
                      </a:lnTo>
                      <a:lnTo>
                        <a:pt x="271" y="1"/>
                      </a:lnTo>
                      <a:lnTo>
                        <a:pt x="274" y="2"/>
                      </a:lnTo>
                      <a:lnTo>
                        <a:pt x="277" y="2"/>
                      </a:lnTo>
                      <a:lnTo>
                        <a:pt x="280" y="3"/>
                      </a:lnTo>
                      <a:lnTo>
                        <a:pt x="283" y="5"/>
                      </a:lnTo>
                      <a:lnTo>
                        <a:pt x="286" y="6"/>
                      </a:lnTo>
                      <a:lnTo>
                        <a:pt x="289" y="7"/>
                      </a:lnTo>
                      <a:lnTo>
                        <a:pt x="292" y="9"/>
                      </a:lnTo>
                      <a:lnTo>
                        <a:pt x="295" y="11"/>
                      </a:lnTo>
                      <a:lnTo>
                        <a:pt x="298" y="12"/>
                      </a:lnTo>
                      <a:lnTo>
                        <a:pt x="298" y="14"/>
                      </a:lnTo>
                      <a:lnTo>
                        <a:pt x="301" y="15"/>
                      </a:lnTo>
                      <a:lnTo>
                        <a:pt x="305" y="16"/>
                      </a:lnTo>
                      <a:lnTo>
                        <a:pt x="305" y="17"/>
                      </a:lnTo>
                      <a:lnTo>
                        <a:pt x="308" y="20"/>
                      </a:lnTo>
                      <a:lnTo>
                        <a:pt x="311" y="22"/>
                      </a:lnTo>
                      <a:lnTo>
                        <a:pt x="314" y="25"/>
                      </a:lnTo>
                      <a:lnTo>
                        <a:pt x="314" y="29"/>
                      </a:lnTo>
                      <a:lnTo>
                        <a:pt x="317" y="31"/>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11"/>
                <p:cNvSpPr>
                  <a:spLocks/>
                </p:cNvSpPr>
                <p:nvPr/>
              </p:nvSpPr>
              <p:spPr bwMode="auto">
                <a:xfrm>
                  <a:off x="2330450" y="3376613"/>
                  <a:ext cx="107950" cy="142875"/>
                </a:xfrm>
                <a:custGeom>
                  <a:avLst/>
                  <a:gdLst/>
                  <a:ahLst/>
                  <a:cxnLst>
                    <a:cxn ang="0">
                      <a:pos x="0" y="0"/>
                    </a:cxn>
                    <a:cxn ang="0">
                      <a:pos x="3" y="5"/>
                    </a:cxn>
                    <a:cxn ang="0">
                      <a:pos x="6" y="9"/>
                    </a:cxn>
                    <a:cxn ang="0">
                      <a:pos x="6" y="14"/>
                    </a:cxn>
                    <a:cxn ang="0">
                      <a:pos x="9" y="18"/>
                    </a:cxn>
                    <a:cxn ang="0">
                      <a:pos x="12" y="23"/>
                    </a:cxn>
                    <a:cxn ang="0">
                      <a:pos x="12" y="27"/>
                    </a:cxn>
                    <a:cxn ang="0">
                      <a:pos x="15" y="31"/>
                    </a:cxn>
                    <a:cxn ang="0">
                      <a:pos x="18" y="35"/>
                    </a:cxn>
                    <a:cxn ang="0">
                      <a:pos x="21" y="38"/>
                    </a:cxn>
                    <a:cxn ang="0">
                      <a:pos x="21" y="41"/>
                    </a:cxn>
                    <a:cxn ang="0">
                      <a:pos x="24" y="43"/>
                    </a:cxn>
                    <a:cxn ang="0">
                      <a:pos x="28" y="46"/>
                    </a:cxn>
                    <a:cxn ang="0">
                      <a:pos x="28" y="47"/>
                    </a:cxn>
                    <a:cxn ang="0">
                      <a:pos x="31" y="50"/>
                    </a:cxn>
                    <a:cxn ang="0">
                      <a:pos x="34" y="51"/>
                    </a:cxn>
                    <a:cxn ang="0">
                      <a:pos x="37" y="54"/>
                    </a:cxn>
                    <a:cxn ang="0">
                      <a:pos x="37" y="55"/>
                    </a:cxn>
                    <a:cxn ang="0">
                      <a:pos x="40" y="57"/>
                    </a:cxn>
                    <a:cxn ang="0">
                      <a:pos x="43" y="59"/>
                    </a:cxn>
                    <a:cxn ang="0">
                      <a:pos x="46" y="61"/>
                    </a:cxn>
                    <a:cxn ang="0">
                      <a:pos x="46" y="64"/>
                    </a:cxn>
                    <a:cxn ang="0">
                      <a:pos x="49" y="67"/>
                    </a:cxn>
                    <a:cxn ang="0">
                      <a:pos x="52" y="70"/>
                    </a:cxn>
                    <a:cxn ang="0">
                      <a:pos x="52" y="74"/>
                    </a:cxn>
                    <a:cxn ang="0">
                      <a:pos x="55" y="76"/>
                    </a:cxn>
                    <a:cxn ang="0">
                      <a:pos x="58" y="80"/>
                    </a:cxn>
                    <a:cxn ang="0">
                      <a:pos x="61" y="84"/>
                    </a:cxn>
                    <a:cxn ang="0">
                      <a:pos x="61" y="85"/>
                    </a:cxn>
                    <a:cxn ang="0">
                      <a:pos x="65" y="86"/>
                    </a:cxn>
                    <a:cxn ang="0">
                      <a:pos x="68" y="89"/>
                    </a:cxn>
                    <a:cxn ang="0">
                      <a:pos x="68" y="90"/>
                    </a:cxn>
                  </a:cxnLst>
                  <a:rect l="0" t="0" r="r" b="b"/>
                  <a:pathLst>
                    <a:path w="68" h="90">
                      <a:moveTo>
                        <a:pt x="0" y="0"/>
                      </a:moveTo>
                      <a:lnTo>
                        <a:pt x="3" y="5"/>
                      </a:lnTo>
                      <a:lnTo>
                        <a:pt x="6" y="9"/>
                      </a:lnTo>
                      <a:lnTo>
                        <a:pt x="6" y="14"/>
                      </a:lnTo>
                      <a:lnTo>
                        <a:pt x="9" y="18"/>
                      </a:lnTo>
                      <a:lnTo>
                        <a:pt x="12" y="23"/>
                      </a:lnTo>
                      <a:lnTo>
                        <a:pt x="12" y="27"/>
                      </a:lnTo>
                      <a:lnTo>
                        <a:pt x="15" y="31"/>
                      </a:lnTo>
                      <a:lnTo>
                        <a:pt x="18" y="35"/>
                      </a:lnTo>
                      <a:lnTo>
                        <a:pt x="21" y="38"/>
                      </a:lnTo>
                      <a:lnTo>
                        <a:pt x="21" y="41"/>
                      </a:lnTo>
                      <a:lnTo>
                        <a:pt x="24" y="43"/>
                      </a:lnTo>
                      <a:lnTo>
                        <a:pt x="28" y="46"/>
                      </a:lnTo>
                      <a:lnTo>
                        <a:pt x="28" y="47"/>
                      </a:lnTo>
                      <a:lnTo>
                        <a:pt x="31" y="50"/>
                      </a:lnTo>
                      <a:lnTo>
                        <a:pt x="34" y="51"/>
                      </a:lnTo>
                      <a:lnTo>
                        <a:pt x="37" y="54"/>
                      </a:lnTo>
                      <a:lnTo>
                        <a:pt x="37" y="55"/>
                      </a:lnTo>
                      <a:lnTo>
                        <a:pt x="40" y="57"/>
                      </a:lnTo>
                      <a:lnTo>
                        <a:pt x="43" y="59"/>
                      </a:lnTo>
                      <a:lnTo>
                        <a:pt x="46" y="61"/>
                      </a:lnTo>
                      <a:lnTo>
                        <a:pt x="46" y="64"/>
                      </a:lnTo>
                      <a:lnTo>
                        <a:pt x="49" y="67"/>
                      </a:lnTo>
                      <a:lnTo>
                        <a:pt x="52" y="70"/>
                      </a:lnTo>
                      <a:lnTo>
                        <a:pt x="52" y="74"/>
                      </a:lnTo>
                      <a:lnTo>
                        <a:pt x="55" y="76"/>
                      </a:lnTo>
                      <a:lnTo>
                        <a:pt x="58" y="80"/>
                      </a:lnTo>
                      <a:lnTo>
                        <a:pt x="61" y="84"/>
                      </a:lnTo>
                      <a:lnTo>
                        <a:pt x="61" y="85"/>
                      </a:lnTo>
                      <a:lnTo>
                        <a:pt x="65" y="86"/>
                      </a:lnTo>
                      <a:lnTo>
                        <a:pt x="68" y="89"/>
                      </a:lnTo>
                      <a:lnTo>
                        <a:pt x="68" y="90"/>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39" name="TextBox 338"/>
              <p:cNvSpPr txBox="1"/>
              <p:nvPr/>
            </p:nvSpPr>
            <p:spPr>
              <a:xfrm>
                <a:off x="2819400" y="5029200"/>
                <a:ext cx="236491" cy="227762"/>
              </a:xfrm>
              <a:prstGeom prst="rect">
                <a:avLst/>
              </a:prstGeom>
              <a:noFill/>
            </p:spPr>
            <p:txBody>
              <a:bodyPr wrap="none" rtlCol="0">
                <a:spAutoFit/>
              </a:bodyPr>
              <a:lstStyle/>
              <a:p>
                <a:r>
                  <a:rPr lang="en-US" sz="1100" i="1" dirty="0" smtClean="0">
                    <a:solidFill>
                      <a:srgbClr val="0000FF"/>
                    </a:solidFill>
                    <a:latin typeface="Times New Roman" pitchFamily="18" charset="0"/>
                    <a:cs typeface="Times New Roman" pitchFamily="18" charset="0"/>
                  </a:rPr>
                  <a:t>U</a:t>
                </a:r>
                <a:r>
                  <a:rPr lang="en-US" sz="1100" baseline="-25000" dirty="0" smtClean="0">
                    <a:solidFill>
                      <a:srgbClr val="0000FF"/>
                    </a:solidFill>
                    <a:latin typeface="Times New Roman" pitchFamily="18" charset="0"/>
                    <a:cs typeface="Times New Roman" pitchFamily="18" charset="0"/>
                  </a:rPr>
                  <a:t>2</a:t>
                </a:r>
                <a:endParaRPr lang="en-US" sz="1100" baseline="-25000" dirty="0">
                  <a:solidFill>
                    <a:srgbClr val="0000FF"/>
                  </a:solidFill>
                  <a:latin typeface="Times New Roman" pitchFamily="18" charset="0"/>
                  <a:cs typeface="Times New Roman" pitchFamily="18" charset="0"/>
                </a:endParaRPr>
              </a:p>
            </p:txBody>
          </p:sp>
          <p:sp>
            <p:nvSpPr>
              <p:cNvPr id="340" name="TextBox 339"/>
              <p:cNvSpPr txBox="1"/>
              <p:nvPr/>
            </p:nvSpPr>
            <p:spPr>
              <a:xfrm>
                <a:off x="2103407" y="5484247"/>
                <a:ext cx="225133" cy="227762"/>
              </a:xfrm>
              <a:prstGeom prst="rect">
                <a:avLst/>
              </a:prstGeom>
              <a:noFill/>
            </p:spPr>
            <p:txBody>
              <a:bodyPr wrap="none" rtlCol="0">
                <a:spAutoFit/>
              </a:bodyPr>
              <a:lstStyle/>
              <a:p>
                <a:r>
                  <a:rPr lang="en-US" sz="1100" i="1" dirty="0" smtClean="0">
                    <a:solidFill>
                      <a:srgbClr val="FF0000"/>
                    </a:solidFill>
                    <a:latin typeface="Times New Roman" pitchFamily="18" charset="0"/>
                    <a:cs typeface="Times New Roman" pitchFamily="18" charset="0"/>
                  </a:rPr>
                  <a:t>P</a:t>
                </a:r>
                <a:r>
                  <a:rPr lang="en-US" sz="1100" baseline="-25000" dirty="0" smtClean="0">
                    <a:solidFill>
                      <a:srgbClr val="FF0000"/>
                    </a:solidFill>
                    <a:latin typeface="Times New Roman" pitchFamily="18" charset="0"/>
                    <a:cs typeface="Times New Roman" pitchFamily="18" charset="0"/>
                  </a:rPr>
                  <a:t>1</a:t>
                </a:r>
                <a:endParaRPr lang="en-US" sz="1100" baseline="-25000" dirty="0">
                  <a:solidFill>
                    <a:srgbClr val="FF0000"/>
                  </a:solidFill>
                  <a:latin typeface="Times New Roman" pitchFamily="18" charset="0"/>
                  <a:cs typeface="Times New Roman" pitchFamily="18" charset="0"/>
                </a:endParaRPr>
              </a:p>
            </p:txBody>
          </p:sp>
          <p:sp>
            <p:nvSpPr>
              <p:cNvPr id="341" name="TextBox 340"/>
              <p:cNvSpPr txBox="1"/>
              <p:nvPr/>
            </p:nvSpPr>
            <p:spPr>
              <a:xfrm>
                <a:off x="644101" y="5482183"/>
                <a:ext cx="225133" cy="227762"/>
              </a:xfrm>
              <a:prstGeom prst="rect">
                <a:avLst/>
              </a:prstGeom>
              <a:noFill/>
            </p:spPr>
            <p:txBody>
              <a:bodyPr wrap="none" rtlCol="0">
                <a:spAutoFit/>
              </a:bodyPr>
              <a:lstStyle/>
              <a:p>
                <a:r>
                  <a:rPr lang="en-US" sz="1100" i="1" dirty="0" smtClean="0">
                    <a:solidFill>
                      <a:srgbClr val="FF0000"/>
                    </a:solidFill>
                    <a:latin typeface="Times New Roman" pitchFamily="18" charset="0"/>
                    <a:cs typeface="Times New Roman" pitchFamily="18" charset="0"/>
                  </a:rPr>
                  <a:t>P</a:t>
                </a:r>
                <a:r>
                  <a:rPr lang="en-US" sz="1100" baseline="-25000" dirty="0" smtClean="0">
                    <a:solidFill>
                      <a:srgbClr val="FF0000"/>
                    </a:solidFill>
                    <a:latin typeface="Times New Roman" pitchFamily="18" charset="0"/>
                    <a:cs typeface="Times New Roman" pitchFamily="18" charset="0"/>
                  </a:rPr>
                  <a:t>1</a:t>
                </a:r>
                <a:endParaRPr lang="en-US" sz="1100" baseline="-25000" dirty="0">
                  <a:solidFill>
                    <a:srgbClr val="FF0000"/>
                  </a:solidFill>
                  <a:latin typeface="Times New Roman" pitchFamily="18" charset="0"/>
                  <a:cs typeface="Times New Roman" pitchFamily="18" charset="0"/>
                </a:endParaRPr>
              </a:p>
            </p:txBody>
          </p:sp>
        </p:grpSp>
        <p:sp>
          <p:nvSpPr>
            <p:cNvPr id="357" name="TextBox 356"/>
            <p:cNvSpPr txBox="1"/>
            <p:nvPr/>
          </p:nvSpPr>
          <p:spPr>
            <a:xfrm>
              <a:off x="720964" y="5791200"/>
              <a:ext cx="3012836" cy="261610"/>
            </a:xfrm>
            <a:prstGeom prst="rect">
              <a:avLst/>
            </a:prstGeom>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t>   DTW(</a:t>
              </a:r>
              <a:r>
                <a:rPr lang="en-US" sz="1100" i="1" dirty="0" smtClean="0">
                  <a:solidFill>
                    <a:srgbClr val="FF0000"/>
                  </a:solidFill>
                </a:rPr>
                <a:t>P</a:t>
              </a:r>
              <a:r>
                <a:rPr lang="en-US" sz="1100" baseline="-25000" dirty="0" smtClean="0">
                  <a:solidFill>
                    <a:srgbClr val="FF0000"/>
                  </a:solidFill>
                </a:rPr>
                <a:t>1</a:t>
              </a:r>
              <a:r>
                <a:rPr lang="en-US" sz="1100" dirty="0" smtClean="0"/>
                <a:t>,</a:t>
              </a:r>
              <a:r>
                <a:rPr lang="en-US" sz="1100" i="1" dirty="0" smtClean="0">
                  <a:solidFill>
                    <a:srgbClr val="00B050"/>
                  </a:solidFill>
                </a:rPr>
                <a:t> U</a:t>
              </a:r>
              <a:r>
                <a:rPr lang="en-US" sz="1100" baseline="-25000" dirty="0" smtClean="0">
                  <a:solidFill>
                    <a:srgbClr val="00B050"/>
                  </a:solidFill>
                </a:rPr>
                <a:t>1</a:t>
              </a:r>
              <a:r>
                <a:rPr lang="en-US" sz="1100" dirty="0" smtClean="0"/>
                <a:t>) = </a:t>
              </a:r>
              <a:r>
                <a:rPr lang="en-US" sz="1100" dirty="0" smtClean="0">
                  <a:solidFill>
                    <a:srgbClr val="00B050"/>
                  </a:solidFill>
                </a:rPr>
                <a:t>5.8</a:t>
              </a:r>
              <a:r>
                <a:rPr lang="en-US" sz="1100" dirty="0" smtClean="0"/>
                <a:t>           DTW(</a:t>
              </a:r>
              <a:r>
                <a:rPr lang="en-US" sz="1100" i="1" dirty="0" smtClean="0">
                  <a:solidFill>
                    <a:srgbClr val="FF0000"/>
                  </a:solidFill>
                </a:rPr>
                <a:t>P</a:t>
              </a:r>
              <a:r>
                <a:rPr lang="en-US" sz="1100" baseline="-25000" dirty="0" smtClean="0">
                  <a:solidFill>
                    <a:srgbClr val="FF0000"/>
                  </a:solidFill>
                </a:rPr>
                <a:t>1</a:t>
              </a:r>
              <a:r>
                <a:rPr lang="en-US" sz="1100" dirty="0" smtClean="0"/>
                <a:t>,</a:t>
              </a:r>
              <a:r>
                <a:rPr lang="en-US" sz="1100" i="1" dirty="0" smtClean="0">
                  <a:solidFill>
                    <a:srgbClr val="00B050"/>
                  </a:solidFill>
                </a:rPr>
                <a:t> </a:t>
              </a:r>
              <a:r>
                <a:rPr lang="en-US" sz="1100" i="1" dirty="0" smtClean="0">
                  <a:solidFill>
                    <a:srgbClr val="0000FF"/>
                  </a:solidFill>
                </a:rPr>
                <a:t>U</a:t>
              </a:r>
              <a:r>
                <a:rPr lang="en-US" sz="1100" baseline="-25000" dirty="0" smtClean="0">
                  <a:solidFill>
                    <a:srgbClr val="0000FF"/>
                  </a:solidFill>
                </a:rPr>
                <a:t>2</a:t>
              </a:r>
              <a:r>
                <a:rPr lang="en-US" sz="1100" dirty="0" smtClean="0"/>
                <a:t>) = </a:t>
              </a:r>
              <a:r>
                <a:rPr lang="en-US" sz="1100" dirty="0" smtClean="0">
                  <a:solidFill>
                    <a:srgbClr val="0000FF"/>
                  </a:solidFill>
                </a:rPr>
                <a:t>6.1            </a:t>
              </a:r>
              <a:endParaRPr lang="en-US" sz="1100" dirty="0">
                <a:solidFill>
                  <a:srgbClr val="0000FF"/>
                </a:solidFill>
              </a:endParaRPr>
            </a:p>
          </p:txBody>
        </p:sp>
        <p:sp>
          <p:nvSpPr>
            <p:cNvPr id="579" name="TextBox 578"/>
            <p:cNvSpPr txBox="1"/>
            <p:nvPr/>
          </p:nvSpPr>
          <p:spPr>
            <a:xfrm>
              <a:off x="720964" y="4303692"/>
              <a:ext cx="2972902" cy="261610"/>
            </a:xfrm>
            <a:prstGeom prst="rect">
              <a:avLst/>
            </a:prstGeom>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t>      ED(</a:t>
              </a:r>
              <a:r>
                <a:rPr lang="en-US" sz="1100" i="1" dirty="0" smtClean="0">
                  <a:solidFill>
                    <a:srgbClr val="FF0000"/>
                  </a:solidFill>
                </a:rPr>
                <a:t>P</a:t>
              </a:r>
              <a:r>
                <a:rPr lang="en-US" sz="1100" baseline="-25000" dirty="0" smtClean="0">
                  <a:solidFill>
                    <a:srgbClr val="FF0000"/>
                  </a:solidFill>
                </a:rPr>
                <a:t>1</a:t>
              </a:r>
              <a:r>
                <a:rPr lang="en-US" sz="1100" dirty="0"/>
                <a:t>,</a:t>
              </a:r>
              <a:r>
                <a:rPr lang="en-US" sz="1100" i="1" dirty="0">
                  <a:solidFill>
                    <a:srgbClr val="00B050"/>
                  </a:solidFill>
                </a:rPr>
                <a:t> U</a:t>
              </a:r>
              <a:r>
                <a:rPr lang="en-US" sz="1100" baseline="-25000" dirty="0">
                  <a:solidFill>
                    <a:srgbClr val="00B050"/>
                  </a:solidFill>
                </a:rPr>
                <a:t>1</a:t>
              </a:r>
              <a:r>
                <a:rPr lang="en-US" sz="1100" dirty="0"/>
                <a:t>) </a:t>
              </a:r>
              <a:r>
                <a:rPr lang="en-US" sz="1100" dirty="0" smtClean="0"/>
                <a:t>= </a:t>
              </a:r>
              <a:r>
                <a:rPr lang="en-US" sz="1100" dirty="0" smtClean="0">
                  <a:solidFill>
                    <a:srgbClr val="00B050"/>
                  </a:solidFill>
                </a:rPr>
                <a:t>6.2</a:t>
              </a:r>
              <a:r>
                <a:rPr lang="en-US" sz="1100" dirty="0" smtClean="0"/>
                <a:t>               ED(</a:t>
              </a:r>
              <a:r>
                <a:rPr lang="en-US" sz="1100" i="1" dirty="0" smtClean="0">
                  <a:solidFill>
                    <a:srgbClr val="FF0000"/>
                  </a:solidFill>
                </a:rPr>
                <a:t>P</a:t>
              </a:r>
              <a:r>
                <a:rPr lang="en-US" sz="1100" baseline="-25000" dirty="0" smtClean="0">
                  <a:solidFill>
                    <a:srgbClr val="FF0000"/>
                  </a:solidFill>
                </a:rPr>
                <a:t>1</a:t>
              </a:r>
              <a:r>
                <a:rPr lang="en-US" sz="1100" dirty="0"/>
                <a:t>,</a:t>
              </a:r>
              <a:r>
                <a:rPr lang="en-US" sz="1100" i="1" dirty="0">
                  <a:solidFill>
                    <a:srgbClr val="00B050"/>
                  </a:solidFill>
                </a:rPr>
                <a:t> </a:t>
              </a:r>
              <a:r>
                <a:rPr lang="en-US" sz="1100" i="1" dirty="0">
                  <a:solidFill>
                    <a:srgbClr val="0000FF"/>
                  </a:solidFill>
                </a:rPr>
                <a:t>U</a:t>
              </a:r>
              <a:r>
                <a:rPr lang="en-US" sz="1100" baseline="-25000" dirty="0">
                  <a:solidFill>
                    <a:srgbClr val="0000FF"/>
                  </a:solidFill>
                </a:rPr>
                <a:t>2</a:t>
              </a:r>
              <a:r>
                <a:rPr lang="en-US" sz="1100" dirty="0"/>
                <a:t>) </a:t>
              </a:r>
              <a:r>
                <a:rPr lang="en-US" sz="1100" dirty="0" smtClean="0"/>
                <a:t>= </a:t>
              </a:r>
              <a:r>
                <a:rPr lang="en-US" sz="1100" dirty="0" smtClean="0">
                  <a:solidFill>
                    <a:srgbClr val="0000FF"/>
                  </a:solidFill>
                </a:rPr>
                <a:t>11                </a:t>
              </a:r>
              <a:endParaRPr lang="en-US" sz="1100" dirty="0">
                <a:solidFill>
                  <a:srgbClr val="0000FF"/>
                </a:solidFill>
              </a:endParaRPr>
            </a:p>
          </p:txBody>
        </p:sp>
        <p:sp>
          <p:nvSpPr>
            <p:cNvPr id="581" name="TextBox 580"/>
            <p:cNvSpPr txBox="1"/>
            <p:nvPr/>
          </p:nvSpPr>
          <p:spPr>
            <a:xfrm>
              <a:off x="457200" y="3352800"/>
              <a:ext cx="1219200" cy="323165"/>
            </a:xfrm>
            <a:prstGeom prst="rect">
              <a:avLst/>
            </a:prstGeom>
            <a:noFill/>
          </p:spPr>
          <p:txBody>
            <a:bodyPr wrap="square" rtlCol="0">
              <a:spAutoFit/>
            </a:bodyPr>
            <a:lstStyle/>
            <a:p>
              <a:r>
                <a:rPr lang="en-US" sz="1500" dirty="0" smtClean="0"/>
                <a:t>ED</a:t>
              </a:r>
              <a:endParaRPr lang="en-US" sz="1500" dirty="0"/>
            </a:p>
          </p:txBody>
        </p:sp>
        <p:sp>
          <p:nvSpPr>
            <p:cNvPr id="582" name="TextBox 581"/>
            <p:cNvSpPr txBox="1"/>
            <p:nvPr/>
          </p:nvSpPr>
          <p:spPr>
            <a:xfrm>
              <a:off x="381000" y="4953000"/>
              <a:ext cx="1219200" cy="323165"/>
            </a:xfrm>
            <a:prstGeom prst="rect">
              <a:avLst/>
            </a:prstGeom>
            <a:noFill/>
          </p:spPr>
          <p:txBody>
            <a:bodyPr wrap="square" rtlCol="0">
              <a:spAutoFit/>
            </a:bodyPr>
            <a:lstStyle/>
            <a:p>
              <a:r>
                <a:rPr lang="en-US" sz="1500" dirty="0" smtClean="0"/>
                <a:t>DTW</a:t>
              </a:r>
              <a:endParaRPr lang="en-US" sz="1500" dirty="0"/>
            </a:p>
          </p:txBody>
        </p:sp>
        <p:grpSp>
          <p:nvGrpSpPr>
            <p:cNvPr id="852" name="Group 851"/>
            <p:cNvGrpSpPr/>
            <p:nvPr/>
          </p:nvGrpSpPr>
          <p:grpSpPr>
            <a:xfrm>
              <a:off x="685799" y="3394852"/>
              <a:ext cx="2743201" cy="948551"/>
              <a:chOff x="228600" y="3917098"/>
              <a:chExt cx="3891149" cy="1223545"/>
            </a:xfrm>
          </p:grpSpPr>
          <p:sp>
            <p:nvSpPr>
              <p:cNvPr id="853" name="Line 20"/>
              <p:cNvSpPr>
                <a:spLocks noChangeShapeType="1"/>
              </p:cNvSpPr>
              <p:nvPr/>
            </p:nvSpPr>
            <p:spPr bwMode="auto">
              <a:xfrm>
                <a:off x="306206" y="4510619"/>
                <a:ext cx="1316" cy="513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4" name="Line 21"/>
              <p:cNvSpPr>
                <a:spLocks noChangeShapeType="1"/>
              </p:cNvSpPr>
              <p:nvPr/>
            </p:nvSpPr>
            <p:spPr bwMode="auto">
              <a:xfrm>
                <a:off x="324622" y="4490070"/>
                <a:ext cx="1316" cy="3493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5" name="Line 23"/>
              <p:cNvSpPr>
                <a:spLocks noChangeShapeType="1"/>
              </p:cNvSpPr>
              <p:nvPr/>
            </p:nvSpPr>
            <p:spPr bwMode="auto">
              <a:xfrm>
                <a:off x="365399" y="4459243"/>
                <a:ext cx="1316" cy="7603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6" name="Line 25"/>
              <p:cNvSpPr>
                <a:spLocks noChangeShapeType="1"/>
              </p:cNvSpPr>
              <p:nvPr/>
            </p:nvSpPr>
            <p:spPr bwMode="auto">
              <a:xfrm>
                <a:off x="406175" y="4459243"/>
                <a:ext cx="1316" cy="7603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7" name="Line 28"/>
              <p:cNvSpPr>
                <a:spLocks noChangeShapeType="1"/>
              </p:cNvSpPr>
              <p:nvPr/>
            </p:nvSpPr>
            <p:spPr bwMode="auto">
              <a:xfrm>
                <a:off x="464052" y="4479795"/>
                <a:ext cx="1316" cy="6986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8" name="Line 29"/>
              <p:cNvSpPr>
                <a:spLocks noChangeShapeType="1"/>
              </p:cNvSpPr>
              <p:nvPr/>
            </p:nvSpPr>
            <p:spPr bwMode="auto">
              <a:xfrm>
                <a:off x="482467" y="4500344"/>
                <a:ext cx="1316" cy="4932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9" name="Line 30"/>
              <p:cNvSpPr>
                <a:spLocks noChangeShapeType="1"/>
              </p:cNvSpPr>
              <p:nvPr/>
            </p:nvSpPr>
            <p:spPr bwMode="auto">
              <a:xfrm>
                <a:off x="500881" y="4537335"/>
                <a:ext cx="1316" cy="102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0" name="Line 31"/>
              <p:cNvSpPr>
                <a:spLocks noChangeShapeType="1"/>
              </p:cNvSpPr>
              <p:nvPr/>
            </p:nvSpPr>
            <p:spPr bwMode="auto">
              <a:xfrm flipV="1">
                <a:off x="523243" y="4555830"/>
                <a:ext cx="1316" cy="2260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1" name="Line 32"/>
              <p:cNvSpPr>
                <a:spLocks noChangeShapeType="1"/>
              </p:cNvSpPr>
              <p:nvPr/>
            </p:nvSpPr>
            <p:spPr bwMode="auto">
              <a:xfrm flipV="1">
                <a:off x="541658" y="4537335"/>
                <a:ext cx="1316" cy="6781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2" name="Line 34"/>
              <p:cNvSpPr>
                <a:spLocks noChangeShapeType="1"/>
              </p:cNvSpPr>
              <p:nvPr/>
            </p:nvSpPr>
            <p:spPr bwMode="auto">
              <a:xfrm flipV="1">
                <a:off x="582434" y="4545555"/>
                <a:ext cx="1316" cy="10275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3" name="Line 36"/>
              <p:cNvSpPr>
                <a:spLocks noChangeShapeType="1"/>
              </p:cNvSpPr>
              <p:nvPr/>
            </p:nvSpPr>
            <p:spPr bwMode="auto">
              <a:xfrm flipV="1">
                <a:off x="617950" y="4537335"/>
                <a:ext cx="1316" cy="20139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4" name="Line 38"/>
              <p:cNvSpPr>
                <a:spLocks noChangeShapeType="1"/>
              </p:cNvSpPr>
              <p:nvPr/>
            </p:nvSpPr>
            <p:spPr bwMode="auto">
              <a:xfrm flipV="1">
                <a:off x="658727" y="4547610"/>
                <a:ext cx="1316" cy="22810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5" name="Line 40"/>
              <p:cNvSpPr>
                <a:spLocks noChangeShapeType="1"/>
              </p:cNvSpPr>
              <p:nvPr/>
            </p:nvSpPr>
            <p:spPr bwMode="auto">
              <a:xfrm flipV="1">
                <a:off x="699504" y="4535279"/>
                <a:ext cx="1316" cy="27537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6" name="Line 42"/>
              <p:cNvSpPr>
                <a:spLocks noChangeShapeType="1"/>
              </p:cNvSpPr>
              <p:nvPr/>
            </p:nvSpPr>
            <p:spPr bwMode="auto">
              <a:xfrm flipV="1">
                <a:off x="736334" y="4541443"/>
                <a:ext cx="1316" cy="26304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7" name="Line 44"/>
              <p:cNvSpPr>
                <a:spLocks noChangeShapeType="1"/>
              </p:cNvSpPr>
              <p:nvPr/>
            </p:nvSpPr>
            <p:spPr bwMode="auto">
              <a:xfrm flipV="1">
                <a:off x="777110" y="4557883"/>
                <a:ext cx="1316" cy="19728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8" name="Line 46"/>
              <p:cNvSpPr>
                <a:spLocks noChangeShapeType="1"/>
              </p:cNvSpPr>
              <p:nvPr/>
            </p:nvSpPr>
            <p:spPr bwMode="auto">
              <a:xfrm flipV="1">
                <a:off x="817887" y="4545555"/>
                <a:ext cx="1316" cy="15206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9" name="Line 48"/>
              <p:cNvSpPr>
                <a:spLocks noChangeShapeType="1"/>
              </p:cNvSpPr>
              <p:nvPr/>
            </p:nvSpPr>
            <p:spPr bwMode="auto">
              <a:xfrm flipV="1">
                <a:off x="853401" y="4541443"/>
                <a:ext cx="1316" cy="12535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0" name="Line 50"/>
              <p:cNvSpPr>
                <a:spLocks noChangeShapeType="1"/>
              </p:cNvSpPr>
              <p:nvPr/>
            </p:nvSpPr>
            <p:spPr bwMode="auto">
              <a:xfrm flipV="1">
                <a:off x="894177" y="4551719"/>
                <a:ext cx="1316" cy="5959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1" name="Line 51"/>
              <p:cNvSpPr>
                <a:spLocks noChangeShapeType="1"/>
              </p:cNvSpPr>
              <p:nvPr/>
            </p:nvSpPr>
            <p:spPr bwMode="auto">
              <a:xfrm flipV="1">
                <a:off x="912595" y="4539391"/>
                <a:ext cx="1316" cy="3082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2" name="Line 52"/>
              <p:cNvSpPr>
                <a:spLocks noChangeShapeType="1"/>
              </p:cNvSpPr>
              <p:nvPr/>
            </p:nvSpPr>
            <p:spPr bwMode="auto">
              <a:xfrm>
                <a:off x="934954" y="4518840"/>
                <a:ext cx="1316" cy="2671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3" name="Line 54"/>
              <p:cNvSpPr>
                <a:spLocks noChangeShapeType="1"/>
              </p:cNvSpPr>
              <p:nvPr/>
            </p:nvSpPr>
            <p:spPr bwMode="auto">
              <a:xfrm>
                <a:off x="971785" y="4434583"/>
                <a:ext cx="1316" cy="10480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4" name="Line 56"/>
              <p:cNvSpPr>
                <a:spLocks noChangeShapeType="1"/>
              </p:cNvSpPr>
              <p:nvPr/>
            </p:nvSpPr>
            <p:spPr bwMode="auto">
              <a:xfrm>
                <a:off x="1012562" y="4356494"/>
                <a:ext cx="1316" cy="19933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5" name="Line 58"/>
              <p:cNvSpPr>
                <a:spLocks noChangeShapeType="1"/>
              </p:cNvSpPr>
              <p:nvPr/>
            </p:nvSpPr>
            <p:spPr bwMode="auto">
              <a:xfrm>
                <a:off x="1053338" y="4331834"/>
                <a:ext cx="1316" cy="21783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6" name="Line 60"/>
              <p:cNvSpPr>
                <a:spLocks noChangeShapeType="1"/>
              </p:cNvSpPr>
              <p:nvPr/>
            </p:nvSpPr>
            <p:spPr bwMode="auto">
              <a:xfrm>
                <a:off x="1088852" y="4350329"/>
                <a:ext cx="1316" cy="20755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7" name="Line 62"/>
              <p:cNvSpPr>
                <a:spLocks noChangeShapeType="1"/>
              </p:cNvSpPr>
              <p:nvPr/>
            </p:nvSpPr>
            <p:spPr bwMode="auto">
              <a:xfrm>
                <a:off x="1129628" y="4426364"/>
                <a:ext cx="1316" cy="12329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8" name="Line 63"/>
              <p:cNvSpPr>
                <a:spLocks noChangeShapeType="1"/>
              </p:cNvSpPr>
              <p:nvPr/>
            </p:nvSpPr>
            <p:spPr bwMode="auto">
              <a:xfrm>
                <a:off x="1148044" y="4496234"/>
                <a:ext cx="1316" cy="6165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9" name="Line 64"/>
              <p:cNvSpPr>
                <a:spLocks noChangeShapeType="1"/>
              </p:cNvSpPr>
              <p:nvPr/>
            </p:nvSpPr>
            <p:spPr bwMode="auto">
              <a:xfrm flipV="1">
                <a:off x="1170406" y="4529115"/>
                <a:ext cx="1316" cy="7603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0" name="Line 66"/>
              <p:cNvSpPr>
                <a:spLocks noChangeShapeType="1"/>
              </p:cNvSpPr>
              <p:nvPr/>
            </p:nvSpPr>
            <p:spPr bwMode="auto">
              <a:xfrm flipV="1">
                <a:off x="1211183" y="4531169"/>
                <a:ext cx="1316" cy="31647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1" name="Line 68"/>
              <p:cNvSpPr>
                <a:spLocks noChangeShapeType="1"/>
              </p:cNvSpPr>
              <p:nvPr/>
            </p:nvSpPr>
            <p:spPr bwMode="auto">
              <a:xfrm flipV="1">
                <a:off x="1248013" y="4547610"/>
                <a:ext cx="1316" cy="33907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2" name="Line 70"/>
              <p:cNvSpPr>
                <a:spLocks noChangeShapeType="1"/>
              </p:cNvSpPr>
              <p:nvPr/>
            </p:nvSpPr>
            <p:spPr bwMode="auto">
              <a:xfrm flipV="1">
                <a:off x="1288789" y="4541443"/>
                <a:ext cx="1316" cy="39661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3" name="Line 72"/>
              <p:cNvSpPr>
                <a:spLocks noChangeShapeType="1"/>
              </p:cNvSpPr>
              <p:nvPr/>
            </p:nvSpPr>
            <p:spPr bwMode="auto">
              <a:xfrm flipV="1">
                <a:off x="1329565" y="4545555"/>
                <a:ext cx="1316" cy="43155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4" name="Line 74"/>
              <p:cNvSpPr>
                <a:spLocks noChangeShapeType="1"/>
              </p:cNvSpPr>
              <p:nvPr/>
            </p:nvSpPr>
            <p:spPr bwMode="auto">
              <a:xfrm flipV="1">
                <a:off x="1365081" y="4539391"/>
                <a:ext cx="1316" cy="41716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5" name="Line 76"/>
              <p:cNvSpPr>
                <a:spLocks noChangeShapeType="1"/>
              </p:cNvSpPr>
              <p:nvPr/>
            </p:nvSpPr>
            <p:spPr bwMode="auto">
              <a:xfrm flipV="1">
                <a:off x="1405857" y="4547610"/>
                <a:ext cx="1316" cy="36579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6" name="Line 78"/>
              <p:cNvSpPr>
                <a:spLocks noChangeShapeType="1"/>
              </p:cNvSpPr>
              <p:nvPr/>
            </p:nvSpPr>
            <p:spPr bwMode="auto">
              <a:xfrm flipV="1">
                <a:off x="1446635" y="4551719"/>
                <a:ext cx="1316" cy="30208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7" name="Line 80"/>
              <p:cNvSpPr>
                <a:spLocks noChangeShapeType="1"/>
              </p:cNvSpPr>
              <p:nvPr/>
            </p:nvSpPr>
            <p:spPr bwMode="auto">
              <a:xfrm flipV="1">
                <a:off x="1483464" y="4555830"/>
                <a:ext cx="1316" cy="1335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8" name="Line 81"/>
              <p:cNvSpPr>
                <a:spLocks noChangeShapeType="1"/>
              </p:cNvSpPr>
              <p:nvPr/>
            </p:nvSpPr>
            <p:spPr bwMode="auto">
              <a:xfrm flipV="1">
                <a:off x="1505825" y="4549663"/>
                <a:ext cx="1316" cy="8014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9" name="Line 82"/>
              <p:cNvSpPr>
                <a:spLocks noChangeShapeType="1"/>
              </p:cNvSpPr>
              <p:nvPr/>
            </p:nvSpPr>
            <p:spPr bwMode="auto">
              <a:xfrm>
                <a:off x="1524241" y="4531169"/>
                <a:ext cx="1316" cy="1849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0" name="Line 83"/>
              <p:cNvSpPr>
                <a:spLocks noChangeShapeType="1"/>
              </p:cNvSpPr>
              <p:nvPr/>
            </p:nvSpPr>
            <p:spPr bwMode="auto">
              <a:xfrm>
                <a:off x="1542656" y="4438695"/>
                <a:ext cx="1316" cy="9864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1" name="Line 85"/>
              <p:cNvSpPr>
                <a:spLocks noChangeShapeType="1"/>
              </p:cNvSpPr>
              <p:nvPr/>
            </p:nvSpPr>
            <p:spPr bwMode="auto">
              <a:xfrm>
                <a:off x="1583433" y="4319504"/>
                <a:ext cx="1316" cy="22810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2" name="Line 87"/>
              <p:cNvSpPr>
                <a:spLocks noChangeShapeType="1"/>
              </p:cNvSpPr>
              <p:nvPr/>
            </p:nvSpPr>
            <p:spPr bwMode="auto">
              <a:xfrm>
                <a:off x="1624208" y="4227029"/>
                <a:ext cx="1316" cy="31852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3" name="Line 89"/>
              <p:cNvSpPr>
                <a:spLocks noChangeShapeType="1"/>
              </p:cNvSpPr>
              <p:nvPr/>
            </p:nvSpPr>
            <p:spPr bwMode="auto">
              <a:xfrm>
                <a:off x="1659725" y="4165380"/>
                <a:ext cx="1316" cy="36579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4" name="Line 91"/>
              <p:cNvSpPr>
                <a:spLocks noChangeShapeType="1"/>
              </p:cNvSpPr>
              <p:nvPr/>
            </p:nvSpPr>
            <p:spPr bwMode="auto">
              <a:xfrm>
                <a:off x="1700500" y="4126333"/>
                <a:ext cx="1316" cy="41922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5" name="Line 93"/>
              <p:cNvSpPr>
                <a:spLocks noChangeShapeType="1"/>
              </p:cNvSpPr>
              <p:nvPr/>
            </p:nvSpPr>
            <p:spPr bwMode="auto">
              <a:xfrm>
                <a:off x="1741277" y="4105782"/>
                <a:ext cx="1316" cy="44593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6" name="Line 95"/>
              <p:cNvSpPr>
                <a:spLocks noChangeShapeType="1"/>
              </p:cNvSpPr>
              <p:nvPr/>
            </p:nvSpPr>
            <p:spPr bwMode="auto">
              <a:xfrm>
                <a:off x="1778108" y="4148941"/>
                <a:ext cx="1316" cy="38839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7" name="Line 97"/>
              <p:cNvSpPr>
                <a:spLocks noChangeShapeType="1"/>
              </p:cNvSpPr>
              <p:nvPr/>
            </p:nvSpPr>
            <p:spPr bwMode="auto">
              <a:xfrm>
                <a:off x="1818883" y="4202369"/>
                <a:ext cx="1316" cy="3329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8" name="Line 99"/>
              <p:cNvSpPr>
                <a:spLocks noChangeShapeType="1"/>
              </p:cNvSpPr>
              <p:nvPr/>
            </p:nvSpPr>
            <p:spPr bwMode="auto">
              <a:xfrm>
                <a:off x="1859660" y="4268129"/>
                <a:ext cx="1316" cy="27742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9" name="Line 101"/>
              <p:cNvSpPr>
                <a:spLocks noChangeShapeType="1"/>
              </p:cNvSpPr>
              <p:nvPr/>
            </p:nvSpPr>
            <p:spPr bwMode="auto">
              <a:xfrm>
                <a:off x="1895175" y="4395538"/>
                <a:ext cx="1316" cy="14590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0" name="Line 102"/>
              <p:cNvSpPr>
                <a:spLocks noChangeShapeType="1"/>
              </p:cNvSpPr>
              <p:nvPr/>
            </p:nvSpPr>
            <p:spPr bwMode="auto">
              <a:xfrm>
                <a:off x="1918851" y="4467464"/>
                <a:ext cx="1316" cy="7398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1" name="Line 103"/>
              <p:cNvSpPr>
                <a:spLocks noChangeShapeType="1"/>
              </p:cNvSpPr>
              <p:nvPr/>
            </p:nvSpPr>
            <p:spPr bwMode="auto">
              <a:xfrm>
                <a:off x="1935952" y="4520894"/>
                <a:ext cx="1316" cy="2671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2" name="Line 104"/>
              <p:cNvSpPr>
                <a:spLocks noChangeShapeType="1"/>
              </p:cNvSpPr>
              <p:nvPr/>
            </p:nvSpPr>
            <p:spPr bwMode="auto">
              <a:xfrm flipV="1">
                <a:off x="1954367" y="4541443"/>
                <a:ext cx="1316" cy="143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3" name="Line 105"/>
              <p:cNvSpPr>
                <a:spLocks noChangeShapeType="1"/>
              </p:cNvSpPr>
              <p:nvPr/>
            </p:nvSpPr>
            <p:spPr bwMode="auto">
              <a:xfrm flipV="1">
                <a:off x="1976729" y="4549663"/>
                <a:ext cx="1316" cy="205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4" name="Line 106"/>
              <p:cNvSpPr>
                <a:spLocks noChangeShapeType="1"/>
              </p:cNvSpPr>
              <p:nvPr/>
            </p:nvSpPr>
            <p:spPr bwMode="auto">
              <a:xfrm>
                <a:off x="1995144" y="4545555"/>
                <a:ext cx="1316" cy="102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5" name="Line 107"/>
              <p:cNvSpPr>
                <a:spLocks noChangeShapeType="1"/>
              </p:cNvSpPr>
              <p:nvPr/>
            </p:nvSpPr>
            <p:spPr bwMode="auto">
              <a:xfrm flipV="1">
                <a:off x="2013558" y="4531169"/>
                <a:ext cx="1316" cy="143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6" name="Oval 108"/>
              <p:cNvSpPr>
                <a:spLocks noChangeArrowheads="1"/>
              </p:cNvSpPr>
              <p:nvPr/>
            </p:nvSpPr>
            <p:spPr bwMode="auto">
              <a:xfrm>
                <a:off x="2031974" y="4541443"/>
                <a:ext cx="13154" cy="8220"/>
              </a:xfrm>
              <a:prstGeom prst="ellipse">
                <a:avLst/>
              </a:pr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7" name="Line 109"/>
              <p:cNvSpPr>
                <a:spLocks noChangeShapeType="1"/>
              </p:cNvSpPr>
              <p:nvPr/>
            </p:nvSpPr>
            <p:spPr bwMode="auto">
              <a:xfrm flipV="1">
                <a:off x="2054335" y="4531169"/>
                <a:ext cx="1316" cy="143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8" name="Line 110"/>
              <p:cNvSpPr>
                <a:spLocks noChangeShapeType="1"/>
              </p:cNvSpPr>
              <p:nvPr/>
            </p:nvSpPr>
            <p:spPr bwMode="auto">
              <a:xfrm flipV="1">
                <a:off x="2072751" y="4541443"/>
                <a:ext cx="1316" cy="410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9" name="Line 111"/>
              <p:cNvSpPr>
                <a:spLocks noChangeShapeType="1"/>
              </p:cNvSpPr>
              <p:nvPr/>
            </p:nvSpPr>
            <p:spPr bwMode="auto">
              <a:xfrm flipV="1">
                <a:off x="2095111" y="4537335"/>
                <a:ext cx="1316" cy="82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 name="Oval 112"/>
              <p:cNvSpPr>
                <a:spLocks noChangeArrowheads="1"/>
              </p:cNvSpPr>
              <p:nvPr/>
            </p:nvSpPr>
            <p:spPr bwMode="auto">
              <a:xfrm>
                <a:off x="2108265" y="4541443"/>
                <a:ext cx="13154" cy="8220"/>
              </a:xfrm>
              <a:prstGeom prst="ellipse">
                <a:avLst/>
              </a:pr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 name="Line 113"/>
              <p:cNvSpPr>
                <a:spLocks noChangeShapeType="1"/>
              </p:cNvSpPr>
              <p:nvPr/>
            </p:nvSpPr>
            <p:spPr bwMode="auto">
              <a:xfrm flipV="1">
                <a:off x="2130627" y="4539391"/>
                <a:ext cx="1316" cy="616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 name="Line 127"/>
              <p:cNvSpPr>
                <a:spLocks noChangeShapeType="1"/>
              </p:cNvSpPr>
              <p:nvPr/>
            </p:nvSpPr>
            <p:spPr bwMode="auto">
              <a:xfrm flipV="1">
                <a:off x="2234823" y="4552795"/>
                <a:ext cx="1316" cy="82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3" name="Line 128"/>
              <p:cNvSpPr>
                <a:spLocks noChangeShapeType="1"/>
              </p:cNvSpPr>
              <p:nvPr/>
            </p:nvSpPr>
            <p:spPr bwMode="auto">
              <a:xfrm>
                <a:off x="2253237" y="4546628"/>
                <a:ext cx="1316" cy="616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4" name="Line 129"/>
              <p:cNvSpPr>
                <a:spLocks noChangeShapeType="1"/>
              </p:cNvSpPr>
              <p:nvPr/>
            </p:nvSpPr>
            <p:spPr bwMode="auto">
              <a:xfrm>
                <a:off x="2275599" y="4532245"/>
                <a:ext cx="1316" cy="2055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5" name="Line 130"/>
              <p:cNvSpPr>
                <a:spLocks noChangeShapeType="1"/>
              </p:cNvSpPr>
              <p:nvPr/>
            </p:nvSpPr>
            <p:spPr bwMode="auto">
              <a:xfrm>
                <a:off x="2294014" y="4519914"/>
                <a:ext cx="1316" cy="3288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6" name="Line 132"/>
              <p:cNvSpPr>
                <a:spLocks noChangeShapeType="1"/>
              </p:cNvSpPr>
              <p:nvPr/>
            </p:nvSpPr>
            <p:spPr bwMode="auto">
              <a:xfrm>
                <a:off x="2334790" y="4476759"/>
                <a:ext cx="1316" cy="7603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7" name="Line 134"/>
              <p:cNvSpPr>
                <a:spLocks noChangeShapeType="1"/>
              </p:cNvSpPr>
              <p:nvPr/>
            </p:nvSpPr>
            <p:spPr bwMode="auto">
              <a:xfrm>
                <a:off x="2370305" y="4462375"/>
                <a:ext cx="1316" cy="8425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8" name="Line 135"/>
              <p:cNvSpPr>
                <a:spLocks noChangeShapeType="1"/>
              </p:cNvSpPr>
              <p:nvPr/>
            </p:nvSpPr>
            <p:spPr bwMode="auto">
              <a:xfrm>
                <a:off x="2393982" y="4466484"/>
                <a:ext cx="1316" cy="143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9" name="Line 137"/>
              <p:cNvSpPr>
                <a:spLocks noChangeShapeType="1"/>
              </p:cNvSpPr>
              <p:nvPr/>
            </p:nvSpPr>
            <p:spPr bwMode="auto">
              <a:xfrm flipV="1">
                <a:off x="2429497" y="4345240"/>
                <a:ext cx="1316" cy="1335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0" name="Line 139"/>
              <p:cNvSpPr>
                <a:spLocks noChangeShapeType="1"/>
              </p:cNvSpPr>
              <p:nvPr/>
            </p:nvSpPr>
            <p:spPr bwMode="auto">
              <a:xfrm flipV="1">
                <a:off x="2470273" y="4248653"/>
                <a:ext cx="1316" cy="25892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1" name="Line 141"/>
              <p:cNvSpPr>
                <a:spLocks noChangeShapeType="1"/>
              </p:cNvSpPr>
              <p:nvPr/>
            </p:nvSpPr>
            <p:spPr bwMode="auto">
              <a:xfrm flipV="1">
                <a:off x="2511049" y="4209607"/>
                <a:ext cx="1316" cy="3781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2" name="Line 143"/>
              <p:cNvSpPr>
                <a:spLocks noChangeShapeType="1"/>
              </p:cNvSpPr>
              <p:nvPr/>
            </p:nvSpPr>
            <p:spPr bwMode="auto">
              <a:xfrm flipV="1">
                <a:off x="2547880" y="4160289"/>
                <a:ext cx="1316" cy="47470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3" name="Line 145"/>
              <p:cNvSpPr>
                <a:spLocks noChangeShapeType="1"/>
              </p:cNvSpPr>
              <p:nvPr/>
            </p:nvSpPr>
            <p:spPr bwMode="auto">
              <a:xfrm flipV="1">
                <a:off x="2588657" y="4123298"/>
                <a:ext cx="1316" cy="57540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4" name="Line 147"/>
              <p:cNvSpPr>
                <a:spLocks noChangeShapeType="1"/>
              </p:cNvSpPr>
              <p:nvPr/>
            </p:nvSpPr>
            <p:spPr bwMode="auto">
              <a:xfrm flipV="1">
                <a:off x="2629434" y="4106859"/>
                <a:ext cx="1316" cy="66787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 name="Line 149"/>
              <p:cNvSpPr>
                <a:spLocks noChangeShapeType="1"/>
              </p:cNvSpPr>
              <p:nvPr/>
            </p:nvSpPr>
            <p:spPr bwMode="auto">
              <a:xfrm flipV="1">
                <a:off x="2664949" y="4125354"/>
                <a:ext cx="1316" cy="68226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6" name="Line 151"/>
              <p:cNvSpPr>
                <a:spLocks noChangeShapeType="1"/>
              </p:cNvSpPr>
              <p:nvPr/>
            </p:nvSpPr>
            <p:spPr bwMode="auto">
              <a:xfrm flipV="1">
                <a:off x="2705726" y="4191115"/>
                <a:ext cx="1316" cy="63499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7" name="Line 153"/>
              <p:cNvSpPr>
                <a:spLocks noChangeShapeType="1"/>
              </p:cNvSpPr>
              <p:nvPr/>
            </p:nvSpPr>
            <p:spPr bwMode="auto">
              <a:xfrm flipV="1">
                <a:off x="2746501" y="4345240"/>
                <a:ext cx="1316" cy="45004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8" name="Line 155"/>
              <p:cNvSpPr>
                <a:spLocks noChangeShapeType="1"/>
              </p:cNvSpPr>
              <p:nvPr/>
            </p:nvSpPr>
            <p:spPr bwMode="auto">
              <a:xfrm flipV="1">
                <a:off x="2783331" y="4497309"/>
                <a:ext cx="1316" cy="23427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9" name="Line 156"/>
              <p:cNvSpPr>
                <a:spLocks noChangeShapeType="1"/>
              </p:cNvSpPr>
              <p:nvPr/>
            </p:nvSpPr>
            <p:spPr bwMode="auto">
              <a:xfrm flipV="1">
                <a:off x="2805693" y="4657600"/>
                <a:ext cx="1316" cy="4932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0" name="Line 158"/>
              <p:cNvSpPr>
                <a:spLocks noChangeShapeType="1"/>
              </p:cNvSpPr>
              <p:nvPr/>
            </p:nvSpPr>
            <p:spPr bwMode="auto">
              <a:xfrm>
                <a:off x="2841207" y="4676095"/>
                <a:ext cx="1316" cy="21988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1" name="Line 160"/>
              <p:cNvSpPr>
                <a:spLocks noChangeShapeType="1"/>
              </p:cNvSpPr>
              <p:nvPr/>
            </p:nvSpPr>
            <p:spPr bwMode="auto">
              <a:xfrm>
                <a:off x="2881985" y="4620609"/>
                <a:ext cx="1316" cy="36579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2" name="Line 162"/>
              <p:cNvSpPr>
                <a:spLocks noChangeShapeType="1"/>
              </p:cNvSpPr>
              <p:nvPr/>
            </p:nvSpPr>
            <p:spPr bwMode="auto">
              <a:xfrm>
                <a:off x="2922761" y="4526079"/>
                <a:ext cx="1316" cy="45826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3" name="Line 164"/>
              <p:cNvSpPr>
                <a:spLocks noChangeShapeType="1"/>
              </p:cNvSpPr>
              <p:nvPr/>
            </p:nvSpPr>
            <p:spPr bwMode="auto">
              <a:xfrm>
                <a:off x="2959591" y="4439768"/>
                <a:ext cx="1316" cy="4562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4" name="Line 166"/>
              <p:cNvSpPr>
                <a:spLocks noChangeShapeType="1"/>
              </p:cNvSpPr>
              <p:nvPr/>
            </p:nvSpPr>
            <p:spPr bwMode="auto">
              <a:xfrm>
                <a:off x="3000369" y="4359624"/>
                <a:ext cx="1316" cy="44388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5" name="Line 168"/>
              <p:cNvSpPr>
                <a:spLocks noChangeShapeType="1"/>
              </p:cNvSpPr>
              <p:nvPr/>
            </p:nvSpPr>
            <p:spPr bwMode="auto">
              <a:xfrm>
                <a:off x="3041145" y="4339074"/>
                <a:ext cx="1316" cy="34113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6" name="Line 170"/>
              <p:cNvSpPr>
                <a:spLocks noChangeShapeType="1"/>
              </p:cNvSpPr>
              <p:nvPr/>
            </p:nvSpPr>
            <p:spPr bwMode="auto">
              <a:xfrm>
                <a:off x="3076660" y="4357568"/>
                <a:ext cx="1316" cy="15206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7" name="Line 172"/>
              <p:cNvSpPr>
                <a:spLocks noChangeShapeType="1"/>
              </p:cNvSpPr>
              <p:nvPr/>
            </p:nvSpPr>
            <p:spPr bwMode="auto">
              <a:xfrm flipV="1">
                <a:off x="3117435" y="4419220"/>
                <a:ext cx="1316" cy="1233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8" name="Line 173"/>
              <p:cNvSpPr>
                <a:spLocks noChangeShapeType="1"/>
              </p:cNvSpPr>
              <p:nvPr/>
            </p:nvSpPr>
            <p:spPr bwMode="auto">
              <a:xfrm flipV="1">
                <a:off x="3135850" y="4367845"/>
                <a:ext cx="1316" cy="13357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9" name="Line 175"/>
              <p:cNvSpPr>
                <a:spLocks noChangeShapeType="1"/>
              </p:cNvSpPr>
              <p:nvPr/>
            </p:nvSpPr>
            <p:spPr bwMode="auto">
              <a:xfrm flipV="1">
                <a:off x="3176629" y="4320578"/>
                <a:ext cx="1316" cy="46443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0" name="Line 177"/>
              <p:cNvSpPr>
                <a:spLocks noChangeShapeType="1"/>
              </p:cNvSpPr>
              <p:nvPr/>
            </p:nvSpPr>
            <p:spPr bwMode="auto">
              <a:xfrm flipV="1">
                <a:off x="3217405" y="4275368"/>
                <a:ext cx="1316" cy="60211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1" name="Line 179"/>
              <p:cNvSpPr>
                <a:spLocks noChangeShapeType="1"/>
              </p:cNvSpPr>
              <p:nvPr/>
            </p:nvSpPr>
            <p:spPr bwMode="auto">
              <a:xfrm flipV="1">
                <a:off x="3258182" y="4240433"/>
                <a:ext cx="1316" cy="69459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2" name="Line 181"/>
              <p:cNvSpPr>
                <a:spLocks noChangeShapeType="1"/>
              </p:cNvSpPr>
              <p:nvPr/>
            </p:nvSpPr>
            <p:spPr bwMode="auto">
              <a:xfrm flipV="1">
                <a:off x="3295011" y="4232214"/>
                <a:ext cx="1316" cy="74185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3" name="Line 183"/>
              <p:cNvSpPr>
                <a:spLocks noChangeShapeType="1"/>
              </p:cNvSpPr>
              <p:nvPr/>
            </p:nvSpPr>
            <p:spPr bwMode="auto">
              <a:xfrm flipV="1">
                <a:off x="3335787" y="4273315"/>
                <a:ext cx="1316" cy="71308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4" name="Line 185"/>
              <p:cNvSpPr>
                <a:spLocks noChangeShapeType="1"/>
              </p:cNvSpPr>
              <p:nvPr/>
            </p:nvSpPr>
            <p:spPr bwMode="auto">
              <a:xfrm flipV="1">
                <a:off x="3376564" y="4417166"/>
                <a:ext cx="1316" cy="53635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5" name="Line 187"/>
              <p:cNvSpPr>
                <a:spLocks noChangeShapeType="1"/>
              </p:cNvSpPr>
              <p:nvPr/>
            </p:nvSpPr>
            <p:spPr bwMode="auto">
              <a:xfrm flipV="1">
                <a:off x="3412079" y="4546628"/>
                <a:ext cx="1316" cy="35757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6" name="Line 189"/>
              <p:cNvSpPr>
                <a:spLocks noChangeShapeType="1"/>
              </p:cNvSpPr>
              <p:nvPr/>
            </p:nvSpPr>
            <p:spPr bwMode="auto">
              <a:xfrm flipV="1">
                <a:off x="3452856" y="4671984"/>
                <a:ext cx="1316" cy="9864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7" name="Line 190"/>
              <p:cNvSpPr>
                <a:spLocks noChangeShapeType="1"/>
              </p:cNvSpPr>
              <p:nvPr/>
            </p:nvSpPr>
            <p:spPr bwMode="auto">
              <a:xfrm>
                <a:off x="3471272" y="4698700"/>
                <a:ext cx="1316" cy="4726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8" name="Line 192"/>
              <p:cNvSpPr>
                <a:spLocks noChangeShapeType="1"/>
              </p:cNvSpPr>
              <p:nvPr/>
            </p:nvSpPr>
            <p:spPr bwMode="auto">
              <a:xfrm>
                <a:off x="3512047" y="4538409"/>
                <a:ext cx="1316" cy="32880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9" name="Line 194"/>
              <p:cNvSpPr>
                <a:spLocks noChangeShapeType="1"/>
              </p:cNvSpPr>
              <p:nvPr/>
            </p:nvSpPr>
            <p:spPr bwMode="auto">
              <a:xfrm>
                <a:off x="3552824" y="4374008"/>
                <a:ext cx="1316" cy="51991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0" name="Line 196"/>
              <p:cNvSpPr>
                <a:spLocks noChangeShapeType="1"/>
              </p:cNvSpPr>
              <p:nvPr/>
            </p:nvSpPr>
            <p:spPr bwMode="auto">
              <a:xfrm>
                <a:off x="3589655" y="4271259"/>
                <a:ext cx="1316" cy="60417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1" name="Line 198"/>
              <p:cNvSpPr>
                <a:spLocks noChangeShapeType="1"/>
              </p:cNvSpPr>
              <p:nvPr/>
            </p:nvSpPr>
            <p:spPr bwMode="auto">
              <a:xfrm>
                <a:off x="3629116" y="4195224"/>
                <a:ext cx="1316" cy="65143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2" name="Line 200"/>
              <p:cNvSpPr>
                <a:spLocks noChangeShapeType="1"/>
              </p:cNvSpPr>
              <p:nvPr/>
            </p:nvSpPr>
            <p:spPr bwMode="auto">
              <a:xfrm>
                <a:off x="3669891" y="4145905"/>
                <a:ext cx="1316" cy="66787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3" name="Line 202"/>
              <p:cNvSpPr>
                <a:spLocks noChangeShapeType="1"/>
              </p:cNvSpPr>
              <p:nvPr/>
            </p:nvSpPr>
            <p:spPr bwMode="auto">
              <a:xfrm>
                <a:off x="3706723" y="4110967"/>
                <a:ext cx="1316" cy="62061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4" name="Line 204"/>
              <p:cNvSpPr>
                <a:spLocks noChangeShapeType="1"/>
              </p:cNvSpPr>
              <p:nvPr/>
            </p:nvSpPr>
            <p:spPr bwMode="auto">
              <a:xfrm>
                <a:off x="3747499" y="4117134"/>
                <a:ext cx="1316" cy="51786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5" name="Line 206"/>
              <p:cNvSpPr>
                <a:spLocks noChangeShapeType="1"/>
              </p:cNvSpPr>
              <p:nvPr/>
            </p:nvSpPr>
            <p:spPr bwMode="auto">
              <a:xfrm>
                <a:off x="3788276" y="4184948"/>
                <a:ext cx="1316" cy="29797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6" name="Line 208"/>
              <p:cNvSpPr>
                <a:spLocks noChangeShapeType="1"/>
              </p:cNvSpPr>
              <p:nvPr/>
            </p:nvSpPr>
            <p:spPr bwMode="auto">
              <a:xfrm>
                <a:off x="3825105" y="4230158"/>
                <a:ext cx="1316" cy="12329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7" name="Line 209"/>
              <p:cNvSpPr>
                <a:spLocks noChangeShapeType="1"/>
              </p:cNvSpPr>
              <p:nvPr/>
            </p:nvSpPr>
            <p:spPr bwMode="auto">
              <a:xfrm>
                <a:off x="3847467" y="4271259"/>
                <a:ext cx="1316" cy="7192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8" name="Line 210"/>
              <p:cNvSpPr>
                <a:spLocks noChangeShapeType="1"/>
              </p:cNvSpPr>
              <p:nvPr/>
            </p:nvSpPr>
            <p:spPr bwMode="auto">
              <a:xfrm flipV="1">
                <a:off x="3865882" y="4332909"/>
                <a:ext cx="1316" cy="82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9" name="Line 212"/>
              <p:cNvSpPr>
                <a:spLocks noChangeShapeType="1"/>
              </p:cNvSpPr>
              <p:nvPr/>
            </p:nvSpPr>
            <p:spPr bwMode="auto">
              <a:xfrm flipV="1">
                <a:off x="3906658" y="4322634"/>
                <a:ext cx="1316" cy="15001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0" name="Line 214"/>
              <p:cNvSpPr>
                <a:spLocks noChangeShapeType="1"/>
              </p:cNvSpPr>
              <p:nvPr/>
            </p:nvSpPr>
            <p:spPr bwMode="auto">
              <a:xfrm flipV="1">
                <a:off x="3942173" y="4324689"/>
                <a:ext cx="1316" cy="23838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1" name="Line 216"/>
              <p:cNvSpPr>
                <a:spLocks noChangeShapeType="1"/>
              </p:cNvSpPr>
              <p:nvPr/>
            </p:nvSpPr>
            <p:spPr bwMode="auto">
              <a:xfrm flipV="1">
                <a:off x="3982951" y="4343185"/>
                <a:ext cx="1316" cy="20755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2" name="Line 218"/>
              <p:cNvSpPr>
                <a:spLocks noChangeShapeType="1"/>
              </p:cNvSpPr>
              <p:nvPr/>
            </p:nvSpPr>
            <p:spPr bwMode="auto">
              <a:xfrm flipV="1">
                <a:off x="4023728" y="4398669"/>
                <a:ext cx="1316" cy="15206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3" name="Line 220"/>
              <p:cNvSpPr>
                <a:spLocks noChangeShapeType="1"/>
              </p:cNvSpPr>
              <p:nvPr/>
            </p:nvSpPr>
            <p:spPr bwMode="auto">
              <a:xfrm flipV="1">
                <a:off x="4060557" y="4487034"/>
                <a:ext cx="1316" cy="6370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4" name="Line 221"/>
              <p:cNvSpPr>
                <a:spLocks noChangeShapeType="1"/>
              </p:cNvSpPr>
              <p:nvPr/>
            </p:nvSpPr>
            <p:spPr bwMode="auto">
              <a:xfrm flipV="1">
                <a:off x="4082918" y="4509640"/>
                <a:ext cx="1316" cy="4110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5" name="Line 222"/>
              <p:cNvSpPr>
                <a:spLocks noChangeShapeType="1"/>
              </p:cNvSpPr>
              <p:nvPr/>
            </p:nvSpPr>
            <p:spPr bwMode="auto">
              <a:xfrm flipV="1">
                <a:off x="4101333" y="4546628"/>
                <a:ext cx="1316" cy="410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6" name="Line 223"/>
              <p:cNvSpPr>
                <a:spLocks noChangeShapeType="1"/>
              </p:cNvSpPr>
              <p:nvPr/>
            </p:nvSpPr>
            <p:spPr bwMode="auto">
              <a:xfrm>
                <a:off x="4118433" y="4550740"/>
                <a:ext cx="1316" cy="2465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67" name="Group 224"/>
              <p:cNvGrpSpPr/>
              <p:nvPr/>
            </p:nvGrpSpPr>
            <p:grpSpPr>
              <a:xfrm>
                <a:off x="228600" y="4105782"/>
                <a:ext cx="1902026" cy="871322"/>
                <a:chOff x="398463" y="2051050"/>
                <a:chExt cx="2295525" cy="673100"/>
              </a:xfrm>
            </p:grpSpPr>
            <p:sp>
              <p:nvSpPr>
                <p:cNvPr id="991" name="Freeform 12"/>
                <p:cNvSpPr>
                  <a:spLocks/>
                </p:cNvSpPr>
                <p:nvPr/>
              </p:nvSpPr>
              <p:spPr bwMode="auto">
                <a:xfrm>
                  <a:off x="398463" y="2322513"/>
                  <a:ext cx="547688" cy="263525"/>
                </a:xfrm>
                <a:custGeom>
                  <a:avLst/>
                  <a:gdLst/>
                  <a:ahLst/>
                  <a:cxnLst>
                    <a:cxn ang="0">
                      <a:pos x="7" y="48"/>
                    </a:cxn>
                    <a:cxn ang="0">
                      <a:pos x="21" y="44"/>
                    </a:cxn>
                    <a:cxn ang="0">
                      <a:pos x="24" y="43"/>
                    </a:cxn>
                    <a:cxn ang="0">
                      <a:pos x="31" y="39"/>
                    </a:cxn>
                    <a:cxn ang="0">
                      <a:pos x="38" y="35"/>
                    </a:cxn>
                    <a:cxn ang="0">
                      <a:pos x="49" y="31"/>
                    </a:cxn>
                    <a:cxn ang="0">
                      <a:pos x="55" y="28"/>
                    </a:cxn>
                    <a:cxn ang="0">
                      <a:pos x="62" y="24"/>
                    </a:cxn>
                    <a:cxn ang="0">
                      <a:pos x="69" y="19"/>
                    </a:cxn>
                    <a:cxn ang="0">
                      <a:pos x="80" y="12"/>
                    </a:cxn>
                    <a:cxn ang="0">
                      <a:pos x="86" y="7"/>
                    </a:cxn>
                    <a:cxn ang="0">
                      <a:pos x="93" y="4"/>
                    </a:cxn>
                    <a:cxn ang="0">
                      <a:pos x="104" y="1"/>
                    </a:cxn>
                    <a:cxn ang="0">
                      <a:pos x="114" y="0"/>
                    </a:cxn>
                    <a:cxn ang="0">
                      <a:pos x="124" y="0"/>
                    </a:cxn>
                    <a:cxn ang="0">
                      <a:pos x="135" y="1"/>
                    </a:cxn>
                    <a:cxn ang="0">
                      <a:pos x="145" y="4"/>
                    </a:cxn>
                    <a:cxn ang="0">
                      <a:pos x="155" y="5"/>
                    </a:cxn>
                    <a:cxn ang="0">
                      <a:pos x="166" y="7"/>
                    </a:cxn>
                    <a:cxn ang="0">
                      <a:pos x="176" y="10"/>
                    </a:cxn>
                    <a:cxn ang="0">
                      <a:pos x="183" y="14"/>
                    </a:cxn>
                    <a:cxn ang="0">
                      <a:pos x="190" y="19"/>
                    </a:cxn>
                    <a:cxn ang="0">
                      <a:pos x="197" y="26"/>
                    </a:cxn>
                    <a:cxn ang="0">
                      <a:pos x="207" y="35"/>
                    </a:cxn>
                    <a:cxn ang="0">
                      <a:pos x="214" y="45"/>
                    </a:cxn>
                    <a:cxn ang="0">
                      <a:pos x="221" y="57"/>
                    </a:cxn>
                    <a:cxn ang="0">
                      <a:pos x="228" y="64"/>
                    </a:cxn>
                    <a:cxn ang="0">
                      <a:pos x="234" y="70"/>
                    </a:cxn>
                    <a:cxn ang="0">
                      <a:pos x="241" y="74"/>
                    </a:cxn>
                    <a:cxn ang="0">
                      <a:pos x="252" y="80"/>
                    </a:cxn>
                    <a:cxn ang="0">
                      <a:pos x="259" y="86"/>
                    </a:cxn>
                    <a:cxn ang="0">
                      <a:pos x="265" y="92"/>
                    </a:cxn>
                    <a:cxn ang="0">
                      <a:pos x="272" y="98"/>
                    </a:cxn>
                    <a:cxn ang="0">
                      <a:pos x="279" y="108"/>
                    </a:cxn>
                    <a:cxn ang="0">
                      <a:pos x="286" y="121"/>
                    </a:cxn>
                    <a:cxn ang="0">
                      <a:pos x="296" y="133"/>
                    </a:cxn>
                    <a:cxn ang="0">
                      <a:pos x="303" y="142"/>
                    </a:cxn>
                    <a:cxn ang="0">
                      <a:pos x="310" y="147"/>
                    </a:cxn>
                    <a:cxn ang="0">
                      <a:pos x="317" y="151"/>
                    </a:cxn>
                    <a:cxn ang="0">
                      <a:pos x="324" y="154"/>
                    </a:cxn>
                    <a:cxn ang="0">
                      <a:pos x="331" y="159"/>
                    </a:cxn>
                    <a:cxn ang="0">
                      <a:pos x="341" y="162"/>
                    </a:cxn>
                  </a:cxnLst>
                  <a:rect l="0" t="0" r="r" b="b"/>
                  <a:pathLst>
                    <a:path w="345" h="166">
                      <a:moveTo>
                        <a:pt x="0" y="49"/>
                      </a:moveTo>
                      <a:lnTo>
                        <a:pt x="4" y="48"/>
                      </a:lnTo>
                      <a:lnTo>
                        <a:pt x="7" y="48"/>
                      </a:lnTo>
                      <a:lnTo>
                        <a:pt x="11" y="46"/>
                      </a:lnTo>
                      <a:lnTo>
                        <a:pt x="14" y="46"/>
                      </a:lnTo>
                      <a:lnTo>
                        <a:pt x="21" y="44"/>
                      </a:lnTo>
                      <a:lnTo>
                        <a:pt x="18" y="44"/>
                      </a:lnTo>
                      <a:lnTo>
                        <a:pt x="21" y="44"/>
                      </a:lnTo>
                      <a:lnTo>
                        <a:pt x="24" y="43"/>
                      </a:lnTo>
                      <a:lnTo>
                        <a:pt x="24" y="41"/>
                      </a:lnTo>
                      <a:lnTo>
                        <a:pt x="28" y="40"/>
                      </a:lnTo>
                      <a:lnTo>
                        <a:pt x="31" y="39"/>
                      </a:lnTo>
                      <a:lnTo>
                        <a:pt x="35" y="38"/>
                      </a:lnTo>
                      <a:lnTo>
                        <a:pt x="35" y="36"/>
                      </a:lnTo>
                      <a:lnTo>
                        <a:pt x="38" y="35"/>
                      </a:lnTo>
                      <a:lnTo>
                        <a:pt x="42" y="34"/>
                      </a:lnTo>
                      <a:lnTo>
                        <a:pt x="45" y="33"/>
                      </a:lnTo>
                      <a:lnTo>
                        <a:pt x="49" y="31"/>
                      </a:lnTo>
                      <a:lnTo>
                        <a:pt x="52" y="30"/>
                      </a:lnTo>
                      <a:lnTo>
                        <a:pt x="52" y="29"/>
                      </a:lnTo>
                      <a:lnTo>
                        <a:pt x="55" y="28"/>
                      </a:lnTo>
                      <a:lnTo>
                        <a:pt x="59" y="26"/>
                      </a:lnTo>
                      <a:lnTo>
                        <a:pt x="62" y="25"/>
                      </a:lnTo>
                      <a:lnTo>
                        <a:pt x="62" y="24"/>
                      </a:lnTo>
                      <a:lnTo>
                        <a:pt x="66" y="23"/>
                      </a:lnTo>
                      <a:lnTo>
                        <a:pt x="69" y="20"/>
                      </a:lnTo>
                      <a:lnTo>
                        <a:pt x="69" y="19"/>
                      </a:lnTo>
                      <a:lnTo>
                        <a:pt x="73" y="16"/>
                      </a:lnTo>
                      <a:lnTo>
                        <a:pt x="76" y="15"/>
                      </a:lnTo>
                      <a:lnTo>
                        <a:pt x="80" y="12"/>
                      </a:lnTo>
                      <a:lnTo>
                        <a:pt x="80" y="11"/>
                      </a:lnTo>
                      <a:lnTo>
                        <a:pt x="83" y="9"/>
                      </a:lnTo>
                      <a:lnTo>
                        <a:pt x="86" y="7"/>
                      </a:lnTo>
                      <a:lnTo>
                        <a:pt x="90" y="6"/>
                      </a:lnTo>
                      <a:lnTo>
                        <a:pt x="90" y="5"/>
                      </a:lnTo>
                      <a:lnTo>
                        <a:pt x="93" y="4"/>
                      </a:lnTo>
                      <a:lnTo>
                        <a:pt x="97" y="2"/>
                      </a:lnTo>
                      <a:lnTo>
                        <a:pt x="100" y="2"/>
                      </a:lnTo>
                      <a:lnTo>
                        <a:pt x="104" y="1"/>
                      </a:lnTo>
                      <a:lnTo>
                        <a:pt x="107" y="1"/>
                      </a:lnTo>
                      <a:lnTo>
                        <a:pt x="110" y="1"/>
                      </a:lnTo>
                      <a:lnTo>
                        <a:pt x="114" y="0"/>
                      </a:lnTo>
                      <a:lnTo>
                        <a:pt x="117" y="0"/>
                      </a:lnTo>
                      <a:lnTo>
                        <a:pt x="121" y="0"/>
                      </a:lnTo>
                      <a:lnTo>
                        <a:pt x="124" y="0"/>
                      </a:lnTo>
                      <a:lnTo>
                        <a:pt x="128" y="0"/>
                      </a:lnTo>
                      <a:lnTo>
                        <a:pt x="131" y="0"/>
                      </a:lnTo>
                      <a:lnTo>
                        <a:pt x="135" y="1"/>
                      </a:lnTo>
                      <a:lnTo>
                        <a:pt x="138" y="1"/>
                      </a:lnTo>
                      <a:lnTo>
                        <a:pt x="141" y="2"/>
                      </a:lnTo>
                      <a:lnTo>
                        <a:pt x="145" y="4"/>
                      </a:lnTo>
                      <a:lnTo>
                        <a:pt x="148" y="4"/>
                      </a:lnTo>
                      <a:lnTo>
                        <a:pt x="152" y="5"/>
                      </a:lnTo>
                      <a:lnTo>
                        <a:pt x="155" y="5"/>
                      </a:lnTo>
                      <a:lnTo>
                        <a:pt x="159" y="6"/>
                      </a:lnTo>
                      <a:lnTo>
                        <a:pt x="162" y="7"/>
                      </a:lnTo>
                      <a:lnTo>
                        <a:pt x="166" y="7"/>
                      </a:lnTo>
                      <a:lnTo>
                        <a:pt x="169" y="9"/>
                      </a:lnTo>
                      <a:lnTo>
                        <a:pt x="172" y="9"/>
                      </a:lnTo>
                      <a:lnTo>
                        <a:pt x="176" y="10"/>
                      </a:lnTo>
                      <a:lnTo>
                        <a:pt x="179" y="11"/>
                      </a:lnTo>
                      <a:lnTo>
                        <a:pt x="179" y="12"/>
                      </a:lnTo>
                      <a:lnTo>
                        <a:pt x="183" y="14"/>
                      </a:lnTo>
                      <a:lnTo>
                        <a:pt x="186" y="15"/>
                      </a:lnTo>
                      <a:lnTo>
                        <a:pt x="186" y="17"/>
                      </a:lnTo>
                      <a:lnTo>
                        <a:pt x="190" y="19"/>
                      </a:lnTo>
                      <a:lnTo>
                        <a:pt x="193" y="21"/>
                      </a:lnTo>
                      <a:lnTo>
                        <a:pt x="197" y="24"/>
                      </a:lnTo>
                      <a:lnTo>
                        <a:pt x="197" y="26"/>
                      </a:lnTo>
                      <a:lnTo>
                        <a:pt x="200" y="29"/>
                      </a:lnTo>
                      <a:lnTo>
                        <a:pt x="203" y="33"/>
                      </a:lnTo>
                      <a:lnTo>
                        <a:pt x="207" y="35"/>
                      </a:lnTo>
                      <a:lnTo>
                        <a:pt x="207" y="39"/>
                      </a:lnTo>
                      <a:lnTo>
                        <a:pt x="210" y="43"/>
                      </a:lnTo>
                      <a:lnTo>
                        <a:pt x="214" y="45"/>
                      </a:lnTo>
                      <a:lnTo>
                        <a:pt x="214" y="49"/>
                      </a:lnTo>
                      <a:lnTo>
                        <a:pt x="217" y="53"/>
                      </a:lnTo>
                      <a:lnTo>
                        <a:pt x="221" y="57"/>
                      </a:lnTo>
                      <a:lnTo>
                        <a:pt x="224" y="59"/>
                      </a:lnTo>
                      <a:lnTo>
                        <a:pt x="224" y="62"/>
                      </a:lnTo>
                      <a:lnTo>
                        <a:pt x="228" y="64"/>
                      </a:lnTo>
                      <a:lnTo>
                        <a:pt x="231" y="67"/>
                      </a:lnTo>
                      <a:lnTo>
                        <a:pt x="231" y="68"/>
                      </a:lnTo>
                      <a:lnTo>
                        <a:pt x="234" y="70"/>
                      </a:lnTo>
                      <a:lnTo>
                        <a:pt x="238" y="72"/>
                      </a:lnTo>
                      <a:lnTo>
                        <a:pt x="241" y="73"/>
                      </a:lnTo>
                      <a:lnTo>
                        <a:pt x="241" y="74"/>
                      </a:lnTo>
                      <a:lnTo>
                        <a:pt x="245" y="77"/>
                      </a:lnTo>
                      <a:lnTo>
                        <a:pt x="248" y="78"/>
                      </a:lnTo>
                      <a:lnTo>
                        <a:pt x="252" y="80"/>
                      </a:lnTo>
                      <a:lnTo>
                        <a:pt x="252" y="82"/>
                      </a:lnTo>
                      <a:lnTo>
                        <a:pt x="255" y="84"/>
                      </a:lnTo>
                      <a:lnTo>
                        <a:pt x="259" y="86"/>
                      </a:lnTo>
                      <a:lnTo>
                        <a:pt x="259" y="88"/>
                      </a:lnTo>
                      <a:lnTo>
                        <a:pt x="262" y="89"/>
                      </a:lnTo>
                      <a:lnTo>
                        <a:pt x="265" y="92"/>
                      </a:lnTo>
                      <a:lnTo>
                        <a:pt x="269" y="93"/>
                      </a:lnTo>
                      <a:lnTo>
                        <a:pt x="269" y="96"/>
                      </a:lnTo>
                      <a:lnTo>
                        <a:pt x="272" y="98"/>
                      </a:lnTo>
                      <a:lnTo>
                        <a:pt x="276" y="102"/>
                      </a:lnTo>
                      <a:lnTo>
                        <a:pt x="279" y="104"/>
                      </a:lnTo>
                      <a:lnTo>
                        <a:pt x="279" y="108"/>
                      </a:lnTo>
                      <a:lnTo>
                        <a:pt x="283" y="112"/>
                      </a:lnTo>
                      <a:lnTo>
                        <a:pt x="286" y="117"/>
                      </a:lnTo>
                      <a:lnTo>
                        <a:pt x="286" y="121"/>
                      </a:lnTo>
                      <a:lnTo>
                        <a:pt x="290" y="126"/>
                      </a:lnTo>
                      <a:lnTo>
                        <a:pt x="293" y="130"/>
                      </a:lnTo>
                      <a:lnTo>
                        <a:pt x="296" y="133"/>
                      </a:lnTo>
                      <a:lnTo>
                        <a:pt x="296" y="137"/>
                      </a:lnTo>
                      <a:lnTo>
                        <a:pt x="300" y="140"/>
                      </a:lnTo>
                      <a:lnTo>
                        <a:pt x="303" y="142"/>
                      </a:lnTo>
                      <a:lnTo>
                        <a:pt x="303" y="145"/>
                      </a:lnTo>
                      <a:lnTo>
                        <a:pt x="307" y="146"/>
                      </a:lnTo>
                      <a:lnTo>
                        <a:pt x="310" y="147"/>
                      </a:lnTo>
                      <a:lnTo>
                        <a:pt x="314" y="148"/>
                      </a:lnTo>
                      <a:lnTo>
                        <a:pt x="314" y="150"/>
                      </a:lnTo>
                      <a:lnTo>
                        <a:pt x="317" y="151"/>
                      </a:lnTo>
                      <a:lnTo>
                        <a:pt x="321" y="151"/>
                      </a:lnTo>
                      <a:lnTo>
                        <a:pt x="324" y="152"/>
                      </a:lnTo>
                      <a:lnTo>
                        <a:pt x="324" y="154"/>
                      </a:lnTo>
                      <a:lnTo>
                        <a:pt x="327" y="155"/>
                      </a:lnTo>
                      <a:lnTo>
                        <a:pt x="331" y="156"/>
                      </a:lnTo>
                      <a:lnTo>
                        <a:pt x="331" y="159"/>
                      </a:lnTo>
                      <a:lnTo>
                        <a:pt x="334" y="160"/>
                      </a:lnTo>
                      <a:lnTo>
                        <a:pt x="338" y="161"/>
                      </a:lnTo>
                      <a:lnTo>
                        <a:pt x="341" y="162"/>
                      </a:lnTo>
                      <a:lnTo>
                        <a:pt x="341" y="165"/>
                      </a:lnTo>
                      <a:lnTo>
                        <a:pt x="345" y="166"/>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2" name="Freeform 13"/>
                <p:cNvSpPr>
                  <a:spLocks/>
                </p:cNvSpPr>
                <p:nvPr/>
              </p:nvSpPr>
              <p:spPr bwMode="auto">
                <a:xfrm>
                  <a:off x="946150" y="2225675"/>
                  <a:ext cx="534988" cy="373063"/>
                </a:xfrm>
                <a:custGeom>
                  <a:avLst/>
                  <a:gdLst/>
                  <a:ahLst/>
                  <a:cxnLst>
                    <a:cxn ang="0">
                      <a:pos x="3" y="230"/>
                    </a:cxn>
                    <a:cxn ang="0">
                      <a:pos x="13" y="233"/>
                    </a:cxn>
                    <a:cxn ang="0">
                      <a:pos x="24" y="235"/>
                    </a:cxn>
                    <a:cxn ang="0">
                      <a:pos x="34" y="232"/>
                    </a:cxn>
                    <a:cxn ang="0">
                      <a:pos x="41" y="230"/>
                    </a:cxn>
                    <a:cxn ang="0">
                      <a:pos x="51" y="225"/>
                    </a:cxn>
                    <a:cxn ang="0">
                      <a:pos x="58" y="220"/>
                    </a:cxn>
                    <a:cxn ang="0">
                      <a:pos x="65" y="213"/>
                    </a:cxn>
                    <a:cxn ang="0">
                      <a:pos x="72" y="206"/>
                    </a:cxn>
                    <a:cxn ang="0">
                      <a:pos x="79" y="198"/>
                    </a:cxn>
                    <a:cxn ang="0">
                      <a:pos x="86" y="189"/>
                    </a:cxn>
                    <a:cxn ang="0">
                      <a:pos x="96" y="183"/>
                    </a:cxn>
                    <a:cxn ang="0">
                      <a:pos x="103" y="178"/>
                    </a:cxn>
                    <a:cxn ang="0">
                      <a:pos x="110" y="174"/>
                    </a:cxn>
                    <a:cxn ang="0">
                      <a:pos x="117" y="170"/>
                    </a:cxn>
                    <a:cxn ang="0">
                      <a:pos x="127" y="165"/>
                    </a:cxn>
                    <a:cxn ang="0">
                      <a:pos x="134" y="160"/>
                    </a:cxn>
                    <a:cxn ang="0">
                      <a:pos x="141" y="153"/>
                    </a:cxn>
                    <a:cxn ang="0">
                      <a:pos x="148" y="147"/>
                    </a:cxn>
                    <a:cxn ang="0">
                      <a:pos x="158" y="141"/>
                    </a:cxn>
                    <a:cxn ang="0">
                      <a:pos x="165" y="134"/>
                    </a:cxn>
                    <a:cxn ang="0">
                      <a:pos x="172" y="125"/>
                    </a:cxn>
                    <a:cxn ang="0">
                      <a:pos x="179" y="111"/>
                    </a:cxn>
                    <a:cxn ang="0">
                      <a:pos x="186" y="97"/>
                    </a:cxn>
                    <a:cxn ang="0">
                      <a:pos x="192" y="87"/>
                    </a:cxn>
                    <a:cxn ang="0">
                      <a:pos x="203" y="80"/>
                    </a:cxn>
                    <a:cxn ang="0">
                      <a:pos x="210" y="71"/>
                    </a:cxn>
                    <a:cxn ang="0">
                      <a:pos x="217" y="58"/>
                    </a:cxn>
                    <a:cxn ang="0">
                      <a:pos x="223" y="44"/>
                    </a:cxn>
                    <a:cxn ang="0">
                      <a:pos x="230" y="33"/>
                    </a:cxn>
                    <a:cxn ang="0">
                      <a:pos x="237" y="23"/>
                    </a:cxn>
                    <a:cxn ang="0">
                      <a:pos x="247" y="16"/>
                    </a:cxn>
                    <a:cxn ang="0">
                      <a:pos x="254" y="9"/>
                    </a:cxn>
                    <a:cxn ang="0">
                      <a:pos x="261" y="5"/>
                    </a:cxn>
                    <a:cxn ang="0">
                      <a:pos x="272" y="2"/>
                    </a:cxn>
                    <a:cxn ang="0">
                      <a:pos x="282" y="0"/>
                    </a:cxn>
                    <a:cxn ang="0">
                      <a:pos x="292" y="0"/>
                    </a:cxn>
                    <a:cxn ang="0">
                      <a:pos x="303" y="3"/>
                    </a:cxn>
                    <a:cxn ang="0">
                      <a:pos x="309" y="8"/>
                    </a:cxn>
                    <a:cxn ang="0">
                      <a:pos x="316" y="13"/>
                    </a:cxn>
                    <a:cxn ang="0">
                      <a:pos x="323" y="19"/>
                    </a:cxn>
                    <a:cxn ang="0">
                      <a:pos x="330" y="27"/>
                    </a:cxn>
                  </a:cxnLst>
                  <a:rect l="0" t="0" r="r" b="b"/>
                  <a:pathLst>
                    <a:path w="337" h="235">
                      <a:moveTo>
                        <a:pt x="0" y="227"/>
                      </a:moveTo>
                      <a:lnTo>
                        <a:pt x="3" y="228"/>
                      </a:lnTo>
                      <a:lnTo>
                        <a:pt x="3" y="230"/>
                      </a:lnTo>
                      <a:lnTo>
                        <a:pt x="6" y="231"/>
                      </a:lnTo>
                      <a:lnTo>
                        <a:pt x="10" y="232"/>
                      </a:lnTo>
                      <a:lnTo>
                        <a:pt x="13" y="233"/>
                      </a:lnTo>
                      <a:lnTo>
                        <a:pt x="17" y="235"/>
                      </a:lnTo>
                      <a:lnTo>
                        <a:pt x="20" y="235"/>
                      </a:lnTo>
                      <a:lnTo>
                        <a:pt x="24" y="235"/>
                      </a:lnTo>
                      <a:lnTo>
                        <a:pt x="27" y="235"/>
                      </a:lnTo>
                      <a:lnTo>
                        <a:pt x="31" y="233"/>
                      </a:lnTo>
                      <a:lnTo>
                        <a:pt x="34" y="232"/>
                      </a:lnTo>
                      <a:lnTo>
                        <a:pt x="37" y="232"/>
                      </a:lnTo>
                      <a:lnTo>
                        <a:pt x="41" y="231"/>
                      </a:lnTo>
                      <a:lnTo>
                        <a:pt x="41" y="230"/>
                      </a:lnTo>
                      <a:lnTo>
                        <a:pt x="44" y="228"/>
                      </a:lnTo>
                      <a:lnTo>
                        <a:pt x="48" y="226"/>
                      </a:lnTo>
                      <a:lnTo>
                        <a:pt x="51" y="225"/>
                      </a:lnTo>
                      <a:lnTo>
                        <a:pt x="51" y="223"/>
                      </a:lnTo>
                      <a:lnTo>
                        <a:pt x="55" y="221"/>
                      </a:lnTo>
                      <a:lnTo>
                        <a:pt x="58" y="220"/>
                      </a:lnTo>
                      <a:lnTo>
                        <a:pt x="58" y="217"/>
                      </a:lnTo>
                      <a:lnTo>
                        <a:pt x="62" y="216"/>
                      </a:lnTo>
                      <a:lnTo>
                        <a:pt x="65" y="213"/>
                      </a:lnTo>
                      <a:lnTo>
                        <a:pt x="68" y="211"/>
                      </a:lnTo>
                      <a:lnTo>
                        <a:pt x="68" y="208"/>
                      </a:lnTo>
                      <a:lnTo>
                        <a:pt x="72" y="206"/>
                      </a:lnTo>
                      <a:lnTo>
                        <a:pt x="75" y="203"/>
                      </a:lnTo>
                      <a:lnTo>
                        <a:pt x="75" y="201"/>
                      </a:lnTo>
                      <a:lnTo>
                        <a:pt x="79" y="198"/>
                      </a:lnTo>
                      <a:lnTo>
                        <a:pt x="82" y="194"/>
                      </a:lnTo>
                      <a:lnTo>
                        <a:pt x="86" y="192"/>
                      </a:lnTo>
                      <a:lnTo>
                        <a:pt x="86" y="189"/>
                      </a:lnTo>
                      <a:lnTo>
                        <a:pt x="89" y="187"/>
                      </a:lnTo>
                      <a:lnTo>
                        <a:pt x="93" y="184"/>
                      </a:lnTo>
                      <a:lnTo>
                        <a:pt x="96" y="183"/>
                      </a:lnTo>
                      <a:lnTo>
                        <a:pt x="96" y="181"/>
                      </a:lnTo>
                      <a:lnTo>
                        <a:pt x="99" y="179"/>
                      </a:lnTo>
                      <a:lnTo>
                        <a:pt x="103" y="178"/>
                      </a:lnTo>
                      <a:lnTo>
                        <a:pt x="103" y="177"/>
                      </a:lnTo>
                      <a:lnTo>
                        <a:pt x="106" y="175"/>
                      </a:lnTo>
                      <a:lnTo>
                        <a:pt x="110" y="174"/>
                      </a:lnTo>
                      <a:lnTo>
                        <a:pt x="113" y="173"/>
                      </a:lnTo>
                      <a:lnTo>
                        <a:pt x="113" y="172"/>
                      </a:lnTo>
                      <a:lnTo>
                        <a:pt x="117" y="170"/>
                      </a:lnTo>
                      <a:lnTo>
                        <a:pt x="120" y="169"/>
                      </a:lnTo>
                      <a:lnTo>
                        <a:pt x="124" y="168"/>
                      </a:lnTo>
                      <a:lnTo>
                        <a:pt x="127" y="165"/>
                      </a:lnTo>
                      <a:lnTo>
                        <a:pt x="130" y="164"/>
                      </a:lnTo>
                      <a:lnTo>
                        <a:pt x="130" y="163"/>
                      </a:lnTo>
                      <a:lnTo>
                        <a:pt x="134" y="160"/>
                      </a:lnTo>
                      <a:lnTo>
                        <a:pt x="137" y="158"/>
                      </a:lnTo>
                      <a:lnTo>
                        <a:pt x="141" y="155"/>
                      </a:lnTo>
                      <a:lnTo>
                        <a:pt x="141" y="153"/>
                      </a:lnTo>
                      <a:lnTo>
                        <a:pt x="144" y="150"/>
                      </a:lnTo>
                      <a:lnTo>
                        <a:pt x="148" y="149"/>
                      </a:lnTo>
                      <a:lnTo>
                        <a:pt x="148" y="147"/>
                      </a:lnTo>
                      <a:lnTo>
                        <a:pt x="151" y="144"/>
                      </a:lnTo>
                      <a:lnTo>
                        <a:pt x="155" y="143"/>
                      </a:lnTo>
                      <a:lnTo>
                        <a:pt x="158" y="141"/>
                      </a:lnTo>
                      <a:lnTo>
                        <a:pt x="158" y="139"/>
                      </a:lnTo>
                      <a:lnTo>
                        <a:pt x="161" y="136"/>
                      </a:lnTo>
                      <a:lnTo>
                        <a:pt x="165" y="134"/>
                      </a:lnTo>
                      <a:lnTo>
                        <a:pt x="168" y="131"/>
                      </a:lnTo>
                      <a:lnTo>
                        <a:pt x="168" y="128"/>
                      </a:lnTo>
                      <a:lnTo>
                        <a:pt x="172" y="125"/>
                      </a:lnTo>
                      <a:lnTo>
                        <a:pt x="175" y="120"/>
                      </a:lnTo>
                      <a:lnTo>
                        <a:pt x="175" y="116"/>
                      </a:lnTo>
                      <a:lnTo>
                        <a:pt x="179" y="111"/>
                      </a:lnTo>
                      <a:lnTo>
                        <a:pt x="182" y="106"/>
                      </a:lnTo>
                      <a:lnTo>
                        <a:pt x="186" y="101"/>
                      </a:lnTo>
                      <a:lnTo>
                        <a:pt x="186" y="97"/>
                      </a:lnTo>
                      <a:lnTo>
                        <a:pt x="189" y="94"/>
                      </a:lnTo>
                      <a:lnTo>
                        <a:pt x="192" y="91"/>
                      </a:lnTo>
                      <a:lnTo>
                        <a:pt x="192" y="87"/>
                      </a:lnTo>
                      <a:lnTo>
                        <a:pt x="196" y="85"/>
                      </a:lnTo>
                      <a:lnTo>
                        <a:pt x="199" y="82"/>
                      </a:lnTo>
                      <a:lnTo>
                        <a:pt x="203" y="80"/>
                      </a:lnTo>
                      <a:lnTo>
                        <a:pt x="203" y="77"/>
                      </a:lnTo>
                      <a:lnTo>
                        <a:pt x="206" y="75"/>
                      </a:lnTo>
                      <a:lnTo>
                        <a:pt x="210" y="71"/>
                      </a:lnTo>
                      <a:lnTo>
                        <a:pt x="213" y="67"/>
                      </a:lnTo>
                      <a:lnTo>
                        <a:pt x="213" y="63"/>
                      </a:lnTo>
                      <a:lnTo>
                        <a:pt x="217" y="58"/>
                      </a:lnTo>
                      <a:lnTo>
                        <a:pt x="220" y="53"/>
                      </a:lnTo>
                      <a:lnTo>
                        <a:pt x="220" y="50"/>
                      </a:lnTo>
                      <a:lnTo>
                        <a:pt x="223" y="44"/>
                      </a:lnTo>
                      <a:lnTo>
                        <a:pt x="227" y="41"/>
                      </a:lnTo>
                      <a:lnTo>
                        <a:pt x="230" y="37"/>
                      </a:lnTo>
                      <a:lnTo>
                        <a:pt x="230" y="33"/>
                      </a:lnTo>
                      <a:lnTo>
                        <a:pt x="234" y="29"/>
                      </a:lnTo>
                      <a:lnTo>
                        <a:pt x="237" y="26"/>
                      </a:lnTo>
                      <a:lnTo>
                        <a:pt x="237" y="23"/>
                      </a:lnTo>
                      <a:lnTo>
                        <a:pt x="241" y="21"/>
                      </a:lnTo>
                      <a:lnTo>
                        <a:pt x="244" y="18"/>
                      </a:lnTo>
                      <a:lnTo>
                        <a:pt x="247" y="16"/>
                      </a:lnTo>
                      <a:lnTo>
                        <a:pt x="247" y="13"/>
                      </a:lnTo>
                      <a:lnTo>
                        <a:pt x="251" y="12"/>
                      </a:lnTo>
                      <a:lnTo>
                        <a:pt x="254" y="9"/>
                      </a:lnTo>
                      <a:lnTo>
                        <a:pt x="258" y="8"/>
                      </a:lnTo>
                      <a:lnTo>
                        <a:pt x="258" y="7"/>
                      </a:lnTo>
                      <a:lnTo>
                        <a:pt x="261" y="5"/>
                      </a:lnTo>
                      <a:lnTo>
                        <a:pt x="265" y="4"/>
                      </a:lnTo>
                      <a:lnTo>
                        <a:pt x="268" y="3"/>
                      </a:lnTo>
                      <a:lnTo>
                        <a:pt x="272" y="2"/>
                      </a:lnTo>
                      <a:lnTo>
                        <a:pt x="275" y="2"/>
                      </a:lnTo>
                      <a:lnTo>
                        <a:pt x="278" y="0"/>
                      </a:lnTo>
                      <a:lnTo>
                        <a:pt x="282" y="0"/>
                      </a:lnTo>
                      <a:lnTo>
                        <a:pt x="285" y="0"/>
                      </a:lnTo>
                      <a:lnTo>
                        <a:pt x="289" y="0"/>
                      </a:lnTo>
                      <a:lnTo>
                        <a:pt x="292" y="0"/>
                      </a:lnTo>
                      <a:lnTo>
                        <a:pt x="296" y="2"/>
                      </a:lnTo>
                      <a:lnTo>
                        <a:pt x="299" y="2"/>
                      </a:lnTo>
                      <a:lnTo>
                        <a:pt x="303" y="3"/>
                      </a:lnTo>
                      <a:lnTo>
                        <a:pt x="303" y="4"/>
                      </a:lnTo>
                      <a:lnTo>
                        <a:pt x="306" y="5"/>
                      </a:lnTo>
                      <a:lnTo>
                        <a:pt x="309" y="8"/>
                      </a:lnTo>
                      <a:lnTo>
                        <a:pt x="309" y="9"/>
                      </a:lnTo>
                      <a:lnTo>
                        <a:pt x="313" y="10"/>
                      </a:lnTo>
                      <a:lnTo>
                        <a:pt x="316" y="13"/>
                      </a:lnTo>
                      <a:lnTo>
                        <a:pt x="320" y="14"/>
                      </a:lnTo>
                      <a:lnTo>
                        <a:pt x="320" y="17"/>
                      </a:lnTo>
                      <a:lnTo>
                        <a:pt x="323" y="19"/>
                      </a:lnTo>
                      <a:lnTo>
                        <a:pt x="327" y="21"/>
                      </a:lnTo>
                      <a:lnTo>
                        <a:pt x="330" y="24"/>
                      </a:lnTo>
                      <a:lnTo>
                        <a:pt x="330" y="27"/>
                      </a:lnTo>
                      <a:lnTo>
                        <a:pt x="334" y="31"/>
                      </a:lnTo>
                      <a:lnTo>
                        <a:pt x="337" y="3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3" name="Freeform 14"/>
                <p:cNvSpPr>
                  <a:spLocks/>
                </p:cNvSpPr>
                <p:nvPr/>
              </p:nvSpPr>
              <p:spPr bwMode="auto">
                <a:xfrm>
                  <a:off x="1481138" y="2279650"/>
                  <a:ext cx="508000" cy="444500"/>
                </a:xfrm>
                <a:custGeom>
                  <a:avLst/>
                  <a:gdLst/>
                  <a:ahLst/>
                  <a:cxnLst>
                    <a:cxn ang="0">
                      <a:pos x="3" y="12"/>
                    </a:cxn>
                    <a:cxn ang="0">
                      <a:pos x="10" y="28"/>
                    </a:cxn>
                    <a:cxn ang="0">
                      <a:pos x="17" y="46"/>
                    </a:cxn>
                    <a:cxn ang="0">
                      <a:pos x="28" y="67"/>
                    </a:cxn>
                    <a:cxn ang="0">
                      <a:pos x="34" y="99"/>
                    </a:cxn>
                    <a:cxn ang="0">
                      <a:pos x="41" y="141"/>
                    </a:cxn>
                    <a:cxn ang="0">
                      <a:pos x="48" y="181"/>
                    </a:cxn>
                    <a:cxn ang="0">
                      <a:pos x="55" y="207"/>
                    </a:cxn>
                    <a:cxn ang="0">
                      <a:pos x="65" y="217"/>
                    </a:cxn>
                    <a:cxn ang="0">
                      <a:pos x="72" y="222"/>
                    </a:cxn>
                    <a:cxn ang="0">
                      <a:pos x="79" y="225"/>
                    </a:cxn>
                    <a:cxn ang="0">
                      <a:pos x="86" y="230"/>
                    </a:cxn>
                    <a:cxn ang="0">
                      <a:pos x="93" y="236"/>
                    </a:cxn>
                    <a:cxn ang="0">
                      <a:pos x="100" y="245"/>
                    </a:cxn>
                    <a:cxn ang="0">
                      <a:pos x="110" y="254"/>
                    </a:cxn>
                    <a:cxn ang="0">
                      <a:pos x="117" y="259"/>
                    </a:cxn>
                    <a:cxn ang="0">
                      <a:pos x="124" y="261"/>
                    </a:cxn>
                    <a:cxn ang="0">
                      <a:pos x="131" y="266"/>
                    </a:cxn>
                    <a:cxn ang="0">
                      <a:pos x="138" y="271"/>
                    </a:cxn>
                    <a:cxn ang="0">
                      <a:pos x="145" y="276"/>
                    </a:cxn>
                    <a:cxn ang="0">
                      <a:pos x="155" y="280"/>
                    </a:cxn>
                    <a:cxn ang="0">
                      <a:pos x="165" y="279"/>
                    </a:cxn>
                    <a:cxn ang="0">
                      <a:pos x="172" y="275"/>
                    </a:cxn>
                    <a:cxn ang="0">
                      <a:pos x="179" y="271"/>
                    </a:cxn>
                    <a:cxn ang="0">
                      <a:pos x="189" y="267"/>
                    </a:cxn>
                    <a:cxn ang="0">
                      <a:pos x="196" y="262"/>
                    </a:cxn>
                    <a:cxn ang="0">
                      <a:pos x="203" y="257"/>
                    </a:cxn>
                    <a:cxn ang="0">
                      <a:pos x="210" y="250"/>
                    </a:cxn>
                    <a:cxn ang="0">
                      <a:pos x="217" y="243"/>
                    </a:cxn>
                    <a:cxn ang="0">
                      <a:pos x="227" y="238"/>
                    </a:cxn>
                    <a:cxn ang="0">
                      <a:pos x="234" y="233"/>
                    </a:cxn>
                    <a:cxn ang="0">
                      <a:pos x="241" y="225"/>
                    </a:cxn>
                    <a:cxn ang="0">
                      <a:pos x="248" y="206"/>
                    </a:cxn>
                    <a:cxn ang="0">
                      <a:pos x="255" y="183"/>
                    </a:cxn>
                    <a:cxn ang="0">
                      <a:pos x="262" y="159"/>
                    </a:cxn>
                    <a:cxn ang="0">
                      <a:pos x="272" y="144"/>
                    </a:cxn>
                    <a:cxn ang="0">
                      <a:pos x="279" y="133"/>
                    </a:cxn>
                    <a:cxn ang="0">
                      <a:pos x="286" y="118"/>
                    </a:cxn>
                    <a:cxn ang="0">
                      <a:pos x="293" y="97"/>
                    </a:cxn>
                    <a:cxn ang="0">
                      <a:pos x="300" y="72"/>
                    </a:cxn>
                    <a:cxn ang="0">
                      <a:pos x="306" y="47"/>
                    </a:cxn>
                    <a:cxn ang="0">
                      <a:pos x="317" y="24"/>
                    </a:cxn>
                  </a:cxnLst>
                  <a:rect l="0" t="0" r="r" b="b"/>
                  <a:pathLst>
                    <a:path w="320" h="280">
                      <a:moveTo>
                        <a:pt x="0" y="0"/>
                      </a:moveTo>
                      <a:lnTo>
                        <a:pt x="0" y="5"/>
                      </a:lnTo>
                      <a:lnTo>
                        <a:pt x="3" y="12"/>
                      </a:lnTo>
                      <a:lnTo>
                        <a:pt x="7" y="17"/>
                      </a:lnTo>
                      <a:lnTo>
                        <a:pt x="10" y="22"/>
                      </a:lnTo>
                      <a:lnTo>
                        <a:pt x="10" y="28"/>
                      </a:lnTo>
                      <a:lnTo>
                        <a:pt x="14" y="34"/>
                      </a:lnTo>
                      <a:lnTo>
                        <a:pt x="17" y="39"/>
                      </a:lnTo>
                      <a:lnTo>
                        <a:pt x="17" y="46"/>
                      </a:lnTo>
                      <a:lnTo>
                        <a:pt x="21" y="52"/>
                      </a:lnTo>
                      <a:lnTo>
                        <a:pt x="24" y="60"/>
                      </a:lnTo>
                      <a:lnTo>
                        <a:pt x="28" y="67"/>
                      </a:lnTo>
                      <a:lnTo>
                        <a:pt x="28" y="77"/>
                      </a:lnTo>
                      <a:lnTo>
                        <a:pt x="31" y="87"/>
                      </a:lnTo>
                      <a:lnTo>
                        <a:pt x="34" y="99"/>
                      </a:lnTo>
                      <a:lnTo>
                        <a:pt x="38" y="113"/>
                      </a:lnTo>
                      <a:lnTo>
                        <a:pt x="38" y="126"/>
                      </a:lnTo>
                      <a:lnTo>
                        <a:pt x="41" y="141"/>
                      </a:lnTo>
                      <a:lnTo>
                        <a:pt x="45" y="157"/>
                      </a:lnTo>
                      <a:lnTo>
                        <a:pt x="45" y="169"/>
                      </a:lnTo>
                      <a:lnTo>
                        <a:pt x="48" y="181"/>
                      </a:lnTo>
                      <a:lnTo>
                        <a:pt x="52" y="191"/>
                      </a:lnTo>
                      <a:lnTo>
                        <a:pt x="55" y="199"/>
                      </a:lnTo>
                      <a:lnTo>
                        <a:pt x="55" y="207"/>
                      </a:lnTo>
                      <a:lnTo>
                        <a:pt x="59" y="212"/>
                      </a:lnTo>
                      <a:lnTo>
                        <a:pt x="62" y="216"/>
                      </a:lnTo>
                      <a:lnTo>
                        <a:pt x="65" y="217"/>
                      </a:lnTo>
                      <a:lnTo>
                        <a:pt x="65" y="220"/>
                      </a:lnTo>
                      <a:lnTo>
                        <a:pt x="69" y="221"/>
                      </a:lnTo>
                      <a:lnTo>
                        <a:pt x="72" y="222"/>
                      </a:lnTo>
                      <a:lnTo>
                        <a:pt x="72" y="223"/>
                      </a:lnTo>
                      <a:lnTo>
                        <a:pt x="76" y="225"/>
                      </a:lnTo>
                      <a:lnTo>
                        <a:pt x="79" y="225"/>
                      </a:lnTo>
                      <a:lnTo>
                        <a:pt x="83" y="226"/>
                      </a:lnTo>
                      <a:lnTo>
                        <a:pt x="83" y="228"/>
                      </a:lnTo>
                      <a:lnTo>
                        <a:pt x="86" y="230"/>
                      </a:lnTo>
                      <a:lnTo>
                        <a:pt x="90" y="232"/>
                      </a:lnTo>
                      <a:lnTo>
                        <a:pt x="90" y="233"/>
                      </a:lnTo>
                      <a:lnTo>
                        <a:pt x="93" y="236"/>
                      </a:lnTo>
                      <a:lnTo>
                        <a:pt x="96" y="238"/>
                      </a:lnTo>
                      <a:lnTo>
                        <a:pt x="100" y="242"/>
                      </a:lnTo>
                      <a:lnTo>
                        <a:pt x="100" y="245"/>
                      </a:lnTo>
                      <a:lnTo>
                        <a:pt x="103" y="249"/>
                      </a:lnTo>
                      <a:lnTo>
                        <a:pt x="107" y="251"/>
                      </a:lnTo>
                      <a:lnTo>
                        <a:pt x="110" y="254"/>
                      </a:lnTo>
                      <a:lnTo>
                        <a:pt x="110" y="255"/>
                      </a:lnTo>
                      <a:lnTo>
                        <a:pt x="114" y="257"/>
                      </a:lnTo>
                      <a:lnTo>
                        <a:pt x="117" y="259"/>
                      </a:lnTo>
                      <a:lnTo>
                        <a:pt x="117" y="260"/>
                      </a:lnTo>
                      <a:lnTo>
                        <a:pt x="121" y="261"/>
                      </a:lnTo>
                      <a:lnTo>
                        <a:pt x="124" y="261"/>
                      </a:lnTo>
                      <a:lnTo>
                        <a:pt x="127" y="262"/>
                      </a:lnTo>
                      <a:lnTo>
                        <a:pt x="127" y="264"/>
                      </a:lnTo>
                      <a:lnTo>
                        <a:pt x="131" y="266"/>
                      </a:lnTo>
                      <a:lnTo>
                        <a:pt x="134" y="267"/>
                      </a:lnTo>
                      <a:lnTo>
                        <a:pt x="134" y="269"/>
                      </a:lnTo>
                      <a:lnTo>
                        <a:pt x="138" y="271"/>
                      </a:lnTo>
                      <a:lnTo>
                        <a:pt x="141" y="272"/>
                      </a:lnTo>
                      <a:lnTo>
                        <a:pt x="145" y="275"/>
                      </a:lnTo>
                      <a:lnTo>
                        <a:pt x="145" y="276"/>
                      </a:lnTo>
                      <a:lnTo>
                        <a:pt x="148" y="277"/>
                      </a:lnTo>
                      <a:lnTo>
                        <a:pt x="151" y="279"/>
                      </a:lnTo>
                      <a:lnTo>
                        <a:pt x="155" y="280"/>
                      </a:lnTo>
                      <a:lnTo>
                        <a:pt x="158" y="280"/>
                      </a:lnTo>
                      <a:lnTo>
                        <a:pt x="162" y="280"/>
                      </a:lnTo>
                      <a:lnTo>
                        <a:pt x="165" y="279"/>
                      </a:lnTo>
                      <a:lnTo>
                        <a:pt x="169" y="277"/>
                      </a:lnTo>
                      <a:lnTo>
                        <a:pt x="172" y="276"/>
                      </a:lnTo>
                      <a:lnTo>
                        <a:pt x="172" y="275"/>
                      </a:lnTo>
                      <a:lnTo>
                        <a:pt x="176" y="274"/>
                      </a:lnTo>
                      <a:lnTo>
                        <a:pt x="179" y="272"/>
                      </a:lnTo>
                      <a:lnTo>
                        <a:pt x="179" y="271"/>
                      </a:lnTo>
                      <a:lnTo>
                        <a:pt x="182" y="270"/>
                      </a:lnTo>
                      <a:lnTo>
                        <a:pt x="186" y="269"/>
                      </a:lnTo>
                      <a:lnTo>
                        <a:pt x="189" y="267"/>
                      </a:lnTo>
                      <a:lnTo>
                        <a:pt x="189" y="266"/>
                      </a:lnTo>
                      <a:lnTo>
                        <a:pt x="193" y="265"/>
                      </a:lnTo>
                      <a:lnTo>
                        <a:pt x="196" y="262"/>
                      </a:lnTo>
                      <a:lnTo>
                        <a:pt x="200" y="261"/>
                      </a:lnTo>
                      <a:lnTo>
                        <a:pt x="200" y="260"/>
                      </a:lnTo>
                      <a:lnTo>
                        <a:pt x="203" y="257"/>
                      </a:lnTo>
                      <a:lnTo>
                        <a:pt x="207" y="255"/>
                      </a:lnTo>
                      <a:lnTo>
                        <a:pt x="207" y="252"/>
                      </a:lnTo>
                      <a:lnTo>
                        <a:pt x="210" y="250"/>
                      </a:lnTo>
                      <a:lnTo>
                        <a:pt x="213" y="249"/>
                      </a:lnTo>
                      <a:lnTo>
                        <a:pt x="217" y="246"/>
                      </a:lnTo>
                      <a:lnTo>
                        <a:pt x="217" y="243"/>
                      </a:lnTo>
                      <a:lnTo>
                        <a:pt x="220" y="242"/>
                      </a:lnTo>
                      <a:lnTo>
                        <a:pt x="224" y="240"/>
                      </a:lnTo>
                      <a:lnTo>
                        <a:pt x="227" y="238"/>
                      </a:lnTo>
                      <a:lnTo>
                        <a:pt x="227" y="237"/>
                      </a:lnTo>
                      <a:lnTo>
                        <a:pt x="231" y="236"/>
                      </a:lnTo>
                      <a:lnTo>
                        <a:pt x="234" y="233"/>
                      </a:lnTo>
                      <a:lnTo>
                        <a:pt x="234" y="231"/>
                      </a:lnTo>
                      <a:lnTo>
                        <a:pt x="238" y="228"/>
                      </a:lnTo>
                      <a:lnTo>
                        <a:pt x="241" y="225"/>
                      </a:lnTo>
                      <a:lnTo>
                        <a:pt x="244" y="220"/>
                      </a:lnTo>
                      <a:lnTo>
                        <a:pt x="244" y="213"/>
                      </a:lnTo>
                      <a:lnTo>
                        <a:pt x="248" y="206"/>
                      </a:lnTo>
                      <a:lnTo>
                        <a:pt x="251" y="198"/>
                      </a:lnTo>
                      <a:lnTo>
                        <a:pt x="251" y="191"/>
                      </a:lnTo>
                      <a:lnTo>
                        <a:pt x="255" y="183"/>
                      </a:lnTo>
                      <a:lnTo>
                        <a:pt x="258" y="174"/>
                      </a:lnTo>
                      <a:lnTo>
                        <a:pt x="262" y="167"/>
                      </a:lnTo>
                      <a:lnTo>
                        <a:pt x="262" y="159"/>
                      </a:lnTo>
                      <a:lnTo>
                        <a:pt x="265" y="154"/>
                      </a:lnTo>
                      <a:lnTo>
                        <a:pt x="269" y="148"/>
                      </a:lnTo>
                      <a:lnTo>
                        <a:pt x="272" y="144"/>
                      </a:lnTo>
                      <a:lnTo>
                        <a:pt x="272" y="140"/>
                      </a:lnTo>
                      <a:lnTo>
                        <a:pt x="275" y="136"/>
                      </a:lnTo>
                      <a:lnTo>
                        <a:pt x="279" y="133"/>
                      </a:lnTo>
                      <a:lnTo>
                        <a:pt x="279" y="128"/>
                      </a:lnTo>
                      <a:lnTo>
                        <a:pt x="282" y="124"/>
                      </a:lnTo>
                      <a:lnTo>
                        <a:pt x="286" y="118"/>
                      </a:lnTo>
                      <a:lnTo>
                        <a:pt x="289" y="111"/>
                      </a:lnTo>
                      <a:lnTo>
                        <a:pt x="289" y="105"/>
                      </a:lnTo>
                      <a:lnTo>
                        <a:pt x="293" y="97"/>
                      </a:lnTo>
                      <a:lnTo>
                        <a:pt x="296" y="89"/>
                      </a:lnTo>
                      <a:lnTo>
                        <a:pt x="296" y="81"/>
                      </a:lnTo>
                      <a:lnTo>
                        <a:pt x="300" y="72"/>
                      </a:lnTo>
                      <a:lnTo>
                        <a:pt x="303" y="63"/>
                      </a:lnTo>
                      <a:lnTo>
                        <a:pt x="306" y="55"/>
                      </a:lnTo>
                      <a:lnTo>
                        <a:pt x="306" y="47"/>
                      </a:lnTo>
                      <a:lnTo>
                        <a:pt x="310" y="39"/>
                      </a:lnTo>
                      <a:lnTo>
                        <a:pt x="313" y="32"/>
                      </a:lnTo>
                      <a:lnTo>
                        <a:pt x="317" y="24"/>
                      </a:lnTo>
                      <a:lnTo>
                        <a:pt x="317" y="18"/>
                      </a:lnTo>
                      <a:lnTo>
                        <a:pt x="320" y="1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 name="Freeform 15"/>
                <p:cNvSpPr>
                  <a:spLocks/>
                </p:cNvSpPr>
                <p:nvPr/>
              </p:nvSpPr>
              <p:spPr bwMode="auto">
                <a:xfrm>
                  <a:off x="1989138" y="2051050"/>
                  <a:ext cx="525463" cy="349250"/>
                </a:xfrm>
                <a:custGeom>
                  <a:avLst/>
                  <a:gdLst/>
                  <a:ahLst/>
                  <a:cxnLst>
                    <a:cxn ang="0">
                      <a:pos x="4" y="143"/>
                    </a:cxn>
                    <a:cxn ang="0">
                      <a:pos x="14" y="128"/>
                    </a:cxn>
                    <a:cxn ang="0">
                      <a:pos x="21" y="115"/>
                    </a:cxn>
                    <a:cxn ang="0">
                      <a:pos x="28" y="104"/>
                    </a:cxn>
                    <a:cxn ang="0">
                      <a:pos x="35" y="90"/>
                    </a:cxn>
                    <a:cxn ang="0">
                      <a:pos x="42" y="79"/>
                    </a:cxn>
                    <a:cxn ang="0">
                      <a:pos x="48" y="68"/>
                    </a:cxn>
                    <a:cxn ang="0">
                      <a:pos x="59" y="59"/>
                    </a:cxn>
                    <a:cxn ang="0">
                      <a:pos x="66" y="51"/>
                    </a:cxn>
                    <a:cxn ang="0">
                      <a:pos x="72" y="44"/>
                    </a:cxn>
                    <a:cxn ang="0">
                      <a:pos x="79" y="36"/>
                    </a:cxn>
                    <a:cxn ang="0">
                      <a:pos x="86" y="29"/>
                    </a:cxn>
                    <a:cxn ang="0">
                      <a:pos x="93" y="23"/>
                    </a:cxn>
                    <a:cxn ang="0">
                      <a:pos x="103" y="18"/>
                    </a:cxn>
                    <a:cxn ang="0">
                      <a:pos x="110" y="13"/>
                    </a:cxn>
                    <a:cxn ang="0">
                      <a:pos x="117" y="10"/>
                    </a:cxn>
                    <a:cxn ang="0">
                      <a:pos x="124" y="5"/>
                    </a:cxn>
                    <a:cxn ang="0">
                      <a:pos x="134" y="1"/>
                    </a:cxn>
                    <a:cxn ang="0">
                      <a:pos x="145" y="0"/>
                    </a:cxn>
                    <a:cxn ang="0">
                      <a:pos x="155" y="2"/>
                    </a:cxn>
                    <a:cxn ang="0">
                      <a:pos x="165" y="7"/>
                    </a:cxn>
                    <a:cxn ang="0">
                      <a:pos x="172" y="15"/>
                    </a:cxn>
                    <a:cxn ang="0">
                      <a:pos x="179" y="25"/>
                    </a:cxn>
                    <a:cxn ang="0">
                      <a:pos x="186" y="34"/>
                    </a:cxn>
                    <a:cxn ang="0">
                      <a:pos x="193" y="40"/>
                    </a:cxn>
                    <a:cxn ang="0">
                      <a:pos x="203" y="45"/>
                    </a:cxn>
                    <a:cxn ang="0">
                      <a:pos x="210" y="50"/>
                    </a:cxn>
                    <a:cxn ang="0">
                      <a:pos x="217" y="55"/>
                    </a:cxn>
                    <a:cxn ang="0">
                      <a:pos x="224" y="61"/>
                    </a:cxn>
                    <a:cxn ang="0">
                      <a:pos x="231" y="70"/>
                    </a:cxn>
                    <a:cxn ang="0">
                      <a:pos x="238" y="84"/>
                    </a:cxn>
                    <a:cxn ang="0">
                      <a:pos x="248" y="100"/>
                    </a:cxn>
                    <a:cxn ang="0">
                      <a:pos x="255" y="118"/>
                    </a:cxn>
                    <a:cxn ang="0">
                      <a:pos x="262" y="131"/>
                    </a:cxn>
                    <a:cxn ang="0">
                      <a:pos x="269" y="146"/>
                    </a:cxn>
                    <a:cxn ang="0">
                      <a:pos x="276" y="163"/>
                    </a:cxn>
                    <a:cxn ang="0">
                      <a:pos x="283" y="181"/>
                    </a:cxn>
                    <a:cxn ang="0">
                      <a:pos x="293" y="195"/>
                    </a:cxn>
                    <a:cxn ang="0">
                      <a:pos x="300" y="206"/>
                    </a:cxn>
                    <a:cxn ang="0">
                      <a:pos x="307" y="214"/>
                    </a:cxn>
                    <a:cxn ang="0">
                      <a:pos x="313" y="220"/>
                    </a:cxn>
                    <a:cxn ang="0">
                      <a:pos x="324" y="219"/>
                    </a:cxn>
                  </a:cxnLst>
                  <a:rect l="0" t="0" r="r" b="b"/>
                  <a:pathLst>
                    <a:path w="331" h="220">
                      <a:moveTo>
                        <a:pt x="0" y="154"/>
                      </a:moveTo>
                      <a:lnTo>
                        <a:pt x="4" y="149"/>
                      </a:lnTo>
                      <a:lnTo>
                        <a:pt x="4" y="143"/>
                      </a:lnTo>
                      <a:lnTo>
                        <a:pt x="7" y="138"/>
                      </a:lnTo>
                      <a:lnTo>
                        <a:pt x="11" y="133"/>
                      </a:lnTo>
                      <a:lnTo>
                        <a:pt x="14" y="128"/>
                      </a:lnTo>
                      <a:lnTo>
                        <a:pt x="14" y="124"/>
                      </a:lnTo>
                      <a:lnTo>
                        <a:pt x="17" y="119"/>
                      </a:lnTo>
                      <a:lnTo>
                        <a:pt x="21" y="115"/>
                      </a:lnTo>
                      <a:lnTo>
                        <a:pt x="24" y="112"/>
                      </a:lnTo>
                      <a:lnTo>
                        <a:pt x="24" y="108"/>
                      </a:lnTo>
                      <a:lnTo>
                        <a:pt x="28" y="104"/>
                      </a:lnTo>
                      <a:lnTo>
                        <a:pt x="31" y="99"/>
                      </a:lnTo>
                      <a:lnTo>
                        <a:pt x="31" y="95"/>
                      </a:lnTo>
                      <a:lnTo>
                        <a:pt x="35" y="90"/>
                      </a:lnTo>
                      <a:lnTo>
                        <a:pt x="38" y="86"/>
                      </a:lnTo>
                      <a:lnTo>
                        <a:pt x="42" y="83"/>
                      </a:lnTo>
                      <a:lnTo>
                        <a:pt x="42" y="79"/>
                      </a:lnTo>
                      <a:lnTo>
                        <a:pt x="45" y="75"/>
                      </a:lnTo>
                      <a:lnTo>
                        <a:pt x="48" y="71"/>
                      </a:lnTo>
                      <a:lnTo>
                        <a:pt x="48" y="68"/>
                      </a:lnTo>
                      <a:lnTo>
                        <a:pt x="52" y="65"/>
                      </a:lnTo>
                      <a:lnTo>
                        <a:pt x="55" y="61"/>
                      </a:lnTo>
                      <a:lnTo>
                        <a:pt x="59" y="59"/>
                      </a:lnTo>
                      <a:lnTo>
                        <a:pt x="59" y="56"/>
                      </a:lnTo>
                      <a:lnTo>
                        <a:pt x="62" y="54"/>
                      </a:lnTo>
                      <a:lnTo>
                        <a:pt x="66" y="51"/>
                      </a:lnTo>
                      <a:lnTo>
                        <a:pt x="69" y="49"/>
                      </a:lnTo>
                      <a:lnTo>
                        <a:pt x="69" y="46"/>
                      </a:lnTo>
                      <a:lnTo>
                        <a:pt x="72" y="44"/>
                      </a:lnTo>
                      <a:lnTo>
                        <a:pt x="76" y="41"/>
                      </a:lnTo>
                      <a:lnTo>
                        <a:pt x="76" y="39"/>
                      </a:lnTo>
                      <a:lnTo>
                        <a:pt x="79" y="36"/>
                      </a:lnTo>
                      <a:lnTo>
                        <a:pt x="83" y="34"/>
                      </a:lnTo>
                      <a:lnTo>
                        <a:pt x="86" y="31"/>
                      </a:lnTo>
                      <a:lnTo>
                        <a:pt x="86" y="29"/>
                      </a:lnTo>
                      <a:lnTo>
                        <a:pt x="90" y="27"/>
                      </a:lnTo>
                      <a:lnTo>
                        <a:pt x="93" y="25"/>
                      </a:lnTo>
                      <a:lnTo>
                        <a:pt x="93" y="23"/>
                      </a:lnTo>
                      <a:lnTo>
                        <a:pt x="97" y="22"/>
                      </a:lnTo>
                      <a:lnTo>
                        <a:pt x="100" y="20"/>
                      </a:lnTo>
                      <a:lnTo>
                        <a:pt x="103" y="18"/>
                      </a:lnTo>
                      <a:lnTo>
                        <a:pt x="103" y="17"/>
                      </a:lnTo>
                      <a:lnTo>
                        <a:pt x="107" y="16"/>
                      </a:lnTo>
                      <a:lnTo>
                        <a:pt x="110" y="13"/>
                      </a:lnTo>
                      <a:lnTo>
                        <a:pt x="114" y="12"/>
                      </a:lnTo>
                      <a:lnTo>
                        <a:pt x="114" y="11"/>
                      </a:lnTo>
                      <a:lnTo>
                        <a:pt x="117" y="10"/>
                      </a:lnTo>
                      <a:lnTo>
                        <a:pt x="121" y="7"/>
                      </a:lnTo>
                      <a:lnTo>
                        <a:pt x="121" y="6"/>
                      </a:lnTo>
                      <a:lnTo>
                        <a:pt x="124" y="5"/>
                      </a:lnTo>
                      <a:lnTo>
                        <a:pt x="128" y="3"/>
                      </a:lnTo>
                      <a:lnTo>
                        <a:pt x="131" y="2"/>
                      </a:lnTo>
                      <a:lnTo>
                        <a:pt x="134" y="1"/>
                      </a:lnTo>
                      <a:lnTo>
                        <a:pt x="138" y="1"/>
                      </a:lnTo>
                      <a:lnTo>
                        <a:pt x="141" y="0"/>
                      </a:lnTo>
                      <a:lnTo>
                        <a:pt x="145" y="0"/>
                      </a:lnTo>
                      <a:lnTo>
                        <a:pt x="148" y="1"/>
                      </a:lnTo>
                      <a:lnTo>
                        <a:pt x="152" y="1"/>
                      </a:lnTo>
                      <a:lnTo>
                        <a:pt x="155" y="2"/>
                      </a:lnTo>
                      <a:lnTo>
                        <a:pt x="159" y="3"/>
                      </a:lnTo>
                      <a:lnTo>
                        <a:pt x="162" y="6"/>
                      </a:lnTo>
                      <a:lnTo>
                        <a:pt x="165" y="7"/>
                      </a:lnTo>
                      <a:lnTo>
                        <a:pt x="165" y="10"/>
                      </a:lnTo>
                      <a:lnTo>
                        <a:pt x="169" y="12"/>
                      </a:lnTo>
                      <a:lnTo>
                        <a:pt x="172" y="15"/>
                      </a:lnTo>
                      <a:lnTo>
                        <a:pt x="176" y="18"/>
                      </a:lnTo>
                      <a:lnTo>
                        <a:pt x="176" y="21"/>
                      </a:lnTo>
                      <a:lnTo>
                        <a:pt x="179" y="25"/>
                      </a:lnTo>
                      <a:lnTo>
                        <a:pt x="183" y="27"/>
                      </a:lnTo>
                      <a:lnTo>
                        <a:pt x="186" y="31"/>
                      </a:lnTo>
                      <a:lnTo>
                        <a:pt x="186" y="34"/>
                      </a:lnTo>
                      <a:lnTo>
                        <a:pt x="190" y="36"/>
                      </a:lnTo>
                      <a:lnTo>
                        <a:pt x="193" y="39"/>
                      </a:lnTo>
                      <a:lnTo>
                        <a:pt x="193" y="40"/>
                      </a:lnTo>
                      <a:lnTo>
                        <a:pt x="196" y="41"/>
                      </a:lnTo>
                      <a:lnTo>
                        <a:pt x="200" y="44"/>
                      </a:lnTo>
                      <a:lnTo>
                        <a:pt x="203" y="45"/>
                      </a:lnTo>
                      <a:lnTo>
                        <a:pt x="203" y="46"/>
                      </a:lnTo>
                      <a:lnTo>
                        <a:pt x="207" y="47"/>
                      </a:lnTo>
                      <a:lnTo>
                        <a:pt x="210" y="50"/>
                      </a:lnTo>
                      <a:lnTo>
                        <a:pt x="210" y="51"/>
                      </a:lnTo>
                      <a:lnTo>
                        <a:pt x="214" y="54"/>
                      </a:lnTo>
                      <a:lnTo>
                        <a:pt x="217" y="55"/>
                      </a:lnTo>
                      <a:lnTo>
                        <a:pt x="221" y="58"/>
                      </a:lnTo>
                      <a:lnTo>
                        <a:pt x="221" y="59"/>
                      </a:lnTo>
                      <a:lnTo>
                        <a:pt x="224" y="61"/>
                      </a:lnTo>
                      <a:lnTo>
                        <a:pt x="227" y="64"/>
                      </a:lnTo>
                      <a:lnTo>
                        <a:pt x="231" y="66"/>
                      </a:lnTo>
                      <a:lnTo>
                        <a:pt x="231" y="70"/>
                      </a:lnTo>
                      <a:lnTo>
                        <a:pt x="234" y="74"/>
                      </a:lnTo>
                      <a:lnTo>
                        <a:pt x="238" y="79"/>
                      </a:lnTo>
                      <a:lnTo>
                        <a:pt x="238" y="84"/>
                      </a:lnTo>
                      <a:lnTo>
                        <a:pt x="241" y="89"/>
                      </a:lnTo>
                      <a:lnTo>
                        <a:pt x="245" y="95"/>
                      </a:lnTo>
                      <a:lnTo>
                        <a:pt x="248" y="100"/>
                      </a:lnTo>
                      <a:lnTo>
                        <a:pt x="248" y="107"/>
                      </a:lnTo>
                      <a:lnTo>
                        <a:pt x="252" y="113"/>
                      </a:lnTo>
                      <a:lnTo>
                        <a:pt x="255" y="118"/>
                      </a:lnTo>
                      <a:lnTo>
                        <a:pt x="258" y="122"/>
                      </a:lnTo>
                      <a:lnTo>
                        <a:pt x="258" y="127"/>
                      </a:lnTo>
                      <a:lnTo>
                        <a:pt x="262" y="131"/>
                      </a:lnTo>
                      <a:lnTo>
                        <a:pt x="265" y="136"/>
                      </a:lnTo>
                      <a:lnTo>
                        <a:pt x="265" y="141"/>
                      </a:lnTo>
                      <a:lnTo>
                        <a:pt x="269" y="146"/>
                      </a:lnTo>
                      <a:lnTo>
                        <a:pt x="272" y="151"/>
                      </a:lnTo>
                      <a:lnTo>
                        <a:pt x="276" y="157"/>
                      </a:lnTo>
                      <a:lnTo>
                        <a:pt x="276" y="163"/>
                      </a:lnTo>
                      <a:lnTo>
                        <a:pt x="279" y="170"/>
                      </a:lnTo>
                      <a:lnTo>
                        <a:pt x="283" y="176"/>
                      </a:lnTo>
                      <a:lnTo>
                        <a:pt x="283" y="181"/>
                      </a:lnTo>
                      <a:lnTo>
                        <a:pt x="286" y="186"/>
                      </a:lnTo>
                      <a:lnTo>
                        <a:pt x="289" y="190"/>
                      </a:lnTo>
                      <a:lnTo>
                        <a:pt x="293" y="195"/>
                      </a:lnTo>
                      <a:lnTo>
                        <a:pt x="293" y="199"/>
                      </a:lnTo>
                      <a:lnTo>
                        <a:pt x="296" y="202"/>
                      </a:lnTo>
                      <a:lnTo>
                        <a:pt x="300" y="206"/>
                      </a:lnTo>
                      <a:lnTo>
                        <a:pt x="303" y="209"/>
                      </a:lnTo>
                      <a:lnTo>
                        <a:pt x="303" y="211"/>
                      </a:lnTo>
                      <a:lnTo>
                        <a:pt x="307" y="214"/>
                      </a:lnTo>
                      <a:lnTo>
                        <a:pt x="310" y="216"/>
                      </a:lnTo>
                      <a:lnTo>
                        <a:pt x="310" y="219"/>
                      </a:lnTo>
                      <a:lnTo>
                        <a:pt x="313" y="220"/>
                      </a:lnTo>
                      <a:lnTo>
                        <a:pt x="317" y="220"/>
                      </a:lnTo>
                      <a:lnTo>
                        <a:pt x="320" y="220"/>
                      </a:lnTo>
                      <a:lnTo>
                        <a:pt x="324" y="219"/>
                      </a:lnTo>
                      <a:lnTo>
                        <a:pt x="327" y="217"/>
                      </a:lnTo>
                      <a:lnTo>
                        <a:pt x="331" y="216"/>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5" name="Freeform 16"/>
                <p:cNvSpPr>
                  <a:spLocks/>
                </p:cNvSpPr>
                <p:nvPr/>
              </p:nvSpPr>
              <p:spPr bwMode="auto">
                <a:xfrm>
                  <a:off x="2514600" y="2390775"/>
                  <a:ext cx="179388" cy="3175"/>
                </a:xfrm>
                <a:custGeom>
                  <a:avLst/>
                  <a:gdLst/>
                  <a:ahLst/>
                  <a:cxnLst>
                    <a:cxn ang="0">
                      <a:pos x="0" y="2"/>
                    </a:cxn>
                    <a:cxn ang="0">
                      <a:pos x="3" y="1"/>
                    </a:cxn>
                    <a:cxn ang="0">
                      <a:pos x="7" y="0"/>
                    </a:cxn>
                    <a:cxn ang="0">
                      <a:pos x="10" y="0"/>
                    </a:cxn>
                    <a:cxn ang="0">
                      <a:pos x="13" y="0"/>
                    </a:cxn>
                    <a:cxn ang="0">
                      <a:pos x="17" y="0"/>
                    </a:cxn>
                    <a:cxn ang="0">
                      <a:pos x="20" y="0"/>
                    </a:cxn>
                    <a:cxn ang="0">
                      <a:pos x="24" y="0"/>
                    </a:cxn>
                    <a:cxn ang="0">
                      <a:pos x="27" y="0"/>
                    </a:cxn>
                    <a:cxn ang="0">
                      <a:pos x="31" y="0"/>
                    </a:cxn>
                    <a:cxn ang="0">
                      <a:pos x="34" y="0"/>
                    </a:cxn>
                    <a:cxn ang="0">
                      <a:pos x="38" y="0"/>
                    </a:cxn>
                    <a:cxn ang="0">
                      <a:pos x="41" y="0"/>
                    </a:cxn>
                    <a:cxn ang="0">
                      <a:pos x="44" y="0"/>
                    </a:cxn>
                    <a:cxn ang="0">
                      <a:pos x="48" y="0"/>
                    </a:cxn>
                    <a:cxn ang="0">
                      <a:pos x="51" y="0"/>
                    </a:cxn>
                    <a:cxn ang="0">
                      <a:pos x="55" y="0"/>
                    </a:cxn>
                    <a:cxn ang="0">
                      <a:pos x="58" y="0"/>
                    </a:cxn>
                    <a:cxn ang="0">
                      <a:pos x="62" y="0"/>
                    </a:cxn>
                    <a:cxn ang="0">
                      <a:pos x="65" y="0"/>
                    </a:cxn>
                    <a:cxn ang="0">
                      <a:pos x="69" y="0"/>
                    </a:cxn>
                    <a:cxn ang="0">
                      <a:pos x="72" y="0"/>
                    </a:cxn>
                    <a:cxn ang="0">
                      <a:pos x="75" y="0"/>
                    </a:cxn>
                    <a:cxn ang="0">
                      <a:pos x="79" y="0"/>
                    </a:cxn>
                    <a:cxn ang="0">
                      <a:pos x="82" y="0"/>
                    </a:cxn>
                    <a:cxn ang="0">
                      <a:pos x="86" y="0"/>
                    </a:cxn>
                    <a:cxn ang="0">
                      <a:pos x="89" y="0"/>
                    </a:cxn>
                    <a:cxn ang="0">
                      <a:pos x="93" y="0"/>
                    </a:cxn>
                    <a:cxn ang="0">
                      <a:pos x="96" y="0"/>
                    </a:cxn>
                    <a:cxn ang="0">
                      <a:pos x="100" y="0"/>
                    </a:cxn>
                    <a:cxn ang="0">
                      <a:pos x="103" y="0"/>
                    </a:cxn>
                    <a:cxn ang="0">
                      <a:pos x="106" y="0"/>
                    </a:cxn>
                    <a:cxn ang="0">
                      <a:pos x="110" y="0"/>
                    </a:cxn>
                    <a:cxn ang="0">
                      <a:pos x="113" y="0"/>
                    </a:cxn>
                  </a:cxnLst>
                  <a:rect l="0" t="0" r="r" b="b"/>
                  <a:pathLst>
                    <a:path w="113" h="2">
                      <a:moveTo>
                        <a:pt x="0" y="2"/>
                      </a:moveTo>
                      <a:lnTo>
                        <a:pt x="3" y="1"/>
                      </a:lnTo>
                      <a:lnTo>
                        <a:pt x="7" y="0"/>
                      </a:lnTo>
                      <a:lnTo>
                        <a:pt x="10" y="0"/>
                      </a:lnTo>
                      <a:lnTo>
                        <a:pt x="13" y="0"/>
                      </a:lnTo>
                      <a:lnTo>
                        <a:pt x="17" y="0"/>
                      </a:lnTo>
                      <a:lnTo>
                        <a:pt x="20" y="0"/>
                      </a:lnTo>
                      <a:lnTo>
                        <a:pt x="24" y="0"/>
                      </a:lnTo>
                      <a:lnTo>
                        <a:pt x="27" y="0"/>
                      </a:lnTo>
                      <a:lnTo>
                        <a:pt x="31" y="0"/>
                      </a:lnTo>
                      <a:lnTo>
                        <a:pt x="34" y="0"/>
                      </a:lnTo>
                      <a:lnTo>
                        <a:pt x="38" y="0"/>
                      </a:lnTo>
                      <a:lnTo>
                        <a:pt x="41" y="0"/>
                      </a:lnTo>
                      <a:lnTo>
                        <a:pt x="44" y="0"/>
                      </a:lnTo>
                      <a:lnTo>
                        <a:pt x="48" y="0"/>
                      </a:lnTo>
                      <a:lnTo>
                        <a:pt x="51" y="0"/>
                      </a:lnTo>
                      <a:lnTo>
                        <a:pt x="55" y="0"/>
                      </a:lnTo>
                      <a:lnTo>
                        <a:pt x="58" y="0"/>
                      </a:lnTo>
                      <a:lnTo>
                        <a:pt x="62" y="0"/>
                      </a:lnTo>
                      <a:lnTo>
                        <a:pt x="65" y="0"/>
                      </a:lnTo>
                      <a:lnTo>
                        <a:pt x="69" y="0"/>
                      </a:lnTo>
                      <a:lnTo>
                        <a:pt x="72" y="0"/>
                      </a:lnTo>
                      <a:lnTo>
                        <a:pt x="75" y="0"/>
                      </a:lnTo>
                      <a:lnTo>
                        <a:pt x="79" y="0"/>
                      </a:lnTo>
                      <a:lnTo>
                        <a:pt x="82" y="0"/>
                      </a:lnTo>
                      <a:lnTo>
                        <a:pt x="86" y="0"/>
                      </a:lnTo>
                      <a:lnTo>
                        <a:pt x="89" y="0"/>
                      </a:lnTo>
                      <a:lnTo>
                        <a:pt x="93" y="0"/>
                      </a:lnTo>
                      <a:lnTo>
                        <a:pt x="96" y="0"/>
                      </a:lnTo>
                      <a:lnTo>
                        <a:pt x="100" y="0"/>
                      </a:lnTo>
                      <a:lnTo>
                        <a:pt x="103" y="0"/>
                      </a:lnTo>
                      <a:lnTo>
                        <a:pt x="106" y="0"/>
                      </a:lnTo>
                      <a:lnTo>
                        <a:pt x="110" y="0"/>
                      </a:lnTo>
                      <a:lnTo>
                        <a:pt x="113"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68" name="Group 225"/>
              <p:cNvGrpSpPr/>
              <p:nvPr/>
            </p:nvGrpSpPr>
            <p:grpSpPr>
              <a:xfrm>
                <a:off x="228600" y="4518840"/>
                <a:ext cx="1902026" cy="47266"/>
                <a:chOff x="398463" y="2370138"/>
                <a:chExt cx="2295525" cy="36513"/>
              </a:xfrm>
            </p:grpSpPr>
            <p:sp>
              <p:nvSpPr>
                <p:cNvPr id="986" name="Freeform 7"/>
                <p:cNvSpPr>
                  <a:spLocks/>
                </p:cNvSpPr>
                <p:nvPr/>
              </p:nvSpPr>
              <p:spPr bwMode="auto">
                <a:xfrm>
                  <a:off x="398463" y="2374900"/>
                  <a:ext cx="530225" cy="30163"/>
                </a:xfrm>
                <a:custGeom>
                  <a:avLst/>
                  <a:gdLst/>
                  <a:ahLst/>
                  <a:cxnLst>
                    <a:cxn ang="0">
                      <a:pos x="7" y="12"/>
                    </a:cxn>
                    <a:cxn ang="0">
                      <a:pos x="14" y="7"/>
                    </a:cxn>
                    <a:cxn ang="0">
                      <a:pos x="21" y="7"/>
                    </a:cxn>
                    <a:cxn ang="0">
                      <a:pos x="28" y="15"/>
                    </a:cxn>
                    <a:cxn ang="0">
                      <a:pos x="38" y="11"/>
                    </a:cxn>
                    <a:cxn ang="0">
                      <a:pos x="45" y="10"/>
                    </a:cxn>
                    <a:cxn ang="0">
                      <a:pos x="52" y="15"/>
                    </a:cxn>
                    <a:cxn ang="0">
                      <a:pos x="62" y="3"/>
                    </a:cxn>
                    <a:cxn ang="0">
                      <a:pos x="69" y="7"/>
                    </a:cxn>
                    <a:cxn ang="0">
                      <a:pos x="80" y="13"/>
                    </a:cxn>
                    <a:cxn ang="0">
                      <a:pos x="86" y="6"/>
                    </a:cxn>
                    <a:cxn ang="0">
                      <a:pos x="93" y="5"/>
                    </a:cxn>
                    <a:cxn ang="0">
                      <a:pos x="100" y="8"/>
                    </a:cxn>
                    <a:cxn ang="0">
                      <a:pos x="107" y="13"/>
                    </a:cxn>
                    <a:cxn ang="0">
                      <a:pos x="114" y="7"/>
                    </a:cxn>
                    <a:cxn ang="0">
                      <a:pos x="124" y="7"/>
                    </a:cxn>
                    <a:cxn ang="0">
                      <a:pos x="135" y="5"/>
                    </a:cxn>
                    <a:cxn ang="0">
                      <a:pos x="141" y="1"/>
                    </a:cxn>
                    <a:cxn ang="0">
                      <a:pos x="148" y="8"/>
                    </a:cxn>
                    <a:cxn ang="0">
                      <a:pos x="155" y="13"/>
                    </a:cxn>
                    <a:cxn ang="0">
                      <a:pos x="166" y="1"/>
                    </a:cxn>
                    <a:cxn ang="0">
                      <a:pos x="172" y="8"/>
                    </a:cxn>
                    <a:cxn ang="0">
                      <a:pos x="179" y="7"/>
                    </a:cxn>
                    <a:cxn ang="0">
                      <a:pos x="190" y="11"/>
                    </a:cxn>
                    <a:cxn ang="0">
                      <a:pos x="197" y="5"/>
                    </a:cxn>
                    <a:cxn ang="0">
                      <a:pos x="207" y="8"/>
                    </a:cxn>
                    <a:cxn ang="0">
                      <a:pos x="214" y="12"/>
                    </a:cxn>
                    <a:cxn ang="0">
                      <a:pos x="221" y="11"/>
                    </a:cxn>
                    <a:cxn ang="0">
                      <a:pos x="228" y="7"/>
                    </a:cxn>
                    <a:cxn ang="0">
                      <a:pos x="234" y="10"/>
                    </a:cxn>
                    <a:cxn ang="0">
                      <a:pos x="241" y="7"/>
                    </a:cxn>
                    <a:cxn ang="0">
                      <a:pos x="252" y="8"/>
                    </a:cxn>
                    <a:cxn ang="0">
                      <a:pos x="259" y="6"/>
                    </a:cxn>
                    <a:cxn ang="0">
                      <a:pos x="269" y="11"/>
                    </a:cxn>
                    <a:cxn ang="0">
                      <a:pos x="279" y="6"/>
                    </a:cxn>
                    <a:cxn ang="0">
                      <a:pos x="290" y="8"/>
                    </a:cxn>
                    <a:cxn ang="0">
                      <a:pos x="293" y="8"/>
                    </a:cxn>
                    <a:cxn ang="0">
                      <a:pos x="300" y="13"/>
                    </a:cxn>
                    <a:cxn ang="0">
                      <a:pos x="307" y="11"/>
                    </a:cxn>
                    <a:cxn ang="0">
                      <a:pos x="314" y="8"/>
                    </a:cxn>
                    <a:cxn ang="0">
                      <a:pos x="324" y="11"/>
                    </a:cxn>
                    <a:cxn ang="0">
                      <a:pos x="331" y="12"/>
                    </a:cxn>
                  </a:cxnLst>
                  <a:rect l="0" t="0" r="r" b="b"/>
                  <a:pathLst>
                    <a:path w="334" h="18">
                      <a:moveTo>
                        <a:pt x="0" y="2"/>
                      </a:moveTo>
                      <a:lnTo>
                        <a:pt x="4" y="11"/>
                      </a:lnTo>
                      <a:lnTo>
                        <a:pt x="7" y="12"/>
                      </a:lnTo>
                      <a:lnTo>
                        <a:pt x="7" y="5"/>
                      </a:lnTo>
                      <a:lnTo>
                        <a:pt x="11" y="11"/>
                      </a:lnTo>
                      <a:lnTo>
                        <a:pt x="14" y="7"/>
                      </a:lnTo>
                      <a:lnTo>
                        <a:pt x="18" y="11"/>
                      </a:lnTo>
                      <a:lnTo>
                        <a:pt x="18" y="8"/>
                      </a:lnTo>
                      <a:lnTo>
                        <a:pt x="21" y="7"/>
                      </a:lnTo>
                      <a:lnTo>
                        <a:pt x="24" y="6"/>
                      </a:lnTo>
                      <a:lnTo>
                        <a:pt x="24" y="17"/>
                      </a:lnTo>
                      <a:lnTo>
                        <a:pt x="28" y="15"/>
                      </a:lnTo>
                      <a:lnTo>
                        <a:pt x="31" y="15"/>
                      </a:lnTo>
                      <a:lnTo>
                        <a:pt x="35" y="6"/>
                      </a:lnTo>
                      <a:lnTo>
                        <a:pt x="38" y="11"/>
                      </a:lnTo>
                      <a:lnTo>
                        <a:pt x="42" y="7"/>
                      </a:lnTo>
                      <a:lnTo>
                        <a:pt x="45" y="3"/>
                      </a:lnTo>
                      <a:lnTo>
                        <a:pt x="45" y="10"/>
                      </a:lnTo>
                      <a:lnTo>
                        <a:pt x="49" y="10"/>
                      </a:lnTo>
                      <a:lnTo>
                        <a:pt x="52" y="10"/>
                      </a:lnTo>
                      <a:lnTo>
                        <a:pt x="52" y="15"/>
                      </a:lnTo>
                      <a:lnTo>
                        <a:pt x="55" y="7"/>
                      </a:lnTo>
                      <a:lnTo>
                        <a:pt x="59" y="18"/>
                      </a:lnTo>
                      <a:lnTo>
                        <a:pt x="62" y="3"/>
                      </a:lnTo>
                      <a:lnTo>
                        <a:pt x="62" y="2"/>
                      </a:lnTo>
                      <a:lnTo>
                        <a:pt x="66" y="6"/>
                      </a:lnTo>
                      <a:lnTo>
                        <a:pt x="69" y="7"/>
                      </a:lnTo>
                      <a:lnTo>
                        <a:pt x="73" y="0"/>
                      </a:lnTo>
                      <a:lnTo>
                        <a:pt x="76" y="10"/>
                      </a:lnTo>
                      <a:lnTo>
                        <a:pt x="80" y="13"/>
                      </a:lnTo>
                      <a:lnTo>
                        <a:pt x="80" y="2"/>
                      </a:lnTo>
                      <a:lnTo>
                        <a:pt x="83" y="12"/>
                      </a:lnTo>
                      <a:lnTo>
                        <a:pt x="86" y="6"/>
                      </a:lnTo>
                      <a:lnTo>
                        <a:pt x="90" y="15"/>
                      </a:lnTo>
                      <a:lnTo>
                        <a:pt x="90" y="13"/>
                      </a:lnTo>
                      <a:lnTo>
                        <a:pt x="93" y="5"/>
                      </a:lnTo>
                      <a:lnTo>
                        <a:pt x="97" y="10"/>
                      </a:lnTo>
                      <a:lnTo>
                        <a:pt x="97" y="6"/>
                      </a:lnTo>
                      <a:lnTo>
                        <a:pt x="100" y="8"/>
                      </a:lnTo>
                      <a:lnTo>
                        <a:pt x="104" y="5"/>
                      </a:lnTo>
                      <a:lnTo>
                        <a:pt x="107" y="1"/>
                      </a:lnTo>
                      <a:lnTo>
                        <a:pt x="107" y="13"/>
                      </a:lnTo>
                      <a:lnTo>
                        <a:pt x="110" y="6"/>
                      </a:lnTo>
                      <a:lnTo>
                        <a:pt x="114" y="11"/>
                      </a:lnTo>
                      <a:lnTo>
                        <a:pt x="114" y="7"/>
                      </a:lnTo>
                      <a:lnTo>
                        <a:pt x="117" y="10"/>
                      </a:lnTo>
                      <a:lnTo>
                        <a:pt x="121" y="7"/>
                      </a:lnTo>
                      <a:lnTo>
                        <a:pt x="124" y="7"/>
                      </a:lnTo>
                      <a:lnTo>
                        <a:pt x="128" y="15"/>
                      </a:lnTo>
                      <a:lnTo>
                        <a:pt x="131" y="15"/>
                      </a:lnTo>
                      <a:lnTo>
                        <a:pt x="135" y="5"/>
                      </a:lnTo>
                      <a:lnTo>
                        <a:pt x="135" y="8"/>
                      </a:lnTo>
                      <a:lnTo>
                        <a:pt x="138" y="11"/>
                      </a:lnTo>
                      <a:lnTo>
                        <a:pt x="141" y="1"/>
                      </a:lnTo>
                      <a:lnTo>
                        <a:pt x="141" y="6"/>
                      </a:lnTo>
                      <a:lnTo>
                        <a:pt x="145" y="2"/>
                      </a:lnTo>
                      <a:lnTo>
                        <a:pt x="148" y="8"/>
                      </a:lnTo>
                      <a:lnTo>
                        <a:pt x="152" y="10"/>
                      </a:lnTo>
                      <a:lnTo>
                        <a:pt x="152" y="8"/>
                      </a:lnTo>
                      <a:lnTo>
                        <a:pt x="155" y="13"/>
                      </a:lnTo>
                      <a:lnTo>
                        <a:pt x="159" y="6"/>
                      </a:lnTo>
                      <a:lnTo>
                        <a:pt x="162" y="8"/>
                      </a:lnTo>
                      <a:lnTo>
                        <a:pt x="166" y="1"/>
                      </a:lnTo>
                      <a:lnTo>
                        <a:pt x="169" y="2"/>
                      </a:lnTo>
                      <a:lnTo>
                        <a:pt x="169" y="7"/>
                      </a:lnTo>
                      <a:lnTo>
                        <a:pt x="172" y="8"/>
                      </a:lnTo>
                      <a:lnTo>
                        <a:pt x="176" y="2"/>
                      </a:lnTo>
                      <a:lnTo>
                        <a:pt x="179" y="12"/>
                      </a:lnTo>
                      <a:lnTo>
                        <a:pt x="179" y="7"/>
                      </a:lnTo>
                      <a:lnTo>
                        <a:pt x="183" y="13"/>
                      </a:lnTo>
                      <a:lnTo>
                        <a:pt x="186" y="3"/>
                      </a:lnTo>
                      <a:lnTo>
                        <a:pt x="190" y="11"/>
                      </a:lnTo>
                      <a:lnTo>
                        <a:pt x="193" y="12"/>
                      </a:lnTo>
                      <a:lnTo>
                        <a:pt x="197" y="7"/>
                      </a:lnTo>
                      <a:lnTo>
                        <a:pt x="197" y="5"/>
                      </a:lnTo>
                      <a:lnTo>
                        <a:pt x="200" y="11"/>
                      </a:lnTo>
                      <a:lnTo>
                        <a:pt x="203" y="16"/>
                      </a:lnTo>
                      <a:lnTo>
                        <a:pt x="207" y="8"/>
                      </a:lnTo>
                      <a:lnTo>
                        <a:pt x="207" y="11"/>
                      </a:lnTo>
                      <a:lnTo>
                        <a:pt x="210" y="12"/>
                      </a:lnTo>
                      <a:lnTo>
                        <a:pt x="214" y="12"/>
                      </a:lnTo>
                      <a:lnTo>
                        <a:pt x="214" y="7"/>
                      </a:lnTo>
                      <a:lnTo>
                        <a:pt x="217" y="6"/>
                      </a:lnTo>
                      <a:lnTo>
                        <a:pt x="221" y="11"/>
                      </a:lnTo>
                      <a:lnTo>
                        <a:pt x="224" y="15"/>
                      </a:lnTo>
                      <a:lnTo>
                        <a:pt x="224" y="12"/>
                      </a:lnTo>
                      <a:lnTo>
                        <a:pt x="228" y="7"/>
                      </a:lnTo>
                      <a:lnTo>
                        <a:pt x="231" y="12"/>
                      </a:lnTo>
                      <a:lnTo>
                        <a:pt x="231" y="3"/>
                      </a:lnTo>
                      <a:lnTo>
                        <a:pt x="234" y="10"/>
                      </a:lnTo>
                      <a:lnTo>
                        <a:pt x="238" y="6"/>
                      </a:lnTo>
                      <a:lnTo>
                        <a:pt x="241" y="10"/>
                      </a:lnTo>
                      <a:lnTo>
                        <a:pt x="241" y="7"/>
                      </a:lnTo>
                      <a:lnTo>
                        <a:pt x="245" y="16"/>
                      </a:lnTo>
                      <a:lnTo>
                        <a:pt x="248" y="5"/>
                      </a:lnTo>
                      <a:lnTo>
                        <a:pt x="252" y="8"/>
                      </a:lnTo>
                      <a:lnTo>
                        <a:pt x="252" y="6"/>
                      </a:lnTo>
                      <a:lnTo>
                        <a:pt x="255" y="13"/>
                      </a:lnTo>
                      <a:lnTo>
                        <a:pt x="259" y="6"/>
                      </a:lnTo>
                      <a:lnTo>
                        <a:pt x="262" y="13"/>
                      </a:lnTo>
                      <a:lnTo>
                        <a:pt x="265" y="10"/>
                      </a:lnTo>
                      <a:lnTo>
                        <a:pt x="269" y="11"/>
                      </a:lnTo>
                      <a:lnTo>
                        <a:pt x="272" y="3"/>
                      </a:lnTo>
                      <a:lnTo>
                        <a:pt x="276" y="8"/>
                      </a:lnTo>
                      <a:lnTo>
                        <a:pt x="279" y="6"/>
                      </a:lnTo>
                      <a:lnTo>
                        <a:pt x="279" y="11"/>
                      </a:lnTo>
                      <a:lnTo>
                        <a:pt x="283" y="2"/>
                      </a:lnTo>
                      <a:lnTo>
                        <a:pt x="290" y="8"/>
                      </a:lnTo>
                      <a:lnTo>
                        <a:pt x="286" y="8"/>
                      </a:lnTo>
                      <a:lnTo>
                        <a:pt x="290" y="8"/>
                      </a:lnTo>
                      <a:lnTo>
                        <a:pt x="293" y="8"/>
                      </a:lnTo>
                      <a:lnTo>
                        <a:pt x="296" y="15"/>
                      </a:lnTo>
                      <a:lnTo>
                        <a:pt x="296" y="6"/>
                      </a:lnTo>
                      <a:lnTo>
                        <a:pt x="300" y="13"/>
                      </a:lnTo>
                      <a:lnTo>
                        <a:pt x="303" y="8"/>
                      </a:lnTo>
                      <a:lnTo>
                        <a:pt x="303" y="6"/>
                      </a:lnTo>
                      <a:lnTo>
                        <a:pt x="307" y="11"/>
                      </a:lnTo>
                      <a:lnTo>
                        <a:pt x="310" y="10"/>
                      </a:lnTo>
                      <a:lnTo>
                        <a:pt x="314" y="13"/>
                      </a:lnTo>
                      <a:lnTo>
                        <a:pt x="314" y="8"/>
                      </a:lnTo>
                      <a:lnTo>
                        <a:pt x="317" y="5"/>
                      </a:lnTo>
                      <a:lnTo>
                        <a:pt x="321" y="6"/>
                      </a:lnTo>
                      <a:lnTo>
                        <a:pt x="324" y="11"/>
                      </a:lnTo>
                      <a:lnTo>
                        <a:pt x="324" y="10"/>
                      </a:lnTo>
                      <a:lnTo>
                        <a:pt x="327" y="11"/>
                      </a:lnTo>
                      <a:lnTo>
                        <a:pt x="331" y="12"/>
                      </a:lnTo>
                      <a:lnTo>
                        <a:pt x="331" y="7"/>
                      </a:lnTo>
                      <a:lnTo>
                        <a:pt x="334" y="3"/>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7" name="Freeform 8"/>
                <p:cNvSpPr>
                  <a:spLocks/>
                </p:cNvSpPr>
                <p:nvPr/>
              </p:nvSpPr>
              <p:spPr bwMode="auto">
                <a:xfrm>
                  <a:off x="928688" y="2374900"/>
                  <a:ext cx="519113" cy="26988"/>
                </a:xfrm>
                <a:custGeom>
                  <a:avLst/>
                  <a:gdLst/>
                  <a:ahLst/>
                  <a:cxnLst>
                    <a:cxn ang="0">
                      <a:pos x="7" y="13"/>
                    </a:cxn>
                    <a:cxn ang="0">
                      <a:pos x="14" y="6"/>
                    </a:cxn>
                    <a:cxn ang="0">
                      <a:pos x="21" y="13"/>
                    </a:cxn>
                    <a:cxn ang="0">
                      <a:pos x="28" y="12"/>
                    </a:cxn>
                    <a:cxn ang="0">
                      <a:pos x="35" y="6"/>
                    </a:cxn>
                    <a:cxn ang="0">
                      <a:pos x="42" y="15"/>
                    </a:cxn>
                    <a:cxn ang="0">
                      <a:pos x="52" y="8"/>
                    </a:cxn>
                    <a:cxn ang="0">
                      <a:pos x="62" y="10"/>
                    </a:cxn>
                    <a:cxn ang="0">
                      <a:pos x="69" y="12"/>
                    </a:cxn>
                    <a:cxn ang="0">
                      <a:pos x="76" y="5"/>
                    </a:cxn>
                    <a:cxn ang="0">
                      <a:pos x="83" y="16"/>
                    </a:cxn>
                    <a:cxn ang="0">
                      <a:pos x="90" y="1"/>
                    </a:cxn>
                    <a:cxn ang="0">
                      <a:pos x="97" y="7"/>
                    </a:cxn>
                    <a:cxn ang="0">
                      <a:pos x="107" y="6"/>
                    </a:cxn>
                    <a:cxn ang="0">
                      <a:pos x="114" y="10"/>
                    </a:cxn>
                    <a:cxn ang="0">
                      <a:pos x="121" y="15"/>
                    </a:cxn>
                    <a:cxn ang="0">
                      <a:pos x="128" y="13"/>
                    </a:cxn>
                    <a:cxn ang="0">
                      <a:pos x="135" y="3"/>
                    </a:cxn>
                    <a:cxn ang="0">
                      <a:pos x="141" y="8"/>
                    </a:cxn>
                    <a:cxn ang="0">
                      <a:pos x="152" y="5"/>
                    </a:cxn>
                    <a:cxn ang="0">
                      <a:pos x="159" y="0"/>
                    </a:cxn>
                    <a:cxn ang="0">
                      <a:pos x="166" y="7"/>
                    </a:cxn>
                    <a:cxn ang="0">
                      <a:pos x="172" y="13"/>
                    </a:cxn>
                    <a:cxn ang="0">
                      <a:pos x="179" y="5"/>
                    </a:cxn>
                    <a:cxn ang="0">
                      <a:pos x="186" y="7"/>
                    </a:cxn>
                    <a:cxn ang="0">
                      <a:pos x="200" y="11"/>
                    </a:cxn>
                    <a:cxn ang="0">
                      <a:pos x="203" y="10"/>
                    </a:cxn>
                    <a:cxn ang="0">
                      <a:pos x="214" y="10"/>
                    </a:cxn>
                    <a:cxn ang="0">
                      <a:pos x="221" y="11"/>
                    </a:cxn>
                    <a:cxn ang="0">
                      <a:pos x="228" y="7"/>
                    </a:cxn>
                    <a:cxn ang="0">
                      <a:pos x="234" y="3"/>
                    </a:cxn>
                    <a:cxn ang="0">
                      <a:pos x="241" y="2"/>
                    </a:cxn>
                    <a:cxn ang="0">
                      <a:pos x="248" y="3"/>
                    </a:cxn>
                    <a:cxn ang="0">
                      <a:pos x="258" y="3"/>
                    </a:cxn>
                    <a:cxn ang="0">
                      <a:pos x="265" y="7"/>
                    </a:cxn>
                    <a:cxn ang="0">
                      <a:pos x="272" y="5"/>
                    </a:cxn>
                    <a:cxn ang="0">
                      <a:pos x="279" y="11"/>
                    </a:cxn>
                    <a:cxn ang="0">
                      <a:pos x="289" y="15"/>
                    </a:cxn>
                    <a:cxn ang="0">
                      <a:pos x="296" y="7"/>
                    </a:cxn>
                    <a:cxn ang="0">
                      <a:pos x="307" y="10"/>
                    </a:cxn>
                    <a:cxn ang="0">
                      <a:pos x="314" y="17"/>
                    </a:cxn>
                    <a:cxn ang="0">
                      <a:pos x="320" y="16"/>
                    </a:cxn>
                  </a:cxnLst>
                  <a:rect l="0" t="0" r="r" b="b"/>
                  <a:pathLst>
                    <a:path w="327" h="17">
                      <a:moveTo>
                        <a:pt x="0" y="3"/>
                      </a:moveTo>
                      <a:lnTo>
                        <a:pt x="4" y="10"/>
                      </a:lnTo>
                      <a:lnTo>
                        <a:pt x="7" y="13"/>
                      </a:lnTo>
                      <a:lnTo>
                        <a:pt x="7" y="7"/>
                      </a:lnTo>
                      <a:lnTo>
                        <a:pt x="11" y="7"/>
                      </a:lnTo>
                      <a:lnTo>
                        <a:pt x="14" y="6"/>
                      </a:lnTo>
                      <a:lnTo>
                        <a:pt x="14" y="12"/>
                      </a:lnTo>
                      <a:lnTo>
                        <a:pt x="17" y="8"/>
                      </a:lnTo>
                      <a:lnTo>
                        <a:pt x="21" y="13"/>
                      </a:lnTo>
                      <a:lnTo>
                        <a:pt x="24" y="5"/>
                      </a:lnTo>
                      <a:lnTo>
                        <a:pt x="24" y="13"/>
                      </a:lnTo>
                      <a:lnTo>
                        <a:pt x="28" y="12"/>
                      </a:lnTo>
                      <a:lnTo>
                        <a:pt x="31" y="12"/>
                      </a:lnTo>
                      <a:lnTo>
                        <a:pt x="35" y="8"/>
                      </a:lnTo>
                      <a:lnTo>
                        <a:pt x="35" y="6"/>
                      </a:lnTo>
                      <a:lnTo>
                        <a:pt x="38" y="13"/>
                      </a:lnTo>
                      <a:lnTo>
                        <a:pt x="42" y="3"/>
                      </a:lnTo>
                      <a:lnTo>
                        <a:pt x="42" y="15"/>
                      </a:lnTo>
                      <a:lnTo>
                        <a:pt x="45" y="8"/>
                      </a:lnTo>
                      <a:lnTo>
                        <a:pt x="48" y="7"/>
                      </a:lnTo>
                      <a:lnTo>
                        <a:pt x="52" y="8"/>
                      </a:lnTo>
                      <a:lnTo>
                        <a:pt x="55" y="8"/>
                      </a:lnTo>
                      <a:lnTo>
                        <a:pt x="59" y="8"/>
                      </a:lnTo>
                      <a:lnTo>
                        <a:pt x="62" y="10"/>
                      </a:lnTo>
                      <a:lnTo>
                        <a:pt x="62" y="12"/>
                      </a:lnTo>
                      <a:lnTo>
                        <a:pt x="66" y="5"/>
                      </a:lnTo>
                      <a:lnTo>
                        <a:pt x="69" y="12"/>
                      </a:lnTo>
                      <a:lnTo>
                        <a:pt x="69" y="6"/>
                      </a:lnTo>
                      <a:lnTo>
                        <a:pt x="73" y="7"/>
                      </a:lnTo>
                      <a:lnTo>
                        <a:pt x="76" y="5"/>
                      </a:lnTo>
                      <a:lnTo>
                        <a:pt x="79" y="12"/>
                      </a:lnTo>
                      <a:lnTo>
                        <a:pt x="79" y="6"/>
                      </a:lnTo>
                      <a:lnTo>
                        <a:pt x="83" y="16"/>
                      </a:lnTo>
                      <a:lnTo>
                        <a:pt x="86" y="11"/>
                      </a:lnTo>
                      <a:lnTo>
                        <a:pt x="86" y="5"/>
                      </a:lnTo>
                      <a:lnTo>
                        <a:pt x="90" y="1"/>
                      </a:lnTo>
                      <a:lnTo>
                        <a:pt x="93" y="10"/>
                      </a:lnTo>
                      <a:lnTo>
                        <a:pt x="97" y="10"/>
                      </a:lnTo>
                      <a:lnTo>
                        <a:pt x="97" y="7"/>
                      </a:lnTo>
                      <a:lnTo>
                        <a:pt x="100" y="13"/>
                      </a:lnTo>
                      <a:lnTo>
                        <a:pt x="104" y="17"/>
                      </a:lnTo>
                      <a:lnTo>
                        <a:pt x="107" y="6"/>
                      </a:lnTo>
                      <a:lnTo>
                        <a:pt x="107" y="11"/>
                      </a:lnTo>
                      <a:lnTo>
                        <a:pt x="110" y="15"/>
                      </a:lnTo>
                      <a:lnTo>
                        <a:pt x="114" y="10"/>
                      </a:lnTo>
                      <a:lnTo>
                        <a:pt x="114" y="8"/>
                      </a:lnTo>
                      <a:lnTo>
                        <a:pt x="117" y="13"/>
                      </a:lnTo>
                      <a:lnTo>
                        <a:pt x="121" y="15"/>
                      </a:lnTo>
                      <a:lnTo>
                        <a:pt x="124" y="6"/>
                      </a:lnTo>
                      <a:lnTo>
                        <a:pt x="124" y="5"/>
                      </a:lnTo>
                      <a:lnTo>
                        <a:pt x="128" y="13"/>
                      </a:lnTo>
                      <a:lnTo>
                        <a:pt x="131" y="5"/>
                      </a:lnTo>
                      <a:lnTo>
                        <a:pt x="131" y="10"/>
                      </a:lnTo>
                      <a:lnTo>
                        <a:pt x="135" y="3"/>
                      </a:lnTo>
                      <a:lnTo>
                        <a:pt x="138" y="6"/>
                      </a:lnTo>
                      <a:lnTo>
                        <a:pt x="141" y="6"/>
                      </a:lnTo>
                      <a:lnTo>
                        <a:pt x="141" y="8"/>
                      </a:lnTo>
                      <a:lnTo>
                        <a:pt x="145" y="15"/>
                      </a:lnTo>
                      <a:lnTo>
                        <a:pt x="148" y="7"/>
                      </a:lnTo>
                      <a:lnTo>
                        <a:pt x="152" y="5"/>
                      </a:lnTo>
                      <a:lnTo>
                        <a:pt x="152" y="8"/>
                      </a:lnTo>
                      <a:lnTo>
                        <a:pt x="155" y="10"/>
                      </a:lnTo>
                      <a:lnTo>
                        <a:pt x="159" y="0"/>
                      </a:lnTo>
                      <a:lnTo>
                        <a:pt x="159" y="8"/>
                      </a:lnTo>
                      <a:lnTo>
                        <a:pt x="162" y="11"/>
                      </a:lnTo>
                      <a:lnTo>
                        <a:pt x="166" y="7"/>
                      </a:lnTo>
                      <a:lnTo>
                        <a:pt x="169" y="12"/>
                      </a:lnTo>
                      <a:lnTo>
                        <a:pt x="169" y="7"/>
                      </a:lnTo>
                      <a:lnTo>
                        <a:pt x="172" y="13"/>
                      </a:lnTo>
                      <a:lnTo>
                        <a:pt x="176" y="8"/>
                      </a:lnTo>
                      <a:lnTo>
                        <a:pt x="179" y="3"/>
                      </a:lnTo>
                      <a:lnTo>
                        <a:pt x="179" y="5"/>
                      </a:lnTo>
                      <a:lnTo>
                        <a:pt x="183" y="12"/>
                      </a:lnTo>
                      <a:lnTo>
                        <a:pt x="186" y="11"/>
                      </a:lnTo>
                      <a:lnTo>
                        <a:pt x="186" y="7"/>
                      </a:lnTo>
                      <a:lnTo>
                        <a:pt x="190" y="8"/>
                      </a:lnTo>
                      <a:lnTo>
                        <a:pt x="193" y="12"/>
                      </a:lnTo>
                      <a:lnTo>
                        <a:pt x="200" y="11"/>
                      </a:lnTo>
                      <a:lnTo>
                        <a:pt x="197" y="11"/>
                      </a:lnTo>
                      <a:lnTo>
                        <a:pt x="200" y="11"/>
                      </a:lnTo>
                      <a:lnTo>
                        <a:pt x="203" y="10"/>
                      </a:lnTo>
                      <a:lnTo>
                        <a:pt x="207" y="12"/>
                      </a:lnTo>
                      <a:lnTo>
                        <a:pt x="210" y="13"/>
                      </a:lnTo>
                      <a:lnTo>
                        <a:pt x="214" y="10"/>
                      </a:lnTo>
                      <a:lnTo>
                        <a:pt x="214" y="3"/>
                      </a:lnTo>
                      <a:lnTo>
                        <a:pt x="217" y="11"/>
                      </a:lnTo>
                      <a:lnTo>
                        <a:pt x="221" y="11"/>
                      </a:lnTo>
                      <a:lnTo>
                        <a:pt x="224" y="13"/>
                      </a:lnTo>
                      <a:lnTo>
                        <a:pt x="224" y="11"/>
                      </a:lnTo>
                      <a:lnTo>
                        <a:pt x="228" y="7"/>
                      </a:lnTo>
                      <a:lnTo>
                        <a:pt x="231" y="10"/>
                      </a:lnTo>
                      <a:lnTo>
                        <a:pt x="231" y="7"/>
                      </a:lnTo>
                      <a:lnTo>
                        <a:pt x="234" y="3"/>
                      </a:lnTo>
                      <a:lnTo>
                        <a:pt x="238" y="7"/>
                      </a:lnTo>
                      <a:lnTo>
                        <a:pt x="241" y="5"/>
                      </a:lnTo>
                      <a:lnTo>
                        <a:pt x="241" y="2"/>
                      </a:lnTo>
                      <a:lnTo>
                        <a:pt x="245" y="10"/>
                      </a:lnTo>
                      <a:lnTo>
                        <a:pt x="248" y="13"/>
                      </a:lnTo>
                      <a:lnTo>
                        <a:pt x="248" y="3"/>
                      </a:lnTo>
                      <a:lnTo>
                        <a:pt x="252" y="5"/>
                      </a:lnTo>
                      <a:lnTo>
                        <a:pt x="255" y="5"/>
                      </a:lnTo>
                      <a:lnTo>
                        <a:pt x="258" y="3"/>
                      </a:lnTo>
                      <a:lnTo>
                        <a:pt x="258" y="15"/>
                      </a:lnTo>
                      <a:lnTo>
                        <a:pt x="262" y="15"/>
                      </a:lnTo>
                      <a:lnTo>
                        <a:pt x="265" y="7"/>
                      </a:lnTo>
                      <a:lnTo>
                        <a:pt x="269" y="15"/>
                      </a:lnTo>
                      <a:lnTo>
                        <a:pt x="269" y="2"/>
                      </a:lnTo>
                      <a:lnTo>
                        <a:pt x="272" y="5"/>
                      </a:lnTo>
                      <a:lnTo>
                        <a:pt x="276" y="3"/>
                      </a:lnTo>
                      <a:lnTo>
                        <a:pt x="276" y="15"/>
                      </a:lnTo>
                      <a:lnTo>
                        <a:pt x="279" y="11"/>
                      </a:lnTo>
                      <a:lnTo>
                        <a:pt x="283" y="5"/>
                      </a:lnTo>
                      <a:lnTo>
                        <a:pt x="286" y="10"/>
                      </a:lnTo>
                      <a:lnTo>
                        <a:pt x="289" y="15"/>
                      </a:lnTo>
                      <a:lnTo>
                        <a:pt x="293" y="12"/>
                      </a:lnTo>
                      <a:lnTo>
                        <a:pt x="296" y="6"/>
                      </a:lnTo>
                      <a:lnTo>
                        <a:pt x="296" y="7"/>
                      </a:lnTo>
                      <a:lnTo>
                        <a:pt x="300" y="11"/>
                      </a:lnTo>
                      <a:lnTo>
                        <a:pt x="303" y="7"/>
                      </a:lnTo>
                      <a:lnTo>
                        <a:pt x="307" y="10"/>
                      </a:lnTo>
                      <a:lnTo>
                        <a:pt x="310" y="10"/>
                      </a:lnTo>
                      <a:lnTo>
                        <a:pt x="314" y="15"/>
                      </a:lnTo>
                      <a:lnTo>
                        <a:pt x="314" y="17"/>
                      </a:lnTo>
                      <a:lnTo>
                        <a:pt x="317" y="10"/>
                      </a:lnTo>
                      <a:lnTo>
                        <a:pt x="320" y="6"/>
                      </a:lnTo>
                      <a:lnTo>
                        <a:pt x="320" y="16"/>
                      </a:lnTo>
                      <a:lnTo>
                        <a:pt x="324" y="16"/>
                      </a:lnTo>
                      <a:lnTo>
                        <a:pt x="327" y="12"/>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8" name="Freeform 9"/>
                <p:cNvSpPr>
                  <a:spLocks/>
                </p:cNvSpPr>
                <p:nvPr/>
              </p:nvSpPr>
              <p:spPr bwMode="auto">
                <a:xfrm>
                  <a:off x="1447800" y="2370138"/>
                  <a:ext cx="519113" cy="36513"/>
                </a:xfrm>
                <a:custGeom>
                  <a:avLst/>
                  <a:gdLst/>
                  <a:ahLst/>
                  <a:cxnLst>
                    <a:cxn ang="0">
                      <a:pos x="4" y="6"/>
                    </a:cxn>
                    <a:cxn ang="0">
                      <a:pos x="18" y="5"/>
                    </a:cxn>
                    <a:cxn ang="0">
                      <a:pos x="21" y="19"/>
                    </a:cxn>
                    <a:cxn ang="0">
                      <a:pos x="35" y="13"/>
                    </a:cxn>
                    <a:cxn ang="0">
                      <a:pos x="38" y="10"/>
                    </a:cxn>
                    <a:cxn ang="0">
                      <a:pos x="45" y="9"/>
                    </a:cxn>
                    <a:cxn ang="0">
                      <a:pos x="55" y="5"/>
                    </a:cxn>
                    <a:cxn ang="0">
                      <a:pos x="62" y="13"/>
                    </a:cxn>
                    <a:cxn ang="0">
                      <a:pos x="69" y="16"/>
                    </a:cxn>
                    <a:cxn ang="0">
                      <a:pos x="76" y="9"/>
                    </a:cxn>
                    <a:cxn ang="0">
                      <a:pos x="86" y="6"/>
                    </a:cxn>
                    <a:cxn ang="0">
                      <a:pos x="93" y="16"/>
                    </a:cxn>
                    <a:cxn ang="0">
                      <a:pos x="100" y="16"/>
                    </a:cxn>
                    <a:cxn ang="0">
                      <a:pos x="107" y="8"/>
                    </a:cxn>
                    <a:cxn ang="0">
                      <a:pos x="114" y="14"/>
                    </a:cxn>
                    <a:cxn ang="0">
                      <a:pos x="121" y="9"/>
                    </a:cxn>
                    <a:cxn ang="0">
                      <a:pos x="131" y="11"/>
                    </a:cxn>
                    <a:cxn ang="0">
                      <a:pos x="138" y="13"/>
                    </a:cxn>
                    <a:cxn ang="0">
                      <a:pos x="148" y="14"/>
                    </a:cxn>
                    <a:cxn ang="0">
                      <a:pos x="155" y="9"/>
                    </a:cxn>
                    <a:cxn ang="0">
                      <a:pos x="162" y="14"/>
                    </a:cxn>
                    <a:cxn ang="0">
                      <a:pos x="169" y="6"/>
                    </a:cxn>
                    <a:cxn ang="0">
                      <a:pos x="176" y="11"/>
                    </a:cxn>
                    <a:cxn ang="0">
                      <a:pos x="183" y="15"/>
                    </a:cxn>
                    <a:cxn ang="0">
                      <a:pos x="193" y="14"/>
                    </a:cxn>
                    <a:cxn ang="0">
                      <a:pos x="200" y="11"/>
                    </a:cxn>
                    <a:cxn ang="0">
                      <a:pos x="210" y="11"/>
                    </a:cxn>
                    <a:cxn ang="0">
                      <a:pos x="217" y="8"/>
                    </a:cxn>
                    <a:cxn ang="0">
                      <a:pos x="224" y="0"/>
                    </a:cxn>
                    <a:cxn ang="0">
                      <a:pos x="231" y="23"/>
                    </a:cxn>
                    <a:cxn ang="0">
                      <a:pos x="238" y="8"/>
                    </a:cxn>
                    <a:cxn ang="0">
                      <a:pos x="248" y="5"/>
                    </a:cxn>
                    <a:cxn ang="0">
                      <a:pos x="255" y="21"/>
                    </a:cxn>
                    <a:cxn ang="0">
                      <a:pos x="262" y="14"/>
                    </a:cxn>
                    <a:cxn ang="0">
                      <a:pos x="269" y="10"/>
                    </a:cxn>
                    <a:cxn ang="0">
                      <a:pos x="276" y="10"/>
                    </a:cxn>
                    <a:cxn ang="0">
                      <a:pos x="283" y="13"/>
                    </a:cxn>
                    <a:cxn ang="0">
                      <a:pos x="293" y="13"/>
                    </a:cxn>
                    <a:cxn ang="0">
                      <a:pos x="300" y="9"/>
                    </a:cxn>
                    <a:cxn ang="0">
                      <a:pos x="307" y="13"/>
                    </a:cxn>
                    <a:cxn ang="0">
                      <a:pos x="314" y="5"/>
                    </a:cxn>
                    <a:cxn ang="0">
                      <a:pos x="321" y="16"/>
                    </a:cxn>
                  </a:cxnLst>
                  <a:rect l="0" t="0" r="r" b="b"/>
                  <a:pathLst>
                    <a:path w="327" h="23">
                      <a:moveTo>
                        <a:pt x="0" y="15"/>
                      </a:moveTo>
                      <a:lnTo>
                        <a:pt x="4" y="16"/>
                      </a:lnTo>
                      <a:lnTo>
                        <a:pt x="4" y="6"/>
                      </a:lnTo>
                      <a:lnTo>
                        <a:pt x="7" y="16"/>
                      </a:lnTo>
                      <a:lnTo>
                        <a:pt x="11" y="5"/>
                      </a:lnTo>
                      <a:lnTo>
                        <a:pt x="18" y="5"/>
                      </a:lnTo>
                      <a:lnTo>
                        <a:pt x="14" y="5"/>
                      </a:lnTo>
                      <a:lnTo>
                        <a:pt x="18" y="5"/>
                      </a:lnTo>
                      <a:lnTo>
                        <a:pt x="21" y="19"/>
                      </a:lnTo>
                      <a:lnTo>
                        <a:pt x="24" y="15"/>
                      </a:lnTo>
                      <a:lnTo>
                        <a:pt x="28" y="16"/>
                      </a:lnTo>
                      <a:lnTo>
                        <a:pt x="35" y="13"/>
                      </a:lnTo>
                      <a:lnTo>
                        <a:pt x="31" y="13"/>
                      </a:lnTo>
                      <a:lnTo>
                        <a:pt x="35" y="13"/>
                      </a:lnTo>
                      <a:lnTo>
                        <a:pt x="38" y="10"/>
                      </a:lnTo>
                      <a:lnTo>
                        <a:pt x="38" y="19"/>
                      </a:lnTo>
                      <a:lnTo>
                        <a:pt x="42" y="15"/>
                      </a:lnTo>
                      <a:lnTo>
                        <a:pt x="45" y="9"/>
                      </a:lnTo>
                      <a:lnTo>
                        <a:pt x="49" y="8"/>
                      </a:lnTo>
                      <a:lnTo>
                        <a:pt x="52" y="9"/>
                      </a:lnTo>
                      <a:lnTo>
                        <a:pt x="55" y="5"/>
                      </a:lnTo>
                      <a:lnTo>
                        <a:pt x="59" y="5"/>
                      </a:lnTo>
                      <a:lnTo>
                        <a:pt x="59" y="16"/>
                      </a:lnTo>
                      <a:lnTo>
                        <a:pt x="62" y="13"/>
                      </a:lnTo>
                      <a:lnTo>
                        <a:pt x="66" y="15"/>
                      </a:lnTo>
                      <a:lnTo>
                        <a:pt x="66" y="19"/>
                      </a:lnTo>
                      <a:lnTo>
                        <a:pt x="69" y="16"/>
                      </a:lnTo>
                      <a:lnTo>
                        <a:pt x="73" y="15"/>
                      </a:lnTo>
                      <a:lnTo>
                        <a:pt x="76" y="15"/>
                      </a:lnTo>
                      <a:lnTo>
                        <a:pt x="76" y="9"/>
                      </a:lnTo>
                      <a:lnTo>
                        <a:pt x="80" y="8"/>
                      </a:lnTo>
                      <a:lnTo>
                        <a:pt x="83" y="4"/>
                      </a:lnTo>
                      <a:lnTo>
                        <a:pt x="86" y="6"/>
                      </a:lnTo>
                      <a:lnTo>
                        <a:pt x="86" y="9"/>
                      </a:lnTo>
                      <a:lnTo>
                        <a:pt x="90" y="6"/>
                      </a:lnTo>
                      <a:lnTo>
                        <a:pt x="93" y="16"/>
                      </a:lnTo>
                      <a:lnTo>
                        <a:pt x="93" y="14"/>
                      </a:lnTo>
                      <a:lnTo>
                        <a:pt x="97" y="11"/>
                      </a:lnTo>
                      <a:lnTo>
                        <a:pt x="100" y="16"/>
                      </a:lnTo>
                      <a:lnTo>
                        <a:pt x="104" y="8"/>
                      </a:lnTo>
                      <a:lnTo>
                        <a:pt x="104" y="15"/>
                      </a:lnTo>
                      <a:lnTo>
                        <a:pt x="107" y="8"/>
                      </a:lnTo>
                      <a:lnTo>
                        <a:pt x="111" y="14"/>
                      </a:lnTo>
                      <a:lnTo>
                        <a:pt x="111" y="8"/>
                      </a:lnTo>
                      <a:lnTo>
                        <a:pt x="114" y="14"/>
                      </a:lnTo>
                      <a:lnTo>
                        <a:pt x="117" y="11"/>
                      </a:lnTo>
                      <a:lnTo>
                        <a:pt x="121" y="10"/>
                      </a:lnTo>
                      <a:lnTo>
                        <a:pt x="121" y="9"/>
                      </a:lnTo>
                      <a:lnTo>
                        <a:pt x="124" y="8"/>
                      </a:lnTo>
                      <a:lnTo>
                        <a:pt x="128" y="13"/>
                      </a:lnTo>
                      <a:lnTo>
                        <a:pt x="131" y="11"/>
                      </a:lnTo>
                      <a:lnTo>
                        <a:pt x="131" y="10"/>
                      </a:lnTo>
                      <a:lnTo>
                        <a:pt x="135" y="11"/>
                      </a:lnTo>
                      <a:lnTo>
                        <a:pt x="138" y="13"/>
                      </a:lnTo>
                      <a:lnTo>
                        <a:pt x="142" y="15"/>
                      </a:lnTo>
                      <a:lnTo>
                        <a:pt x="145" y="11"/>
                      </a:lnTo>
                      <a:lnTo>
                        <a:pt x="148" y="14"/>
                      </a:lnTo>
                      <a:lnTo>
                        <a:pt x="148" y="10"/>
                      </a:lnTo>
                      <a:lnTo>
                        <a:pt x="152" y="4"/>
                      </a:lnTo>
                      <a:lnTo>
                        <a:pt x="155" y="9"/>
                      </a:lnTo>
                      <a:lnTo>
                        <a:pt x="155" y="6"/>
                      </a:lnTo>
                      <a:lnTo>
                        <a:pt x="159" y="5"/>
                      </a:lnTo>
                      <a:lnTo>
                        <a:pt x="162" y="14"/>
                      </a:lnTo>
                      <a:lnTo>
                        <a:pt x="166" y="10"/>
                      </a:lnTo>
                      <a:lnTo>
                        <a:pt x="166" y="11"/>
                      </a:lnTo>
                      <a:lnTo>
                        <a:pt x="169" y="6"/>
                      </a:lnTo>
                      <a:lnTo>
                        <a:pt x="172" y="6"/>
                      </a:lnTo>
                      <a:lnTo>
                        <a:pt x="176" y="13"/>
                      </a:lnTo>
                      <a:lnTo>
                        <a:pt x="176" y="11"/>
                      </a:lnTo>
                      <a:lnTo>
                        <a:pt x="179" y="18"/>
                      </a:lnTo>
                      <a:lnTo>
                        <a:pt x="183" y="16"/>
                      </a:lnTo>
                      <a:lnTo>
                        <a:pt x="183" y="15"/>
                      </a:lnTo>
                      <a:lnTo>
                        <a:pt x="186" y="14"/>
                      </a:lnTo>
                      <a:lnTo>
                        <a:pt x="190" y="10"/>
                      </a:lnTo>
                      <a:lnTo>
                        <a:pt x="193" y="14"/>
                      </a:lnTo>
                      <a:lnTo>
                        <a:pt x="193" y="15"/>
                      </a:lnTo>
                      <a:lnTo>
                        <a:pt x="197" y="13"/>
                      </a:lnTo>
                      <a:lnTo>
                        <a:pt x="200" y="11"/>
                      </a:lnTo>
                      <a:lnTo>
                        <a:pt x="203" y="10"/>
                      </a:lnTo>
                      <a:lnTo>
                        <a:pt x="207" y="13"/>
                      </a:lnTo>
                      <a:lnTo>
                        <a:pt x="210" y="11"/>
                      </a:lnTo>
                      <a:lnTo>
                        <a:pt x="210" y="6"/>
                      </a:lnTo>
                      <a:lnTo>
                        <a:pt x="214" y="16"/>
                      </a:lnTo>
                      <a:lnTo>
                        <a:pt x="217" y="8"/>
                      </a:lnTo>
                      <a:lnTo>
                        <a:pt x="221" y="1"/>
                      </a:lnTo>
                      <a:lnTo>
                        <a:pt x="221" y="15"/>
                      </a:lnTo>
                      <a:lnTo>
                        <a:pt x="224" y="0"/>
                      </a:lnTo>
                      <a:lnTo>
                        <a:pt x="228" y="8"/>
                      </a:lnTo>
                      <a:lnTo>
                        <a:pt x="228" y="19"/>
                      </a:lnTo>
                      <a:lnTo>
                        <a:pt x="231" y="23"/>
                      </a:lnTo>
                      <a:lnTo>
                        <a:pt x="234" y="14"/>
                      </a:lnTo>
                      <a:lnTo>
                        <a:pt x="238" y="19"/>
                      </a:lnTo>
                      <a:lnTo>
                        <a:pt x="238" y="8"/>
                      </a:lnTo>
                      <a:lnTo>
                        <a:pt x="241" y="16"/>
                      </a:lnTo>
                      <a:lnTo>
                        <a:pt x="245" y="6"/>
                      </a:lnTo>
                      <a:lnTo>
                        <a:pt x="248" y="5"/>
                      </a:lnTo>
                      <a:lnTo>
                        <a:pt x="248" y="15"/>
                      </a:lnTo>
                      <a:lnTo>
                        <a:pt x="252" y="13"/>
                      </a:lnTo>
                      <a:lnTo>
                        <a:pt x="255" y="21"/>
                      </a:lnTo>
                      <a:lnTo>
                        <a:pt x="255" y="9"/>
                      </a:lnTo>
                      <a:lnTo>
                        <a:pt x="259" y="10"/>
                      </a:lnTo>
                      <a:lnTo>
                        <a:pt x="262" y="14"/>
                      </a:lnTo>
                      <a:lnTo>
                        <a:pt x="265" y="16"/>
                      </a:lnTo>
                      <a:lnTo>
                        <a:pt x="265" y="9"/>
                      </a:lnTo>
                      <a:lnTo>
                        <a:pt x="269" y="10"/>
                      </a:lnTo>
                      <a:lnTo>
                        <a:pt x="272" y="8"/>
                      </a:lnTo>
                      <a:lnTo>
                        <a:pt x="272" y="14"/>
                      </a:lnTo>
                      <a:lnTo>
                        <a:pt x="276" y="10"/>
                      </a:lnTo>
                      <a:lnTo>
                        <a:pt x="279" y="8"/>
                      </a:lnTo>
                      <a:lnTo>
                        <a:pt x="283" y="15"/>
                      </a:lnTo>
                      <a:lnTo>
                        <a:pt x="283" y="13"/>
                      </a:lnTo>
                      <a:lnTo>
                        <a:pt x="286" y="13"/>
                      </a:lnTo>
                      <a:lnTo>
                        <a:pt x="290" y="8"/>
                      </a:lnTo>
                      <a:lnTo>
                        <a:pt x="293" y="13"/>
                      </a:lnTo>
                      <a:lnTo>
                        <a:pt x="293" y="18"/>
                      </a:lnTo>
                      <a:lnTo>
                        <a:pt x="296" y="15"/>
                      </a:lnTo>
                      <a:lnTo>
                        <a:pt x="300" y="9"/>
                      </a:lnTo>
                      <a:lnTo>
                        <a:pt x="300" y="8"/>
                      </a:lnTo>
                      <a:lnTo>
                        <a:pt x="303" y="15"/>
                      </a:lnTo>
                      <a:lnTo>
                        <a:pt x="307" y="13"/>
                      </a:lnTo>
                      <a:lnTo>
                        <a:pt x="310" y="15"/>
                      </a:lnTo>
                      <a:lnTo>
                        <a:pt x="310" y="10"/>
                      </a:lnTo>
                      <a:lnTo>
                        <a:pt x="314" y="5"/>
                      </a:lnTo>
                      <a:lnTo>
                        <a:pt x="317" y="6"/>
                      </a:lnTo>
                      <a:lnTo>
                        <a:pt x="317" y="10"/>
                      </a:lnTo>
                      <a:lnTo>
                        <a:pt x="321" y="16"/>
                      </a:lnTo>
                      <a:lnTo>
                        <a:pt x="324" y="15"/>
                      </a:lnTo>
                      <a:lnTo>
                        <a:pt x="327" y="14"/>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9" name="Freeform 10"/>
                <p:cNvSpPr>
                  <a:spLocks/>
                </p:cNvSpPr>
                <p:nvPr/>
              </p:nvSpPr>
              <p:spPr bwMode="auto">
                <a:xfrm>
                  <a:off x="1966913" y="2374900"/>
                  <a:ext cx="514350" cy="26988"/>
                </a:xfrm>
                <a:custGeom>
                  <a:avLst/>
                  <a:gdLst/>
                  <a:ahLst/>
                  <a:cxnLst>
                    <a:cxn ang="0">
                      <a:pos x="4" y="11"/>
                    </a:cxn>
                    <a:cxn ang="0">
                      <a:pos x="11" y="6"/>
                    </a:cxn>
                    <a:cxn ang="0">
                      <a:pos x="21" y="16"/>
                    </a:cxn>
                    <a:cxn ang="0">
                      <a:pos x="28" y="17"/>
                    </a:cxn>
                    <a:cxn ang="0">
                      <a:pos x="38" y="0"/>
                    </a:cxn>
                    <a:cxn ang="0">
                      <a:pos x="45" y="8"/>
                    </a:cxn>
                    <a:cxn ang="0">
                      <a:pos x="52" y="7"/>
                    </a:cxn>
                    <a:cxn ang="0">
                      <a:pos x="59" y="13"/>
                    </a:cxn>
                    <a:cxn ang="0">
                      <a:pos x="66" y="12"/>
                    </a:cxn>
                    <a:cxn ang="0">
                      <a:pos x="73" y="12"/>
                    </a:cxn>
                    <a:cxn ang="0">
                      <a:pos x="83" y="8"/>
                    </a:cxn>
                    <a:cxn ang="0">
                      <a:pos x="90" y="5"/>
                    </a:cxn>
                    <a:cxn ang="0">
                      <a:pos x="97" y="11"/>
                    </a:cxn>
                    <a:cxn ang="0">
                      <a:pos x="104" y="3"/>
                    </a:cxn>
                    <a:cxn ang="0">
                      <a:pos x="114" y="10"/>
                    </a:cxn>
                    <a:cxn ang="0">
                      <a:pos x="121" y="10"/>
                    </a:cxn>
                    <a:cxn ang="0">
                      <a:pos x="128" y="12"/>
                    </a:cxn>
                    <a:cxn ang="0">
                      <a:pos x="138" y="10"/>
                    </a:cxn>
                    <a:cxn ang="0">
                      <a:pos x="145" y="8"/>
                    </a:cxn>
                    <a:cxn ang="0">
                      <a:pos x="155" y="13"/>
                    </a:cxn>
                    <a:cxn ang="0">
                      <a:pos x="162" y="13"/>
                    </a:cxn>
                    <a:cxn ang="0">
                      <a:pos x="169" y="12"/>
                    </a:cxn>
                    <a:cxn ang="0">
                      <a:pos x="176" y="15"/>
                    </a:cxn>
                    <a:cxn ang="0">
                      <a:pos x="183" y="10"/>
                    </a:cxn>
                    <a:cxn ang="0">
                      <a:pos x="190" y="6"/>
                    </a:cxn>
                    <a:cxn ang="0">
                      <a:pos x="200" y="5"/>
                    </a:cxn>
                    <a:cxn ang="0">
                      <a:pos x="207" y="15"/>
                    </a:cxn>
                    <a:cxn ang="0">
                      <a:pos x="214" y="8"/>
                    </a:cxn>
                    <a:cxn ang="0">
                      <a:pos x="221" y="5"/>
                    </a:cxn>
                    <a:cxn ang="0">
                      <a:pos x="228" y="16"/>
                    </a:cxn>
                    <a:cxn ang="0">
                      <a:pos x="235" y="10"/>
                    </a:cxn>
                    <a:cxn ang="0">
                      <a:pos x="245" y="13"/>
                    </a:cxn>
                    <a:cxn ang="0">
                      <a:pos x="252" y="10"/>
                    </a:cxn>
                    <a:cxn ang="0">
                      <a:pos x="259" y="6"/>
                    </a:cxn>
                    <a:cxn ang="0">
                      <a:pos x="266" y="1"/>
                    </a:cxn>
                    <a:cxn ang="0">
                      <a:pos x="272" y="12"/>
                    </a:cxn>
                    <a:cxn ang="0">
                      <a:pos x="279" y="8"/>
                    </a:cxn>
                    <a:cxn ang="0">
                      <a:pos x="290" y="12"/>
                    </a:cxn>
                    <a:cxn ang="0">
                      <a:pos x="297" y="10"/>
                    </a:cxn>
                    <a:cxn ang="0">
                      <a:pos x="307" y="7"/>
                    </a:cxn>
                    <a:cxn ang="0">
                      <a:pos x="314" y="12"/>
                    </a:cxn>
                    <a:cxn ang="0">
                      <a:pos x="321" y="7"/>
                    </a:cxn>
                  </a:cxnLst>
                  <a:rect l="0" t="0" r="r" b="b"/>
                  <a:pathLst>
                    <a:path w="324" h="17">
                      <a:moveTo>
                        <a:pt x="0" y="11"/>
                      </a:moveTo>
                      <a:lnTo>
                        <a:pt x="0" y="15"/>
                      </a:lnTo>
                      <a:lnTo>
                        <a:pt x="4" y="11"/>
                      </a:lnTo>
                      <a:lnTo>
                        <a:pt x="7" y="5"/>
                      </a:lnTo>
                      <a:lnTo>
                        <a:pt x="11" y="15"/>
                      </a:lnTo>
                      <a:lnTo>
                        <a:pt x="11" y="6"/>
                      </a:lnTo>
                      <a:lnTo>
                        <a:pt x="14" y="12"/>
                      </a:lnTo>
                      <a:lnTo>
                        <a:pt x="18" y="11"/>
                      </a:lnTo>
                      <a:lnTo>
                        <a:pt x="21" y="16"/>
                      </a:lnTo>
                      <a:lnTo>
                        <a:pt x="25" y="7"/>
                      </a:lnTo>
                      <a:lnTo>
                        <a:pt x="28" y="11"/>
                      </a:lnTo>
                      <a:lnTo>
                        <a:pt x="28" y="17"/>
                      </a:lnTo>
                      <a:lnTo>
                        <a:pt x="31" y="7"/>
                      </a:lnTo>
                      <a:lnTo>
                        <a:pt x="35" y="6"/>
                      </a:lnTo>
                      <a:lnTo>
                        <a:pt x="38" y="0"/>
                      </a:lnTo>
                      <a:lnTo>
                        <a:pt x="38" y="12"/>
                      </a:lnTo>
                      <a:lnTo>
                        <a:pt x="42" y="11"/>
                      </a:lnTo>
                      <a:lnTo>
                        <a:pt x="45" y="8"/>
                      </a:lnTo>
                      <a:lnTo>
                        <a:pt x="45" y="11"/>
                      </a:lnTo>
                      <a:lnTo>
                        <a:pt x="49" y="8"/>
                      </a:lnTo>
                      <a:lnTo>
                        <a:pt x="52" y="7"/>
                      </a:lnTo>
                      <a:lnTo>
                        <a:pt x="56" y="8"/>
                      </a:lnTo>
                      <a:lnTo>
                        <a:pt x="56" y="0"/>
                      </a:lnTo>
                      <a:lnTo>
                        <a:pt x="59" y="13"/>
                      </a:lnTo>
                      <a:lnTo>
                        <a:pt x="62" y="10"/>
                      </a:lnTo>
                      <a:lnTo>
                        <a:pt x="62" y="8"/>
                      </a:lnTo>
                      <a:lnTo>
                        <a:pt x="66" y="12"/>
                      </a:lnTo>
                      <a:lnTo>
                        <a:pt x="69" y="0"/>
                      </a:lnTo>
                      <a:lnTo>
                        <a:pt x="73" y="10"/>
                      </a:lnTo>
                      <a:lnTo>
                        <a:pt x="73" y="12"/>
                      </a:lnTo>
                      <a:lnTo>
                        <a:pt x="76" y="16"/>
                      </a:lnTo>
                      <a:lnTo>
                        <a:pt x="80" y="7"/>
                      </a:lnTo>
                      <a:lnTo>
                        <a:pt x="83" y="8"/>
                      </a:lnTo>
                      <a:lnTo>
                        <a:pt x="83" y="11"/>
                      </a:lnTo>
                      <a:lnTo>
                        <a:pt x="86" y="5"/>
                      </a:lnTo>
                      <a:lnTo>
                        <a:pt x="90" y="5"/>
                      </a:lnTo>
                      <a:lnTo>
                        <a:pt x="90" y="7"/>
                      </a:lnTo>
                      <a:lnTo>
                        <a:pt x="93" y="12"/>
                      </a:lnTo>
                      <a:lnTo>
                        <a:pt x="97" y="11"/>
                      </a:lnTo>
                      <a:lnTo>
                        <a:pt x="100" y="11"/>
                      </a:lnTo>
                      <a:lnTo>
                        <a:pt x="100" y="3"/>
                      </a:lnTo>
                      <a:lnTo>
                        <a:pt x="104" y="3"/>
                      </a:lnTo>
                      <a:lnTo>
                        <a:pt x="107" y="2"/>
                      </a:lnTo>
                      <a:lnTo>
                        <a:pt x="111" y="13"/>
                      </a:lnTo>
                      <a:lnTo>
                        <a:pt x="114" y="10"/>
                      </a:lnTo>
                      <a:lnTo>
                        <a:pt x="117" y="16"/>
                      </a:lnTo>
                      <a:lnTo>
                        <a:pt x="117" y="3"/>
                      </a:lnTo>
                      <a:lnTo>
                        <a:pt x="121" y="10"/>
                      </a:lnTo>
                      <a:lnTo>
                        <a:pt x="124" y="8"/>
                      </a:lnTo>
                      <a:lnTo>
                        <a:pt x="128" y="6"/>
                      </a:lnTo>
                      <a:lnTo>
                        <a:pt x="128" y="12"/>
                      </a:lnTo>
                      <a:lnTo>
                        <a:pt x="131" y="10"/>
                      </a:lnTo>
                      <a:lnTo>
                        <a:pt x="135" y="8"/>
                      </a:lnTo>
                      <a:lnTo>
                        <a:pt x="138" y="10"/>
                      </a:lnTo>
                      <a:lnTo>
                        <a:pt x="142" y="8"/>
                      </a:lnTo>
                      <a:lnTo>
                        <a:pt x="145" y="10"/>
                      </a:lnTo>
                      <a:lnTo>
                        <a:pt x="145" y="8"/>
                      </a:lnTo>
                      <a:lnTo>
                        <a:pt x="148" y="6"/>
                      </a:lnTo>
                      <a:lnTo>
                        <a:pt x="152" y="10"/>
                      </a:lnTo>
                      <a:lnTo>
                        <a:pt x="155" y="13"/>
                      </a:lnTo>
                      <a:lnTo>
                        <a:pt x="155" y="8"/>
                      </a:lnTo>
                      <a:lnTo>
                        <a:pt x="159" y="8"/>
                      </a:lnTo>
                      <a:lnTo>
                        <a:pt x="162" y="13"/>
                      </a:lnTo>
                      <a:lnTo>
                        <a:pt x="162" y="11"/>
                      </a:lnTo>
                      <a:lnTo>
                        <a:pt x="166" y="5"/>
                      </a:lnTo>
                      <a:lnTo>
                        <a:pt x="169" y="12"/>
                      </a:lnTo>
                      <a:lnTo>
                        <a:pt x="173" y="10"/>
                      </a:lnTo>
                      <a:lnTo>
                        <a:pt x="173" y="11"/>
                      </a:lnTo>
                      <a:lnTo>
                        <a:pt x="176" y="15"/>
                      </a:lnTo>
                      <a:lnTo>
                        <a:pt x="179" y="15"/>
                      </a:lnTo>
                      <a:lnTo>
                        <a:pt x="179" y="10"/>
                      </a:lnTo>
                      <a:lnTo>
                        <a:pt x="183" y="10"/>
                      </a:lnTo>
                      <a:lnTo>
                        <a:pt x="186" y="11"/>
                      </a:lnTo>
                      <a:lnTo>
                        <a:pt x="190" y="5"/>
                      </a:lnTo>
                      <a:lnTo>
                        <a:pt x="190" y="6"/>
                      </a:lnTo>
                      <a:lnTo>
                        <a:pt x="193" y="3"/>
                      </a:lnTo>
                      <a:lnTo>
                        <a:pt x="197" y="5"/>
                      </a:lnTo>
                      <a:lnTo>
                        <a:pt x="200" y="5"/>
                      </a:lnTo>
                      <a:lnTo>
                        <a:pt x="200" y="11"/>
                      </a:lnTo>
                      <a:lnTo>
                        <a:pt x="204" y="10"/>
                      </a:lnTo>
                      <a:lnTo>
                        <a:pt x="207" y="15"/>
                      </a:lnTo>
                      <a:lnTo>
                        <a:pt x="207" y="8"/>
                      </a:lnTo>
                      <a:lnTo>
                        <a:pt x="210" y="12"/>
                      </a:lnTo>
                      <a:lnTo>
                        <a:pt x="214" y="8"/>
                      </a:lnTo>
                      <a:lnTo>
                        <a:pt x="217" y="8"/>
                      </a:lnTo>
                      <a:lnTo>
                        <a:pt x="217" y="0"/>
                      </a:lnTo>
                      <a:lnTo>
                        <a:pt x="221" y="5"/>
                      </a:lnTo>
                      <a:lnTo>
                        <a:pt x="224" y="10"/>
                      </a:lnTo>
                      <a:lnTo>
                        <a:pt x="224" y="15"/>
                      </a:lnTo>
                      <a:lnTo>
                        <a:pt x="228" y="16"/>
                      </a:lnTo>
                      <a:lnTo>
                        <a:pt x="231" y="8"/>
                      </a:lnTo>
                      <a:lnTo>
                        <a:pt x="235" y="5"/>
                      </a:lnTo>
                      <a:lnTo>
                        <a:pt x="235" y="10"/>
                      </a:lnTo>
                      <a:lnTo>
                        <a:pt x="238" y="13"/>
                      </a:lnTo>
                      <a:lnTo>
                        <a:pt x="241" y="16"/>
                      </a:lnTo>
                      <a:lnTo>
                        <a:pt x="245" y="13"/>
                      </a:lnTo>
                      <a:lnTo>
                        <a:pt x="245" y="8"/>
                      </a:lnTo>
                      <a:lnTo>
                        <a:pt x="248" y="10"/>
                      </a:lnTo>
                      <a:lnTo>
                        <a:pt x="252" y="10"/>
                      </a:lnTo>
                      <a:lnTo>
                        <a:pt x="252" y="1"/>
                      </a:lnTo>
                      <a:lnTo>
                        <a:pt x="255" y="5"/>
                      </a:lnTo>
                      <a:lnTo>
                        <a:pt x="259" y="6"/>
                      </a:lnTo>
                      <a:lnTo>
                        <a:pt x="262" y="11"/>
                      </a:lnTo>
                      <a:lnTo>
                        <a:pt x="262" y="2"/>
                      </a:lnTo>
                      <a:lnTo>
                        <a:pt x="266" y="1"/>
                      </a:lnTo>
                      <a:lnTo>
                        <a:pt x="269" y="8"/>
                      </a:lnTo>
                      <a:lnTo>
                        <a:pt x="272" y="7"/>
                      </a:lnTo>
                      <a:lnTo>
                        <a:pt x="272" y="12"/>
                      </a:lnTo>
                      <a:lnTo>
                        <a:pt x="276" y="10"/>
                      </a:lnTo>
                      <a:lnTo>
                        <a:pt x="279" y="6"/>
                      </a:lnTo>
                      <a:lnTo>
                        <a:pt x="279" y="8"/>
                      </a:lnTo>
                      <a:lnTo>
                        <a:pt x="283" y="8"/>
                      </a:lnTo>
                      <a:lnTo>
                        <a:pt x="286" y="2"/>
                      </a:lnTo>
                      <a:lnTo>
                        <a:pt x="290" y="12"/>
                      </a:lnTo>
                      <a:lnTo>
                        <a:pt x="293" y="2"/>
                      </a:lnTo>
                      <a:lnTo>
                        <a:pt x="297" y="8"/>
                      </a:lnTo>
                      <a:lnTo>
                        <a:pt x="297" y="10"/>
                      </a:lnTo>
                      <a:lnTo>
                        <a:pt x="300" y="12"/>
                      </a:lnTo>
                      <a:lnTo>
                        <a:pt x="303" y="5"/>
                      </a:lnTo>
                      <a:lnTo>
                        <a:pt x="307" y="7"/>
                      </a:lnTo>
                      <a:lnTo>
                        <a:pt x="307" y="8"/>
                      </a:lnTo>
                      <a:lnTo>
                        <a:pt x="310" y="11"/>
                      </a:lnTo>
                      <a:lnTo>
                        <a:pt x="314" y="12"/>
                      </a:lnTo>
                      <a:lnTo>
                        <a:pt x="317" y="12"/>
                      </a:lnTo>
                      <a:lnTo>
                        <a:pt x="317" y="8"/>
                      </a:lnTo>
                      <a:lnTo>
                        <a:pt x="321" y="7"/>
                      </a:lnTo>
                      <a:lnTo>
                        <a:pt x="324" y="12"/>
                      </a:lnTo>
                      <a:lnTo>
                        <a:pt x="324" y="8"/>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0" name="Freeform 11"/>
                <p:cNvSpPr>
                  <a:spLocks/>
                </p:cNvSpPr>
                <p:nvPr/>
              </p:nvSpPr>
              <p:spPr bwMode="auto">
                <a:xfrm>
                  <a:off x="2481263" y="2371725"/>
                  <a:ext cx="212725" cy="28575"/>
                </a:xfrm>
                <a:custGeom>
                  <a:avLst/>
                  <a:gdLst/>
                  <a:ahLst/>
                  <a:cxnLst>
                    <a:cxn ang="0">
                      <a:pos x="0" y="10"/>
                    </a:cxn>
                    <a:cxn ang="0">
                      <a:pos x="3" y="18"/>
                    </a:cxn>
                    <a:cxn ang="0">
                      <a:pos x="7" y="13"/>
                    </a:cxn>
                    <a:cxn ang="0">
                      <a:pos x="10" y="13"/>
                    </a:cxn>
                    <a:cxn ang="0">
                      <a:pos x="10" y="15"/>
                    </a:cxn>
                    <a:cxn ang="0">
                      <a:pos x="14" y="10"/>
                    </a:cxn>
                    <a:cxn ang="0">
                      <a:pos x="17" y="14"/>
                    </a:cxn>
                    <a:cxn ang="0">
                      <a:pos x="21" y="13"/>
                    </a:cxn>
                    <a:cxn ang="0">
                      <a:pos x="24" y="12"/>
                    </a:cxn>
                    <a:cxn ang="0">
                      <a:pos x="28" y="13"/>
                    </a:cxn>
                    <a:cxn ang="0">
                      <a:pos x="28" y="10"/>
                    </a:cxn>
                    <a:cxn ang="0">
                      <a:pos x="31" y="17"/>
                    </a:cxn>
                    <a:cxn ang="0">
                      <a:pos x="34" y="3"/>
                    </a:cxn>
                    <a:cxn ang="0">
                      <a:pos x="38" y="8"/>
                    </a:cxn>
                    <a:cxn ang="0">
                      <a:pos x="38" y="18"/>
                    </a:cxn>
                    <a:cxn ang="0">
                      <a:pos x="41" y="12"/>
                    </a:cxn>
                    <a:cxn ang="0">
                      <a:pos x="45" y="12"/>
                    </a:cxn>
                    <a:cxn ang="0">
                      <a:pos x="45" y="5"/>
                    </a:cxn>
                    <a:cxn ang="0">
                      <a:pos x="48" y="10"/>
                    </a:cxn>
                    <a:cxn ang="0">
                      <a:pos x="52" y="8"/>
                    </a:cxn>
                    <a:cxn ang="0">
                      <a:pos x="55" y="14"/>
                    </a:cxn>
                    <a:cxn ang="0">
                      <a:pos x="55" y="10"/>
                    </a:cxn>
                    <a:cxn ang="0">
                      <a:pos x="59" y="12"/>
                    </a:cxn>
                    <a:cxn ang="0">
                      <a:pos x="62" y="12"/>
                    </a:cxn>
                    <a:cxn ang="0">
                      <a:pos x="65" y="8"/>
                    </a:cxn>
                    <a:cxn ang="0">
                      <a:pos x="65" y="17"/>
                    </a:cxn>
                    <a:cxn ang="0">
                      <a:pos x="69" y="12"/>
                    </a:cxn>
                    <a:cxn ang="0">
                      <a:pos x="72" y="0"/>
                    </a:cxn>
                    <a:cxn ang="0">
                      <a:pos x="72" y="12"/>
                    </a:cxn>
                    <a:cxn ang="0">
                      <a:pos x="76" y="5"/>
                    </a:cxn>
                    <a:cxn ang="0">
                      <a:pos x="79" y="10"/>
                    </a:cxn>
                    <a:cxn ang="0">
                      <a:pos x="83" y="15"/>
                    </a:cxn>
                    <a:cxn ang="0">
                      <a:pos x="83" y="13"/>
                    </a:cxn>
                    <a:cxn ang="0">
                      <a:pos x="86" y="10"/>
                    </a:cxn>
                    <a:cxn ang="0">
                      <a:pos x="90" y="14"/>
                    </a:cxn>
                    <a:cxn ang="0">
                      <a:pos x="90" y="10"/>
                    </a:cxn>
                    <a:cxn ang="0">
                      <a:pos x="93" y="7"/>
                    </a:cxn>
                    <a:cxn ang="0">
                      <a:pos x="96" y="8"/>
                    </a:cxn>
                    <a:cxn ang="0">
                      <a:pos x="100" y="17"/>
                    </a:cxn>
                    <a:cxn ang="0">
                      <a:pos x="100" y="9"/>
                    </a:cxn>
                    <a:cxn ang="0">
                      <a:pos x="103" y="4"/>
                    </a:cxn>
                    <a:cxn ang="0">
                      <a:pos x="107" y="8"/>
                    </a:cxn>
                    <a:cxn ang="0">
                      <a:pos x="110" y="9"/>
                    </a:cxn>
                    <a:cxn ang="0">
                      <a:pos x="110" y="18"/>
                    </a:cxn>
                    <a:cxn ang="0">
                      <a:pos x="114" y="14"/>
                    </a:cxn>
                    <a:cxn ang="0">
                      <a:pos x="117" y="8"/>
                    </a:cxn>
                    <a:cxn ang="0">
                      <a:pos x="117" y="9"/>
                    </a:cxn>
                    <a:cxn ang="0">
                      <a:pos x="121" y="12"/>
                    </a:cxn>
                    <a:cxn ang="0">
                      <a:pos x="124" y="10"/>
                    </a:cxn>
                    <a:cxn ang="0">
                      <a:pos x="127" y="14"/>
                    </a:cxn>
                    <a:cxn ang="0">
                      <a:pos x="127" y="9"/>
                    </a:cxn>
                    <a:cxn ang="0">
                      <a:pos x="131" y="17"/>
                    </a:cxn>
                    <a:cxn ang="0">
                      <a:pos x="134" y="9"/>
                    </a:cxn>
                  </a:cxnLst>
                  <a:rect l="0" t="0" r="r" b="b"/>
                  <a:pathLst>
                    <a:path w="134" h="18">
                      <a:moveTo>
                        <a:pt x="0" y="10"/>
                      </a:moveTo>
                      <a:lnTo>
                        <a:pt x="3" y="18"/>
                      </a:lnTo>
                      <a:lnTo>
                        <a:pt x="7" y="13"/>
                      </a:lnTo>
                      <a:lnTo>
                        <a:pt x="10" y="13"/>
                      </a:lnTo>
                      <a:lnTo>
                        <a:pt x="10" y="15"/>
                      </a:lnTo>
                      <a:lnTo>
                        <a:pt x="14" y="10"/>
                      </a:lnTo>
                      <a:lnTo>
                        <a:pt x="17" y="14"/>
                      </a:lnTo>
                      <a:lnTo>
                        <a:pt x="21" y="13"/>
                      </a:lnTo>
                      <a:lnTo>
                        <a:pt x="24" y="12"/>
                      </a:lnTo>
                      <a:lnTo>
                        <a:pt x="28" y="13"/>
                      </a:lnTo>
                      <a:lnTo>
                        <a:pt x="28" y="10"/>
                      </a:lnTo>
                      <a:lnTo>
                        <a:pt x="31" y="17"/>
                      </a:lnTo>
                      <a:lnTo>
                        <a:pt x="34" y="3"/>
                      </a:lnTo>
                      <a:lnTo>
                        <a:pt x="38" y="8"/>
                      </a:lnTo>
                      <a:lnTo>
                        <a:pt x="38" y="18"/>
                      </a:lnTo>
                      <a:lnTo>
                        <a:pt x="41" y="12"/>
                      </a:lnTo>
                      <a:lnTo>
                        <a:pt x="45" y="12"/>
                      </a:lnTo>
                      <a:lnTo>
                        <a:pt x="45" y="5"/>
                      </a:lnTo>
                      <a:lnTo>
                        <a:pt x="48" y="10"/>
                      </a:lnTo>
                      <a:lnTo>
                        <a:pt x="52" y="8"/>
                      </a:lnTo>
                      <a:lnTo>
                        <a:pt x="55" y="14"/>
                      </a:lnTo>
                      <a:lnTo>
                        <a:pt x="55" y="10"/>
                      </a:lnTo>
                      <a:lnTo>
                        <a:pt x="59" y="12"/>
                      </a:lnTo>
                      <a:lnTo>
                        <a:pt x="62" y="12"/>
                      </a:lnTo>
                      <a:lnTo>
                        <a:pt x="65" y="8"/>
                      </a:lnTo>
                      <a:lnTo>
                        <a:pt x="65" y="17"/>
                      </a:lnTo>
                      <a:lnTo>
                        <a:pt x="69" y="12"/>
                      </a:lnTo>
                      <a:lnTo>
                        <a:pt x="72" y="0"/>
                      </a:lnTo>
                      <a:lnTo>
                        <a:pt x="72" y="12"/>
                      </a:lnTo>
                      <a:lnTo>
                        <a:pt x="76" y="5"/>
                      </a:lnTo>
                      <a:lnTo>
                        <a:pt x="79" y="10"/>
                      </a:lnTo>
                      <a:lnTo>
                        <a:pt x="83" y="15"/>
                      </a:lnTo>
                      <a:lnTo>
                        <a:pt x="83" y="13"/>
                      </a:lnTo>
                      <a:lnTo>
                        <a:pt x="86" y="10"/>
                      </a:lnTo>
                      <a:lnTo>
                        <a:pt x="90" y="14"/>
                      </a:lnTo>
                      <a:lnTo>
                        <a:pt x="90" y="10"/>
                      </a:lnTo>
                      <a:lnTo>
                        <a:pt x="93" y="7"/>
                      </a:lnTo>
                      <a:lnTo>
                        <a:pt x="96" y="8"/>
                      </a:lnTo>
                      <a:lnTo>
                        <a:pt x="100" y="17"/>
                      </a:lnTo>
                      <a:lnTo>
                        <a:pt x="100" y="9"/>
                      </a:lnTo>
                      <a:lnTo>
                        <a:pt x="103" y="4"/>
                      </a:lnTo>
                      <a:lnTo>
                        <a:pt x="107" y="8"/>
                      </a:lnTo>
                      <a:lnTo>
                        <a:pt x="110" y="9"/>
                      </a:lnTo>
                      <a:lnTo>
                        <a:pt x="110" y="18"/>
                      </a:lnTo>
                      <a:lnTo>
                        <a:pt x="114" y="14"/>
                      </a:lnTo>
                      <a:lnTo>
                        <a:pt x="117" y="8"/>
                      </a:lnTo>
                      <a:lnTo>
                        <a:pt x="117" y="9"/>
                      </a:lnTo>
                      <a:lnTo>
                        <a:pt x="121" y="12"/>
                      </a:lnTo>
                      <a:lnTo>
                        <a:pt x="124" y="10"/>
                      </a:lnTo>
                      <a:lnTo>
                        <a:pt x="127" y="14"/>
                      </a:lnTo>
                      <a:lnTo>
                        <a:pt x="127" y="9"/>
                      </a:lnTo>
                      <a:lnTo>
                        <a:pt x="131" y="17"/>
                      </a:lnTo>
                      <a:lnTo>
                        <a:pt x="134" y="9"/>
                      </a:lnTo>
                    </a:path>
                  </a:pathLst>
                </a:custGeom>
                <a:noFill/>
                <a:ln w="952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69" name="Group 226"/>
              <p:cNvGrpSpPr/>
              <p:nvPr/>
            </p:nvGrpSpPr>
            <p:grpSpPr>
              <a:xfrm>
                <a:off x="2216407" y="4106859"/>
                <a:ext cx="1902026" cy="887764"/>
                <a:chOff x="398463" y="1252538"/>
                <a:chExt cx="2295525" cy="685801"/>
              </a:xfrm>
            </p:grpSpPr>
            <p:sp>
              <p:nvSpPr>
                <p:cNvPr id="981" name="Freeform 122"/>
                <p:cNvSpPr>
                  <a:spLocks/>
                </p:cNvSpPr>
                <p:nvPr/>
              </p:nvSpPr>
              <p:spPr bwMode="auto">
                <a:xfrm>
                  <a:off x="398463" y="1527176"/>
                  <a:ext cx="541338" cy="263525"/>
                </a:xfrm>
                <a:custGeom>
                  <a:avLst/>
                  <a:gdLst/>
                  <a:ahLst/>
                  <a:cxnLst>
                    <a:cxn ang="0">
                      <a:pos x="7" y="48"/>
                    </a:cxn>
                    <a:cxn ang="0">
                      <a:pos x="18" y="47"/>
                    </a:cxn>
                    <a:cxn ang="0">
                      <a:pos x="24" y="43"/>
                    </a:cxn>
                    <a:cxn ang="0">
                      <a:pos x="31" y="41"/>
                    </a:cxn>
                    <a:cxn ang="0">
                      <a:pos x="38" y="37"/>
                    </a:cxn>
                    <a:cxn ang="0">
                      <a:pos x="45" y="33"/>
                    </a:cxn>
                    <a:cxn ang="0">
                      <a:pos x="52" y="31"/>
                    </a:cxn>
                    <a:cxn ang="0">
                      <a:pos x="62" y="27"/>
                    </a:cxn>
                    <a:cxn ang="0">
                      <a:pos x="69" y="22"/>
                    </a:cxn>
                    <a:cxn ang="0">
                      <a:pos x="76" y="15"/>
                    </a:cxn>
                    <a:cxn ang="0">
                      <a:pos x="83" y="10"/>
                    </a:cxn>
                    <a:cxn ang="0">
                      <a:pos x="90" y="5"/>
                    </a:cxn>
                    <a:cxn ang="0">
                      <a:pos x="97" y="3"/>
                    </a:cxn>
                    <a:cxn ang="0">
                      <a:pos x="107" y="2"/>
                    </a:cxn>
                    <a:cxn ang="0">
                      <a:pos x="117" y="0"/>
                    </a:cxn>
                    <a:cxn ang="0">
                      <a:pos x="128" y="2"/>
                    </a:cxn>
                    <a:cxn ang="0">
                      <a:pos x="138" y="3"/>
                    </a:cxn>
                    <a:cxn ang="0">
                      <a:pos x="148" y="4"/>
                    </a:cxn>
                    <a:cxn ang="0">
                      <a:pos x="159" y="7"/>
                    </a:cxn>
                    <a:cxn ang="0">
                      <a:pos x="169" y="9"/>
                    </a:cxn>
                    <a:cxn ang="0">
                      <a:pos x="179" y="12"/>
                    </a:cxn>
                    <a:cxn ang="0">
                      <a:pos x="186" y="15"/>
                    </a:cxn>
                    <a:cxn ang="0">
                      <a:pos x="193" y="22"/>
                    </a:cxn>
                    <a:cxn ang="0">
                      <a:pos x="200" y="31"/>
                    </a:cxn>
                    <a:cxn ang="0">
                      <a:pos x="207" y="39"/>
                    </a:cxn>
                    <a:cxn ang="0">
                      <a:pos x="214" y="51"/>
                    </a:cxn>
                    <a:cxn ang="0">
                      <a:pos x="224" y="61"/>
                    </a:cxn>
                    <a:cxn ang="0">
                      <a:pos x="231" y="68"/>
                    </a:cxn>
                    <a:cxn ang="0">
                      <a:pos x="238" y="73"/>
                    </a:cxn>
                    <a:cxn ang="0">
                      <a:pos x="245" y="78"/>
                    </a:cxn>
                    <a:cxn ang="0">
                      <a:pos x="252" y="84"/>
                    </a:cxn>
                    <a:cxn ang="0">
                      <a:pos x="259" y="90"/>
                    </a:cxn>
                    <a:cxn ang="0">
                      <a:pos x="269" y="96"/>
                    </a:cxn>
                    <a:cxn ang="0">
                      <a:pos x="276" y="104"/>
                    </a:cxn>
                    <a:cxn ang="0">
                      <a:pos x="283" y="115"/>
                    </a:cxn>
                    <a:cxn ang="0">
                      <a:pos x="290" y="128"/>
                    </a:cxn>
                    <a:cxn ang="0">
                      <a:pos x="296" y="139"/>
                    </a:cxn>
                    <a:cxn ang="0">
                      <a:pos x="303" y="147"/>
                    </a:cxn>
                    <a:cxn ang="0">
                      <a:pos x="317" y="153"/>
                    </a:cxn>
                    <a:cxn ang="0">
                      <a:pos x="321" y="154"/>
                    </a:cxn>
                    <a:cxn ang="0">
                      <a:pos x="327" y="158"/>
                    </a:cxn>
                    <a:cxn ang="0">
                      <a:pos x="334" y="163"/>
                    </a:cxn>
                  </a:cxnLst>
                  <a:rect l="0" t="0" r="r" b="b"/>
                  <a:pathLst>
                    <a:path w="341" h="166">
                      <a:moveTo>
                        <a:pt x="0" y="49"/>
                      </a:moveTo>
                      <a:lnTo>
                        <a:pt x="4" y="49"/>
                      </a:lnTo>
                      <a:lnTo>
                        <a:pt x="7" y="48"/>
                      </a:lnTo>
                      <a:lnTo>
                        <a:pt x="11" y="48"/>
                      </a:lnTo>
                      <a:lnTo>
                        <a:pt x="14" y="48"/>
                      </a:lnTo>
                      <a:lnTo>
                        <a:pt x="18" y="47"/>
                      </a:lnTo>
                      <a:lnTo>
                        <a:pt x="18" y="46"/>
                      </a:lnTo>
                      <a:lnTo>
                        <a:pt x="21" y="44"/>
                      </a:lnTo>
                      <a:lnTo>
                        <a:pt x="24" y="43"/>
                      </a:lnTo>
                      <a:lnTo>
                        <a:pt x="24" y="42"/>
                      </a:lnTo>
                      <a:lnTo>
                        <a:pt x="28" y="41"/>
                      </a:lnTo>
                      <a:lnTo>
                        <a:pt x="31" y="41"/>
                      </a:lnTo>
                      <a:lnTo>
                        <a:pt x="35" y="39"/>
                      </a:lnTo>
                      <a:lnTo>
                        <a:pt x="35" y="38"/>
                      </a:lnTo>
                      <a:lnTo>
                        <a:pt x="38" y="37"/>
                      </a:lnTo>
                      <a:lnTo>
                        <a:pt x="42" y="36"/>
                      </a:lnTo>
                      <a:lnTo>
                        <a:pt x="49" y="33"/>
                      </a:lnTo>
                      <a:lnTo>
                        <a:pt x="45" y="33"/>
                      </a:lnTo>
                      <a:lnTo>
                        <a:pt x="49" y="33"/>
                      </a:lnTo>
                      <a:lnTo>
                        <a:pt x="52" y="32"/>
                      </a:lnTo>
                      <a:lnTo>
                        <a:pt x="52" y="31"/>
                      </a:lnTo>
                      <a:lnTo>
                        <a:pt x="55" y="29"/>
                      </a:lnTo>
                      <a:lnTo>
                        <a:pt x="59" y="28"/>
                      </a:lnTo>
                      <a:lnTo>
                        <a:pt x="62" y="27"/>
                      </a:lnTo>
                      <a:lnTo>
                        <a:pt x="62" y="25"/>
                      </a:lnTo>
                      <a:lnTo>
                        <a:pt x="66" y="23"/>
                      </a:lnTo>
                      <a:lnTo>
                        <a:pt x="69" y="22"/>
                      </a:lnTo>
                      <a:lnTo>
                        <a:pt x="69" y="19"/>
                      </a:lnTo>
                      <a:lnTo>
                        <a:pt x="73" y="18"/>
                      </a:lnTo>
                      <a:lnTo>
                        <a:pt x="76" y="15"/>
                      </a:lnTo>
                      <a:lnTo>
                        <a:pt x="80" y="14"/>
                      </a:lnTo>
                      <a:lnTo>
                        <a:pt x="80" y="12"/>
                      </a:lnTo>
                      <a:lnTo>
                        <a:pt x="83" y="10"/>
                      </a:lnTo>
                      <a:lnTo>
                        <a:pt x="86" y="8"/>
                      </a:lnTo>
                      <a:lnTo>
                        <a:pt x="93" y="5"/>
                      </a:lnTo>
                      <a:lnTo>
                        <a:pt x="90" y="5"/>
                      </a:lnTo>
                      <a:lnTo>
                        <a:pt x="93" y="5"/>
                      </a:lnTo>
                      <a:lnTo>
                        <a:pt x="100" y="3"/>
                      </a:lnTo>
                      <a:lnTo>
                        <a:pt x="97" y="3"/>
                      </a:lnTo>
                      <a:lnTo>
                        <a:pt x="100" y="3"/>
                      </a:lnTo>
                      <a:lnTo>
                        <a:pt x="104" y="3"/>
                      </a:lnTo>
                      <a:lnTo>
                        <a:pt x="107" y="2"/>
                      </a:lnTo>
                      <a:lnTo>
                        <a:pt x="110" y="2"/>
                      </a:lnTo>
                      <a:lnTo>
                        <a:pt x="114" y="0"/>
                      </a:lnTo>
                      <a:lnTo>
                        <a:pt x="117" y="0"/>
                      </a:lnTo>
                      <a:lnTo>
                        <a:pt x="121" y="0"/>
                      </a:lnTo>
                      <a:lnTo>
                        <a:pt x="124" y="0"/>
                      </a:lnTo>
                      <a:lnTo>
                        <a:pt x="128" y="2"/>
                      </a:lnTo>
                      <a:lnTo>
                        <a:pt x="131" y="2"/>
                      </a:lnTo>
                      <a:lnTo>
                        <a:pt x="135" y="2"/>
                      </a:lnTo>
                      <a:lnTo>
                        <a:pt x="138" y="3"/>
                      </a:lnTo>
                      <a:lnTo>
                        <a:pt x="141" y="3"/>
                      </a:lnTo>
                      <a:lnTo>
                        <a:pt x="145" y="4"/>
                      </a:lnTo>
                      <a:lnTo>
                        <a:pt x="148" y="4"/>
                      </a:lnTo>
                      <a:lnTo>
                        <a:pt x="152" y="5"/>
                      </a:lnTo>
                      <a:lnTo>
                        <a:pt x="155" y="7"/>
                      </a:lnTo>
                      <a:lnTo>
                        <a:pt x="159" y="7"/>
                      </a:lnTo>
                      <a:lnTo>
                        <a:pt x="162" y="8"/>
                      </a:lnTo>
                      <a:lnTo>
                        <a:pt x="166" y="8"/>
                      </a:lnTo>
                      <a:lnTo>
                        <a:pt x="169" y="9"/>
                      </a:lnTo>
                      <a:lnTo>
                        <a:pt x="172" y="10"/>
                      </a:lnTo>
                      <a:lnTo>
                        <a:pt x="176" y="10"/>
                      </a:lnTo>
                      <a:lnTo>
                        <a:pt x="179" y="12"/>
                      </a:lnTo>
                      <a:lnTo>
                        <a:pt x="179" y="13"/>
                      </a:lnTo>
                      <a:lnTo>
                        <a:pt x="183" y="14"/>
                      </a:lnTo>
                      <a:lnTo>
                        <a:pt x="186" y="15"/>
                      </a:lnTo>
                      <a:lnTo>
                        <a:pt x="186" y="18"/>
                      </a:lnTo>
                      <a:lnTo>
                        <a:pt x="190" y="20"/>
                      </a:lnTo>
                      <a:lnTo>
                        <a:pt x="193" y="22"/>
                      </a:lnTo>
                      <a:lnTo>
                        <a:pt x="197" y="24"/>
                      </a:lnTo>
                      <a:lnTo>
                        <a:pt x="197" y="28"/>
                      </a:lnTo>
                      <a:lnTo>
                        <a:pt x="200" y="31"/>
                      </a:lnTo>
                      <a:lnTo>
                        <a:pt x="203" y="33"/>
                      </a:lnTo>
                      <a:lnTo>
                        <a:pt x="207" y="37"/>
                      </a:lnTo>
                      <a:lnTo>
                        <a:pt x="207" y="39"/>
                      </a:lnTo>
                      <a:lnTo>
                        <a:pt x="210" y="43"/>
                      </a:lnTo>
                      <a:lnTo>
                        <a:pt x="214" y="47"/>
                      </a:lnTo>
                      <a:lnTo>
                        <a:pt x="214" y="51"/>
                      </a:lnTo>
                      <a:lnTo>
                        <a:pt x="217" y="55"/>
                      </a:lnTo>
                      <a:lnTo>
                        <a:pt x="221" y="57"/>
                      </a:lnTo>
                      <a:lnTo>
                        <a:pt x="224" y="61"/>
                      </a:lnTo>
                      <a:lnTo>
                        <a:pt x="224" y="63"/>
                      </a:lnTo>
                      <a:lnTo>
                        <a:pt x="228" y="66"/>
                      </a:lnTo>
                      <a:lnTo>
                        <a:pt x="231" y="68"/>
                      </a:lnTo>
                      <a:lnTo>
                        <a:pt x="231" y="70"/>
                      </a:lnTo>
                      <a:lnTo>
                        <a:pt x="234" y="72"/>
                      </a:lnTo>
                      <a:lnTo>
                        <a:pt x="238" y="73"/>
                      </a:lnTo>
                      <a:lnTo>
                        <a:pt x="241" y="75"/>
                      </a:lnTo>
                      <a:lnTo>
                        <a:pt x="241" y="76"/>
                      </a:lnTo>
                      <a:lnTo>
                        <a:pt x="245" y="78"/>
                      </a:lnTo>
                      <a:lnTo>
                        <a:pt x="248" y="80"/>
                      </a:lnTo>
                      <a:lnTo>
                        <a:pt x="252" y="82"/>
                      </a:lnTo>
                      <a:lnTo>
                        <a:pt x="252" y="84"/>
                      </a:lnTo>
                      <a:lnTo>
                        <a:pt x="255" y="86"/>
                      </a:lnTo>
                      <a:lnTo>
                        <a:pt x="259" y="87"/>
                      </a:lnTo>
                      <a:lnTo>
                        <a:pt x="259" y="90"/>
                      </a:lnTo>
                      <a:lnTo>
                        <a:pt x="262" y="91"/>
                      </a:lnTo>
                      <a:lnTo>
                        <a:pt x="265" y="94"/>
                      </a:lnTo>
                      <a:lnTo>
                        <a:pt x="269" y="96"/>
                      </a:lnTo>
                      <a:lnTo>
                        <a:pt x="269" y="97"/>
                      </a:lnTo>
                      <a:lnTo>
                        <a:pt x="272" y="101"/>
                      </a:lnTo>
                      <a:lnTo>
                        <a:pt x="276" y="104"/>
                      </a:lnTo>
                      <a:lnTo>
                        <a:pt x="279" y="106"/>
                      </a:lnTo>
                      <a:lnTo>
                        <a:pt x="279" y="110"/>
                      </a:lnTo>
                      <a:lnTo>
                        <a:pt x="283" y="115"/>
                      </a:lnTo>
                      <a:lnTo>
                        <a:pt x="286" y="119"/>
                      </a:lnTo>
                      <a:lnTo>
                        <a:pt x="286" y="124"/>
                      </a:lnTo>
                      <a:lnTo>
                        <a:pt x="290" y="128"/>
                      </a:lnTo>
                      <a:lnTo>
                        <a:pt x="293" y="131"/>
                      </a:lnTo>
                      <a:lnTo>
                        <a:pt x="296" y="137"/>
                      </a:lnTo>
                      <a:lnTo>
                        <a:pt x="296" y="139"/>
                      </a:lnTo>
                      <a:lnTo>
                        <a:pt x="300" y="143"/>
                      </a:lnTo>
                      <a:lnTo>
                        <a:pt x="303" y="145"/>
                      </a:lnTo>
                      <a:lnTo>
                        <a:pt x="303" y="147"/>
                      </a:lnTo>
                      <a:lnTo>
                        <a:pt x="307" y="149"/>
                      </a:lnTo>
                      <a:lnTo>
                        <a:pt x="310" y="150"/>
                      </a:lnTo>
                      <a:lnTo>
                        <a:pt x="317" y="153"/>
                      </a:lnTo>
                      <a:lnTo>
                        <a:pt x="314" y="153"/>
                      </a:lnTo>
                      <a:lnTo>
                        <a:pt x="317" y="153"/>
                      </a:lnTo>
                      <a:lnTo>
                        <a:pt x="321" y="154"/>
                      </a:lnTo>
                      <a:lnTo>
                        <a:pt x="324" y="155"/>
                      </a:lnTo>
                      <a:lnTo>
                        <a:pt x="324" y="157"/>
                      </a:lnTo>
                      <a:lnTo>
                        <a:pt x="327" y="158"/>
                      </a:lnTo>
                      <a:lnTo>
                        <a:pt x="331" y="159"/>
                      </a:lnTo>
                      <a:lnTo>
                        <a:pt x="331" y="162"/>
                      </a:lnTo>
                      <a:lnTo>
                        <a:pt x="334" y="163"/>
                      </a:lnTo>
                      <a:lnTo>
                        <a:pt x="338" y="164"/>
                      </a:lnTo>
                      <a:lnTo>
                        <a:pt x="341" y="166"/>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2" name="Freeform 123"/>
                <p:cNvSpPr>
                  <a:spLocks/>
                </p:cNvSpPr>
                <p:nvPr/>
              </p:nvSpPr>
              <p:spPr bwMode="auto">
                <a:xfrm>
                  <a:off x="939800" y="1428751"/>
                  <a:ext cx="530225" cy="379413"/>
                </a:xfrm>
                <a:custGeom>
                  <a:avLst/>
                  <a:gdLst/>
                  <a:ahLst/>
                  <a:cxnLst>
                    <a:cxn ang="0">
                      <a:pos x="4" y="231"/>
                    </a:cxn>
                    <a:cxn ang="0">
                      <a:pos x="10" y="235"/>
                    </a:cxn>
                    <a:cxn ang="0">
                      <a:pos x="21" y="239"/>
                    </a:cxn>
                    <a:cxn ang="0">
                      <a:pos x="31" y="239"/>
                    </a:cxn>
                    <a:cxn ang="0">
                      <a:pos x="41" y="236"/>
                    </a:cxn>
                    <a:cxn ang="0">
                      <a:pos x="48" y="233"/>
                    </a:cxn>
                    <a:cxn ang="0">
                      <a:pos x="55" y="228"/>
                    </a:cxn>
                    <a:cxn ang="0">
                      <a:pos x="62" y="221"/>
                    </a:cxn>
                    <a:cxn ang="0">
                      <a:pos x="72" y="215"/>
                    </a:cxn>
                    <a:cxn ang="0">
                      <a:pos x="79" y="207"/>
                    </a:cxn>
                    <a:cxn ang="0">
                      <a:pos x="86" y="199"/>
                    </a:cxn>
                    <a:cxn ang="0">
                      <a:pos x="93" y="191"/>
                    </a:cxn>
                    <a:cxn ang="0">
                      <a:pos x="100" y="185"/>
                    </a:cxn>
                    <a:cxn ang="0">
                      <a:pos x="107" y="180"/>
                    </a:cxn>
                    <a:cxn ang="0">
                      <a:pos x="117" y="176"/>
                    </a:cxn>
                    <a:cxn ang="0">
                      <a:pos x="124" y="172"/>
                    </a:cxn>
                    <a:cxn ang="0">
                      <a:pos x="134" y="167"/>
                    </a:cxn>
                    <a:cxn ang="0">
                      <a:pos x="141" y="161"/>
                    </a:cxn>
                    <a:cxn ang="0">
                      <a:pos x="148" y="154"/>
                    </a:cxn>
                    <a:cxn ang="0">
                      <a:pos x="155" y="147"/>
                    </a:cxn>
                    <a:cxn ang="0">
                      <a:pos x="162" y="142"/>
                    </a:cxn>
                    <a:cxn ang="0">
                      <a:pos x="172" y="134"/>
                    </a:cxn>
                    <a:cxn ang="0">
                      <a:pos x="179" y="123"/>
                    </a:cxn>
                    <a:cxn ang="0">
                      <a:pos x="186" y="108"/>
                    </a:cxn>
                    <a:cxn ang="0">
                      <a:pos x="193" y="96"/>
                    </a:cxn>
                    <a:cxn ang="0">
                      <a:pos x="200" y="87"/>
                    </a:cxn>
                    <a:cxn ang="0">
                      <a:pos x="207" y="80"/>
                    </a:cxn>
                    <a:cxn ang="0">
                      <a:pos x="217" y="69"/>
                    </a:cxn>
                    <a:cxn ang="0">
                      <a:pos x="224" y="56"/>
                    </a:cxn>
                    <a:cxn ang="0">
                      <a:pos x="231" y="42"/>
                    </a:cxn>
                    <a:cxn ang="0">
                      <a:pos x="238" y="31"/>
                    </a:cxn>
                    <a:cxn ang="0">
                      <a:pos x="245" y="22"/>
                    </a:cxn>
                    <a:cxn ang="0">
                      <a:pos x="251" y="14"/>
                    </a:cxn>
                    <a:cxn ang="0">
                      <a:pos x="262" y="9"/>
                    </a:cxn>
                    <a:cxn ang="0">
                      <a:pos x="269" y="5"/>
                    </a:cxn>
                    <a:cxn ang="0">
                      <a:pos x="276" y="3"/>
                    </a:cxn>
                    <a:cxn ang="0">
                      <a:pos x="286" y="2"/>
                    </a:cxn>
                    <a:cxn ang="0">
                      <a:pos x="296" y="2"/>
                    </a:cxn>
                    <a:cxn ang="0">
                      <a:pos x="307" y="4"/>
                    </a:cxn>
                    <a:cxn ang="0">
                      <a:pos x="313" y="8"/>
                    </a:cxn>
                    <a:cxn ang="0">
                      <a:pos x="320" y="13"/>
                    </a:cxn>
                    <a:cxn ang="0">
                      <a:pos x="327" y="19"/>
                    </a:cxn>
                  </a:cxnLst>
                  <a:rect l="0" t="0" r="r" b="b"/>
                  <a:pathLst>
                    <a:path w="334" h="239">
                      <a:moveTo>
                        <a:pt x="0" y="228"/>
                      </a:moveTo>
                      <a:lnTo>
                        <a:pt x="0" y="230"/>
                      </a:lnTo>
                      <a:lnTo>
                        <a:pt x="4" y="231"/>
                      </a:lnTo>
                      <a:lnTo>
                        <a:pt x="7" y="233"/>
                      </a:lnTo>
                      <a:lnTo>
                        <a:pt x="7" y="234"/>
                      </a:lnTo>
                      <a:lnTo>
                        <a:pt x="10" y="235"/>
                      </a:lnTo>
                      <a:lnTo>
                        <a:pt x="14" y="236"/>
                      </a:lnTo>
                      <a:lnTo>
                        <a:pt x="17" y="238"/>
                      </a:lnTo>
                      <a:lnTo>
                        <a:pt x="21" y="239"/>
                      </a:lnTo>
                      <a:lnTo>
                        <a:pt x="24" y="239"/>
                      </a:lnTo>
                      <a:lnTo>
                        <a:pt x="28" y="239"/>
                      </a:lnTo>
                      <a:lnTo>
                        <a:pt x="31" y="239"/>
                      </a:lnTo>
                      <a:lnTo>
                        <a:pt x="35" y="238"/>
                      </a:lnTo>
                      <a:lnTo>
                        <a:pt x="38" y="236"/>
                      </a:lnTo>
                      <a:lnTo>
                        <a:pt x="41" y="236"/>
                      </a:lnTo>
                      <a:lnTo>
                        <a:pt x="45" y="235"/>
                      </a:lnTo>
                      <a:lnTo>
                        <a:pt x="45" y="234"/>
                      </a:lnTo>
                      <a:lnTo>
                        <a:pt x="48" y="233"/>
                      </a:lnTo>
                      <a:lnTo>
                        <a:pt x="52" y="230"/>
                      </a:lnTo>
                      <a:lnTo>
                        <a:pt x="55" y="229"/>
                      </a:lnTo>
                      <a:lnTo>
                        <a:pt x="55" y="228"/>
                      </a:lnTo>
                      <a:lnTo>
                        <a:pt x="59" y="225"/>
                      </a:lnTo>
                      <a:lnTo>
                        <a:pt x="62" y="224"/>
                      </a:lnTo>
                      <a:lnTo>
                        <a:pt x="62" y="221"/>
                      </a:lnTo>
                      <a:lnTo>
                        <a:pt x="66" y="220"/>
                      </a:lnTo>
                      <a:lnTo>
                        <a:pt x="69" y="217"/>
                      </a:lnTo>
                      <a:lnTo>
                        <a:pt x="72" y="215"/>
                      </a:lnTo>
                      <a:lnTo>
                        <a:pt x="72" y="212"/>
                      </a:lnTo>
                      <a:lnTo>
                        <a:pt x="76" y="210"/>
                      </a:lnTo>
                      <a:lnTo>
                        <a:pt x="79" y="207"/>
                      </a:lnTo>
                      <a:lnTo>
                        <a:pt x="79" y="205"/>
                      </a:lnTo>
                      <a:lnTo>
                        <a:pt x="83" y="201"/>
                      </a:lnTo>
                      <a:lnTo>
                        <a:pt x="86" y="199"/>
                      </a:lnTo>
                      <a:lnTo>
                        <a:pt x="90" y="196"/>
                      </a:lnTo>
                      <a:lnTo>
                        <a:pt x="90" y="193"/>
                      </a:lnTo>
                      <a:lnTo>
                        <a:pt x="93" y="191"/>
                      </a:lnTo>
                      <a:lnTo>
                        <a:pt x="97" y="188"/>
                      </a:lnTo>
                      <a:lnTo>
                        <a:pt x="100" y="186"/>
                      </a:lnTo>
                      <a:lnTo>
                        <a:pt x="100" y="185"/>
                      </a:lnTo>
                      <a:lnTo>
                        <a:pt x="103" y="183"/>
                      </a:lnTo>
                      <a:lnTo>
                        <a:pt x="107" y="181"/>
                      </a:lnTo>
                      <a:lnTo>
                        <a:pt x="107" y="180"/>
                      </a:lnTo>
                      <a:lnTo>
                        <a:pt x="110" y="178"/>
                      </a:lnTo>
                      <a:lnTo>
                        <a:pt x="114" y="177"/>
                      </a:lnTo>
                      <a:lnTo>
                        <a:pt x="117" y="176"/>
                      </a:lnTo>
                      <a:lnTo>
                        <a:pt x="121" y="175"/>
                      </a:lnTo>
                      <a:lnTo>
                        <a:pt x="124" y="173"/>
                      </a:lnTo>
                      <a:lnTo>
                        <a:pt x="124" y="172"/>
                      </a:lnTo>
                      <a:lnTo>
                        <a:pt x="128" y="171"/>
                      </a:lnTo>
                      <a:lnTo>
                        <a:pt x="131" y="170"/>
                      </a:lnTo>
                      <a:lnTo>
                        <a:pt x="134" y="167"/>
                      </a:lnTo>
                      <a:lnTo>
                        <a:pt x="134" y="166"/>
                      </a:lnTo>
                      <a:lnTo>
                        <a:pt x="138" y="163"/>
                      </a:lnTo>
                      <a:lnTo>
                        <a:pt x="141" y="161"/>
                      </a:lnTo>
                      <a:lnTo>
                        <a:pt x="145" y="158"/>
                      </a:lnTo>
                      <a:lnTo>
                        <a:pt x="145" y="157"/>
                      </a:lnTo>
                      <a:lnTo>
                        <a:pt x="148" y="154"/>
                      </a:lnTo>
                      <a:lnTo>
                        <a:pt x="152" y="152"/>
                      </a:lnTo>
                      <a:lnTo>
                        <a:pt x="152" y="149"/>
                      </a:lnTo>
                      <a:lnTo>
                        <a:pt x="155" y="147"/>
                      </a:lnTo>
                      <a:lnTo>
                        <a:pt x="159" y="146"/>
                      </a:lnTo>
                      <a:lnTo>
                        <a:pt x="162" y="144"/>
                      </a:lnTo>
                      <a:lnTo>
                        <a:pt x="162" y="142"/>
                      </a:lnTo>
                      <a:lnTo>
                        <a:pt x="165" y="139"/>
                      </a:lnTo>
                      <a:lnTo>
                        <a:pt x="169" y="137"/>
                      </a:lnTo>
                      <a:lnTo>
                        <a:pt x="172" y="134"/>
                      </a:lnTo>
                      <a:lnTo>
                        <a:pt x="172" y="130"/>
                      </a:lnTo>
                      <a:lnTo>
                        <a:pt x="176" y="127"/>
                      </a:lnTo>
                      <a:lnTo>
                        <a:pt x="179" y="123"/>
                      </a:lnTo>
                      <a:lnTo>
                        <a:pt x="179" y="118"/>
                      </a:lnTo>
                      <a:lnTo>
                        <a:pt x="183" y="113"/>
                      </a:lnTo>
                      <a:lnTo>
                        <a:pt x="186" y="108"/>
                      </a:lnTo>
                      <a:lnTo>
                        <a:pt x="190" y="104"/>
                      </a:lnTo>
                      <a:lnTo>
                        <a:pt x="190" y="100"/>
                      </a:lnTo>
                      <a:lnTo>
                        <a:pt x="193" y="96"/>
                      </a:lnTo>
                      <a:lnTo>
                        <a:pt x="196" y="93"/>
                      </a:lnTo>
                      <a:lnTo>
                        <a:pt x="196" y="90"/>
                      </a:lnTo>
                      <a:lnTo>
                        <a:pt x="200" y="87"/>
                      </a:lnTo>
                      <a:lnTo>
                        <a:pt x="203" y="85"/>
                      </a:lnTo>
                      <a:lnTo>
                        <a:pt x="207" y="82"/>
                      </a:lnTo>
                      <a:lnTo>
                        <a:pt x="207" y="80"/>
                      </a:lnTo>
                      <a:lnTo>
                        <a:pt x="210" y="76"/>
                      </a:lnTo>
                      <a:lnTo>
                        <a:pt x="214" y="72"/>
                      </a:lnTo>
                      <a:lnTo>
                        <a:pt x="217" y="69"/>
                      </a:lnTo>
                      <a:lnTo>
                        <a:pt x="217" y="65"/>
                      </a:lnTo>
                      <a:lnTo>
                        <a:pt x="221" y="61"/>
                      </a:lnTo>
                      <a:lnTo>
                        <a:pt x="224" y="56"/>
                      </a:lnTo>
                      <a:lnTo>
                        <a:pt x="224" y="51"/>
                      </a:lnTo>
                      <a:lnTo>
                        <a:pt x="227" y="46"/>
                      </a:lnTo>
                      <a:lnTo>
                        <a:pt x="231" y="42"/>
                      </a:lnTo>
                      <a:lnTo>
                        <a:pt x="234" y="38"/>
                      </a:lnTo>
                      <a:lnTo>
                        <a:pt x="234" y="34"/>
                      </a:lnTo>
                      <a:lnTo>
                        <a:pt x="238" y="31"/>
                      </a:lnTo>
                      <a:lnTo>
                        <a:pt x="241" y="27"/>
                      </a:lnTo>
                      <a:lnTo>
                        <a:pt x="241" y="24"/>
                      </a:lnTo>
                      <a:lnTo>
                        <a:pt x="245" y="22"/>
                      </a:lnTo>
                      <a:lnTo>
                        <a:pt x="248" y="19"/>
                      </a:lnTo>
                      <a:lnTo>
                        <a:pt x="251" y="17"/>
                      </a:lnTo>
                      <a:lnTo>
                        <a:pt x="251" y="14"/>
                      </a:lnTo>
                      <a:lnTo>
                        <a:pt x="255" y="12"/>
                      </a:lnTo>
                      <a:lnTo>
                        <a:pt x="258" y="11"/>
                      </a:lnTo>
                      <a:lnTo>
                        <a:pt x="262" y="9"/>
                      </a:lnTo>
                      <a:lnTo>
                        <a:pt x="262" y="8"/>
                      </a:lnTo>
                      <a:lnTo>
                        <a:pt x="265" y="7"/>
                      </a:lnTo>
                      <a:lnTo>
                        <a:pt x="269" y="5"/>
                      </a:lnTo>
                      <a:lnTo>
                        <a:pt x="269" y="4"/>
                      </a:lnTo>
                      <a:lnTo>
                        <a:pt x="272" y="3"/>
                      </a:lnTo>
                      <a:lnTo>
                        <a:pt x="276" y="3"/>
                      </a:lnTo>
                      <a:lnTo>
                        <a:pt x="279" y="2"/>
                      </a:lnTo>
                      <a:lnTo>
                        <a:pt x="282" y="2"/>
                      </a:lnTo>
                      <a:lnTo>
                        <a:pt x="286" y="2"/>
                      </a:lnTo>
                      <a:lnTo>
                        <a:pt x="289" y="0"/>
                      </a:lnTo>
                      <a:lnTo>
                        <a:pt x="293" y="0"/>
                      </a:lnTo>
                      <a:lnTo>
                        <a:pt x="296" y="2"/>
                      </a:lnTo>
                      <a:lnTo>
                        <a:pt x="300" y="2"/>
                      </a:lnTo>
                      <a:lnTo>
                        <a:pt x="303" y="3"/>
                      </a:lnTo>
                      <a:lnTo>
                        <a:pt x="307" y="4"/>
                      </a:lnTo>
                      <a:lnTo>
                        <a:pt x="307" y="5"/>
                      </a:lnTo>
                      <a:lnTo>
                        <a:pt x="310" y="7"/>
                      </a:lnTo>
                      <a:lnTo>
                        <a:pt x="313" y="8"/>
                      </a:lnTo>
                      <a:lnTo>
                        <a:pt x="313" y="11"/>
                      </a:lnTo>
                      <a:lnTo>
                        <a:pt x="317" y="12"/>
                      </a:lnTo>
                      <a:lnTo>
                        <a:pt x="320" y="13"/>
                      </a:lnTo>
                      <a:lnTo>
                        <a:pt x="324" y="16"/>
                      </a:lnTo>
                      <a:lnTo>
                        <a:pt x="324" y="18"/>
                      </a:lnTo>
                      <a:lnTo>
                        <a:pt x="327" y="19"/>
                      </a:lnTo>
                      <a:lnTo>
                        <a:pt x="331" y="22"/>
                      </a:lnTo>
                      <a:lnTo>
                        <a:pt x="334" y="2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3" name="Freeform 124"/>
                <p:cNvSpPr>
                  <a:spLocks/>
                </p:cNvSpPr>
                <p:nvPr/>
              </p:nvSpPr>
              <p:spPr bwMode="auto">
                <a:xfrm>
                  <a:off x="1470025" y="1466851"/>
                  <a:ext cx="508000" cy="471488"/>
                </a:xfrm>
                <a:custGeom>
                  <a:avLst/>
                  <a:gdLst/>
                  <a:ahLst/>
                  <a:cxnLst>
                    <a:cxn ang="0">
                      <a:pos x="4" y="8"/>
                    </a:cxn>
                    <a:cxn ang="0">
                      <a:pos x="10" y="23"/>
                    </a:cxn>
                    <a:cxn ang="0">
                      <a:pos x="17" y="40"/>
                    </a:cxn>
                    <a:cxn ang="0">
                      <a:pos x="24" y="57"/>
                    </a:cxn>
                    <a:cxn ang="0">
                      <a:pos x="35" y="80"/>
                    </a:cxn>
                    <a:cxn ang="0">
                      <a:pos x="41" y="111"/>
                    </a:cxn>
                    <a:cxn ang="0">
                      <a:pos x="48" y="156"/>
                    </a:cxn>
                    <a:cxn ang="0">
                      <a:pos x="55" y="195"/>
                    </a:cxn>
                    <a:cxn ang="0">
                      <a:pos x="62" y="221"/>
                    </a:cxn>
                    <a:cxn ang="0">
                      <a:pos x="72" y="233"/>
                    </a:cxn>
                    <a:cxn ang="0">
                      <a:pos x="79" y="236"/>
                    </a:cxn>
                    <a:cxn ang="0">
                      <a:pos x="86" y="240"/>
                    </a:cxn>
                    <a:cxn ang="0">
                      <a:pos x="93" y="244"/>
                    </a:cxn>
                    <a:cxn ang="0">
                      <a:pos x="100" y="252"/>
                    </a:cxn>
                    <a:cxn ang="0">
                      <a:pos x="107" y="260"/>
                    </a:cxn>
                    <a:cxn ang="0">
                      <a:pos x="117" y="268"/>
                    </a:cxn>
                    <a:cxn ang="0">
                      <a:pos x="128" y="275"/>
                    </a:cxn>
                    <a:cxn ang="0">
                      <a:pos x="131" y="277"/>
                    </a:cxn>
                    <a:cxn ang="0">
                      <a:pos x="138" y="281"/>
                    </a:cxn>
                    <a:cxn ang="0">
                      <a:pos x="145" y="287"/>
                    </a:cxn>
                    <a:cxn ang="0">
                      <a:pos x="152" y="292"/>
                    </a:cxn>
                    <a:cxn ang="0">
                      <a:pos x="162" y="296"/>
                    </a:cxn>
                    <a:cxn ang="0">
                      <a:pos x="172" y="294"/>
                    </a:cxn>
                    <a:cxn ang="0">
                      <a:pos x="179" y="291"/>
                    </a:cxn>
                    <a:cxn ang="0">
                      <a:pos x="186" y="287"/>
                    </a:cxn>
                    <a:cxn ang="0">
                      <a:pos x="196" y="283"/>
                    </a:cxn>
                    <a:cxn ang="0">
                      <a:pos x="203" y="278"/>
                    </a:cxn>
                    <a:cxn ang="0">
                      <a:pos x="210" y="273"/>
                    </a:cxn>
                    <a:cxn ang="0">
                      <a:pos x="217" y="265"/>
                    </a:cxn>
                    <a:cxn ang="0">
                      <a:pos x="224" y="259"/>
                    </a:cxn>
                    <a:cxn ang="0">
                      <a:pos x="234" y="254"/>
                    </a:cxn>
                    <a:cxn ang="0">
                      <a:pos x="241" y="249"/>
                    </a:cxn>
                    <a:cxn ang="0">
                      <a:pos x="248" y="239"/>
                    </a:cxn>
                    <a:cxn ang="0">
                      <a:pos x="255" y="221"/>
                    </a:cxn>
                    <a:cxn ang="0">
                      <a:pos x="262" y="197"/>
                    </a:cxn>
                    <a:cxn ang="0">
                      <a:pos x="269" y="173"/>
                    </a:cxn>
                    <a:cxn ang="0">
                      <a:pos x="279" y="157"/>
                    </a:cxn>
                    <a:cxn ang="0">
                      <a:pos x="286" y="146"/>
                    </a:cxn>
                    <a:cxn ang="0">
                      <a:pos x="293" y="132"/>
                    </a:cxn>
                    <a:cxn ang="0">
                      <a:pos x="300" y="110"/>
                    </a:cxn>
                    <a:cxn ang="0">
                      <a:pos x="307" y="84"/>
                    </a:cxn>
                    <a:cxn ang="0">
                      <a:pos x="313" y="58"/>
                    </a:cxn>
                  </a:cxnLst>
                  <a:rect l="0" t="0" r="r" b="b"/>
                  <a:pathLst>
                    <a:path w="320" h="297">
                      <a:moveTo>
                        <a:pt x="0" y="0"/>
                      </a:moveTo>
                      <a:lnTo>
                        <a:pt x="0" y="4"/>
                      </a:lnTo>
                      <a:lnTo>
                        <a:pt x="4" y="8"/>
                      </a:lnTo>
                      <a:lnTo>
                        <a:pt x="7" y="12"/>
                      </a:lnTo>
                      <a:lnTo>
                        <a:pt x="7" y="17"/>
                      </a:lnTo>
                      <a:lnTo>
                        <a:pt x="10" y="23"/>
                      </a:lnTo>
                      <a:lnTo>
                        <a:pt x="14" y="28"/>
                      </a:lnTo>
                      <a:lnTo>
                        <a:pt x="17" y="34"/>
                      </a:lnTo>
                      <a:lnTo>
                        <a:pt x="17" y="40"/>
                      </a:lnTo>
                      <a:lnTo>
                        <a:pt x="21" y="46"/>
                      </a:lnTo>
                      <a:lnTo>
                        <a:pt x="24" y="52"/>
                      </a:lnTo>
                      <a:lnTo>
                        <a:pt x="24" y="57"/>
                      </a:lnTo>
                      <a:lnTo>
                        <a:pt x="28" y="65"/>
                      </a:lnTo>
                      <a:lnTo>
                        <a:pt x="31" y="71"/>
                      </a:lnTo>
                      <a:lnTo>
                        <a:pt x="35" y="80"/>
                      </a:lnTo>
                      <a:lnTo>
                        <a:pt x="35" y="89"/>
                      </a:lnTo>
                      <a:lnTo>
                        <a:pt x="38" y="100"/>
                      </a:lnTo>
                      <a:lnTo>
                        <a:pt x="41" y="111"/>
                      </a:lnTo>
                      <a:lnTo>
                        <a:pt x="45" y="125"/>
                      </a:lnTo>
                      <a:lnTo>
                        <a:pt x="45" y="139"/>
                      </a:lnTo>
                      <a:lnTo>
                        <a:pt x="48" y="156"/>
                      </a:lnTo>
                      <a:lnTo>
                        <a:pt x="52" y="169"/>
                      </a:lnTo>
                      <a:lnTo>
                        <a:pt x="52" y="183"/>
                      </a:lnTo>
                      <a:lnTo>
                        <a:pt x="55" y="195"/>
                      </a:lnTo>
                      <a:lnTo>
                        <a:pt x="59" y="205"/>
                      </a:lnTo>
                      <a:lnTo>
                        <a:pt x="62" y="214"/>
                      </a:lnTo>
                      <a:lnTo>
                        <a:pt x="62" y="221"/>
                      </a:lnTo>
                      <a:lnTo>
                        <a:pt x="66" y="226"/>
                      </a:lnTo>
                      <a:lnTo>
                        <a:pt x="69" y="230"/>
                      </a:lnTo>
                      <a:lnTo>
                        <a:pt x="72" y="233"/>
                      </a:lnTo>
                      <a:lnTo>
                        <a:pt x="72" y="234"/>
                      </a:lnTo>
                      <a:lnTo>
                        <a:pt x="76" y="235"/>
                      </a:lnTo>
                      <a:lnTo>
                        <a:pt x="79" y="236"/>
                      </a:lnTo>
                      <a:lnTo>
                        <a:pt x="79" y="238"/>
                      </a:lnTo>
                      <a:lnTo>
                        <a:pt x="83" y="239"/>
                      </a:lnTo>
                      <a:lnTo>
                        <a:pt x="86" y="240"/>
                      </a:lnTo>
                      <a:lnTo>
                        <a:pt x="90" y="241"/>
                      </a:lnTo>
                      <a:lnTo>
                        <a:pt x="90" y="243"/>
                      </a:lnTo>
                      <a:lnTo>
                        <a:pt x="93" y="244"/>
                      </a:lnTo>
                      <a:lnTo>
                        <a:pt x="97" y="246"/>
                      </a:lnTo>
                      <a:lnTo>
                        <a:pt x="97" y="249"/>
                      </a:lnTo>
                      <a:lnTo>
                        <a:pt x="100" y="252"/>
                      </a:lnTo>
                      <a:lnTo>
                        <a:pt x="103" y="254"/>
                      </a:lnTo>
                      <a:lnTo>
                        <a:pt x="107" y="257"/>
                      </a:lnTo>
                      <a:lnTo>
                        <a:pt x="107" y="260"/>
                      </a:lnTo>
                      <a:lnTo>
                        <a:pt x="110" y="263"/>
                      </a:lnTo>
                      <a:lnTo>
                        <a:pt x="114" y="265"/>
                      </a:lnTo>
                      <a:lnTo>
                        <a:pt x="117" y="268"/>
                      </a:lnTo>
                      <a:lnTo>
                        <a:pt x="117" y="270"/>
                      </a:lnTo>
                      <a:lnTo>
                        <a:pt x="121" y="272"/>
                      </a:lnTo>
                      <a:lnTo>
                        <a:pt x="128" y="275"/>
                      </a:lnTo>
                      <a:lnTo>
                        <a:pt x="124" y="275"/>
                      </a:lnTo>
                      <a:lnTo>
                        <a:pt x="128" y="275"/>
                      </a:lnTo>
                      <a:lnTo>
                        <a:pt x="131" y="277"/>
                      </a:lnTo>
                      <a:lnTo>
                        <a:pt x="134" y="278"/>
                      </a:lnTo>
                      <a:lnTo>
                        <a:pt x="134" y="279"/>
                      </a:lnTo>
                      <a:lnTo>
                        <a:pt x="138" y="281"/>
                      </a:lnTo>
                      <a:lnTo>
                        <a:pt x="141" y="283"/>
                      </a:lnTo>
                      <a:lnTo>
                        <a:pt x="141" y="284"/>
                      </a:lnTo>
                      <a:lnTo>
                        <a:pt x="145" y="287"/>
                      </a:lnTo>
                      <a:lnTo>
                        <a:pt x="148" y="288"/>
                      </a:lnTo>
                      <a:lnTo>
                        <a:pt x="152" y="291"/>
                      </a:lnTo>
                      <a:lnTo>
                        <a:pt x="152" y="292"/>
                      </a:lnTo>
                      <a:lnTo>
                        <a:pt x="155" y="293"/>
                      </a:lnTo>
                      <a:lnTo>
                        <a:pt x="158" y="294"/>
                      </a:lnTo>
                      <a:lnTo>
                        <a:pt x="162" y="296"/>
                      </a:lnTo>
                      <a:lnTo>
                        <a:pt x="165" y="297"/>
                      </a:lnTo>
                      <a:lnTo>
                        <a:pt x="169" y="296"/>
                      </a:lnTo>
                      <a:lnTo>
                        <a:pt x="172" y="294"/>
                      </a:lnTo>
                      <a:lnTo>
                        <a:pt x="176" y="293"/>
                      </a:lnTo>
                      <a:lnTo>
                        <a:pt x="179" y="292"/>
                      </a:lnTo>
                      <a:lnTo>
                        <a:pt x="179" y="291"/>
                      </a:lnTo>
                      <a:lnTo>
                        <a:pt x="183" y="289"/>
                      </a:lnTo>
                      <a:lnTo>
                        <a:pt x="186" y="288"/>
                      </a:lnTo>
                      <a:lnTo>
                        <a:pt x="186" y="287"/>
                      </a:lnTo>
                      <a:lnTo>
                        <a:pt x="189" y="286"/>
                      </a:lnTo>
                      <a:lnTo>
                        <a:pt x="193" y="284"/>
                      </a:lnTo>
                      <a:lnTo>
                        <a:pt x="196" y="283"/>
                      </a:lnTo>
                      <a:lnTo>
                        <a:pt x="196" y="282"/>
                      </a:lnTo>
                      <a:lnTo>
                        <a:pt x="200" y="281"/>
                      </a:lnTo>
                      <a:lnTo>
                        <a:pt x="203" y="278"/>
                      </a:lnTo>
                      <a:lnTo>
                        <a:pt x="207" y="277"/>
                      </a:lnTo>
                      <a:lnTo>
                        <a:pt x="207" y="274"/>
                      </a:lnTo>
                      <a:lnTo>
                        <a:pt x="210" y="273"/>
                      </a:lnTo>
                      <a:lnTo>
                        <a:pt x="214" y="270"/>
                      </a:lnTo>
                      <a:lnTo>
                        <a:pt x="214" y="268"/>
                      </a:lnTo>
                      <a:lnTo>
                        <a:pt x="217" y="265"/>
                      </a:lnTo>
                      <a:lnTo>
                        <a:pt x="220" y="263"/>
                      </a:lnTo>
                      <a:lnTo>
                        <a:pt x="224" y="262"/>
                      </a:lnTo>
                      <a:lnTo>
                        <a:pt x="224" y="259"/>
                      </a:lnTo>
                      <a:lnTo>
                        <a:pt x="227" y="257"/>
                      </a:lnTo>
                      <a:lnTo>
                        <a:pt x="231" y="255"/>
                      </a:lnTo>
                      <a:lnTo>
                        <a:pt x="234" y="254"/>
                      </a:lnTo>
                      <a:lnTo>
                        <a:pt x="234" y="253"/>
                      </a:lnTo>
                      <a:lnTo>
                        <a:pt x="238" y="250"/>
                      </a:lnTo>
                      <a:lnTo>
                        <a:pt x="241" y="249"/>
                      </a:lnTo>
                      <a:lnTo>
                        <a:pt x="241" y="246"/>
                      </a:lnTo>
                      <a:lnTo>
                        <a:pt x="245" y="243"/>
                      </a:lnTo>
                      <a:lnTo>
                        <a:pt x="248" y="239"/>
                      </a:lnTo>
                      <a:lnTo>
                        <a:pt x="251" y="234"/>
                      </a:lnTo>
                      <a:lnTo>
                        <a:pt x="251" y="228"/>
                      </a:lnTo>
                      <a:lnTo>
                        <a:pt x="255" y="221"/>
                      </a:lnTo>
                      <a:lnTo>
                        <a:pt x="258" y="212"/>
                      </a:lnTo>
                      <a:lnTo>
                        <a:pt x="258" y="205"/>
                      </a:lnTo>
                      <a:lnTo>
                        <a:pt x="262" y="197"/>
                      </a:lnTo>
                      <a:lnTo>
                        <a:pt x="265" y="188"/>
                      </a:lnTo>
                      <a:lnTo>
                        <a:pt x="269" y="181"/>
                      </a:lnTo>
                      <a:lnTo>
                        <a:pt x="269" y="173"/>
                      </a:lnTo>
                      <a:lnTo>
                        <a:pt x="272" y="167"/>
                      </a:lnTo>
                      <a:lnTo>
                        <a:pt x="276" y="162"/>
                      </a:lnTo>
                      <a:lnTo>
                        <a:pt x="279" y="157"/>
                      </a:lnTo>
                      <a:lnTo>
                        <a:pt x="279" y="153"/>
                      </a:lnTo>
                      <a:lnTo>
                        <a:pt x="282" y="149"/>
                      </a:lnTo>
                      <a:lnTo>
                        <a:pt x="286" y="146"/>
                      </a:lnTo>
                      <a:lnTo>
                        <a:pt x="286" y="142"/>
                      </a:lnTo>
                      <a:lnTo>
                        <a:pt x="289" y="137"/>
                      </a:lnTo>
                      <a:lnTo>
                        <a:pt x="293" y="132"/>
                      </a:lnTo>
                      <a:lnTo>
                        <a:pt x="296" y="125"/>
                      </a:lnTo>
                      <a:lnTo>
                        <a:pt x="296" y="118"/>
                      </a:lnTo>
                      <a:lnTo>
                        <a:pt x="300" y="110"/>
                      </a:lnTo>
                      <a:lnTo>
                        <a:pt x="303" y="101"/>
                      </a:lnTo>
                      <a:lnTo>
                        <a:pt x="303" y="94"/>
                      </a:lnTo>
                      <a:lnTo>
                        <a:pt x="307" y="84"/>
                      </a:lnTo>
                      <a:lnTo>
                        <a:pt x="310" y="75"/>
                      </a:lnTo>
                      <a:lnTo>
                        <a:pt x="313" y="67"/>
                      </a:lnTo>
                      <a:lnTo>
                        <a:pt x="313" y="58"/>
                      </a:lnTo>
                      <a:lnTo>
                        <a:pt x="317" y="51"/>
                      </a:lnTo>
                      <a:lnTo>
                        <a:pt x="320" y="43"/>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4" name="Freeform 125"/>
                <p:cNvSpPr>
                  <a:spLocks/>
                </p:cNvSpPr>
                <p:nvPr/>
              </p:nvSpPr>
              <p:spPr bwMode="auto">
                <a:xfrm>
                  <a:off x="1978025" y="1252538"/>
                  <a:ext cx="508000" cy="355600"/>
                </a:xfrm>
                <a:custGeom>
                  <a:avLst/>
                  <a:gdLst/>
                  <a:ahLst/>
                  <a:cxnLst>
                    <a:cxn ang="0">
                      <a:pos x="4" y="164"/>
                    </a:cxn>
                    <a:cxn ang="0">
                      <a:pos x="11" y="145"/>
                    </a:cxn>
                    <a:cxn ang="0">
                      <a:pos x="21" y="130"/>
                    </a:cxn>
                    <a:cxn ang="0">
                      <a:pos x="28" y="118"/>
                    </a:cxn>
                    <a:cxn ang="0">
                      <a:pos x="35" y="105"/>
                    </a:cxn>
                    <a:cxn ang="0">
                      <a:pos x="42" y="91"/>
                    </a:cxn>
                    <a:cxn ang="0">
                      <a:pos x="49" y="80"/>
                    </a:cxn>
                    <a:cxn ang="0">
                      <a:pos x="55" y="69"/>
                    </a:cxn>
                    <a:cxn ang="0">
                      <a:pos x="66" y="60"/>
                    </a:cxn>
                    <a:cxn ang="0">
                      <a:pos x="73" y="52"/>
                    </a:cxn>
                    <a:cxn ang="0">
                      <a:pos x="79" y="43"/>
                    </a:cxn>
                    <a:cxn ang="0">
                      <a:pos x="86" y="36"/>
                    </a:cxn>
                    <a:cxn ang="0">
                      <a:pos x="93" y="29"/>
                    </a:cxn>
                    <a:cxn ang="0">
                      <a:pos x="100" y="24"/>
                    </a:cxn>
                    <a:cxn ang="0">
                      <a:pos x="110" y="19"/>
                    </a:cxn>
                    <a:cxn ang="0">
                      <a:pos x="117" y="14"/>
                    </a:cxn>
                    <a:cxn ang="0">
                      <a:pos x="124" y="9"/>
                    </a:cxn>
                    <a:cxn ang="0">
                      <a:pos x="131" y="4"/>
                    </a:cxn>
                    <a:cxn ang="0">
                      <a:pos x="138" y="2"/>
                    </a:cxn>
                    <a:cxn ang="0">
                      <a:pos x="148" y="0"/>
                    </a:cxn>
                    <a:cxn ang="0">
                      <a:pos x="159" y="0"/>
                    </a:cxn>
                    <a:cxn ang="0">
                      <a:pos x="166" y="4"/>
                    </a:cxn>
                    <a:cxn ang="0">
                      <a:pos x="172" y="9"/>
                    </a:cxn>
                    <a:cxn ang="0">
                      <a:pos x="183" y="18"/>
                    </a:cxn>
                    <a:cxn ang="0">
                      <a:pos x="190" y="28"/>
                    </a:cxn>
                    <a:cxn ang="0">
                      <a:pos x="197" y="37"/>
                    </a:cxn>
                    <a:cxn ang="0">
                      <a:pos x="203" y="42"/>
                    </a:cxn>
                    <a:cxn ang="0">
                      <a:pos x="210" y="47"/>
                    </a:cxn>
                    <a:cxn ang="0">
                      <a:pos x="217" y="52"/>
                    </a:cxn>
                    <a:cxn ang="0">
                      <a:pos x="228" y="58"/>
                    </a:cxn>
                    <a:cxn ang="0">
                      <a:pos x="234" y="65"/>
                    </a:cxn>
                    <a:cxn ang="0">
                      <a:pos x="241" y="75"/>
                    </a:cxn>
                    <a:cxn ang="0">
                      <a:pos x="248" y="91"/>
                    </a:cxn>
                    <a:cxn ang="0">
                      <a:pos x="255" y="109"/>
                    </a:cxn>
                    <a:cxn ang="0">
                      <a:pos x="265" y="124"/>
                    </a:cxn>
                    <a:cxn ang="0">
                      <a:pos x="272" y="138"/>
                    </a:cxn>
                    <a:cxn ang="0">
                      <a:pos x="279" y="153"/>
                    </a:cxn>
                    <a:cxn ang="0">
                      <a:pos x="286" y="172"/>
                    </a:cxn>
                    <a:cxn ang="0">
                      <a:pos x="293" y="188"/>
                    </a:cxn>
                    <a:cxn ang="0">
                      <a:pos x="300" y="201"/>
                    </a:cxn>
                    <a:cxn ang="0">
                      <a:pos x="310" y="212"/>
                    </a:cxn>
                    <a:cxn ang="0">
                      <a:pos x="317" y="220"/>
                    </a:cxn>
                  </a:cxnLst>
                  <a:rect l="0" t="0" r="r" b="b"/>
                  <a:pathLst>
                    <a:path w="320" h="224">
                      <a:moveTo>
                        <a:pt x="0" y="178"/>
                      </a:moveTo>
                      <a:lnTo>
                        <a:pt x="4" y="171"/>
                      </a:lnTo>
                      <a:lnTo>
                        <a:pt x="4" y="164"/>
                      </a:lnTo>
                      <a:lnTo>
                        <a:pt x="7" y="157"/>
                      </a:lnTo>
                      <a:lnTo>
                        <a:pt x="11" y="152"/>
                      </a:lnTo>
                      <a:lnTo>
                        <a:pt x="11" y="145"/>
                      </a:lnTo>
                      <a:lnTo>
                        <a:pt x="14" y="140"/>
                      </a:lnTo>
                      <a:lnTo>
                        <a:pt x="18" y="135"/>
                      </a:lnTo>
                      <a:lnTo>
                        <a:pt x="21" y="130"/>
                      </a:lnTo>
                      <a:lnTo>
                        <a:pt x="21" y="127"/>
                      </a:lnTo>
                      <a:lnTo>
                        <a:pt x="24" y="122"/>
                      </a:lnTo>
                      <a:lnTo>
                        <a:pt x="28" y="118"/>
                      </a:lnTo>
                      <a:lnTo>
                        <a:pt x="31" y="114"/>
                      </a:lnTo>
                      <a:lnTo>
                        <a:pt x="31" y="109"/>
                      </a:lnTo>
                      <a:lnTo>
                        <a:pt x="35" y="105"/>
                      </a:lnTo>
                      <a:lnTo>
                        <a:pt x="38" y="100"/>
                      </a:lnTo>
                      <a:lnTo>
                        <a:pt x="38" y="96"/>
                      </a:lnTo>
                      <a:lnTo>
                        <a:pt x="42" y="91"/>
                      </a:lnTo>
                      <a:lnTo>
                        <a:pt x="45" y="87"/>
                      </a:lnTo>
                      <a:lnTo>
                        <a:pt x="49" y="84"/>
                      </a:lnTo>
                      <a:lnTo>
                        <a:pt x="49" y="80"/>
                      </a:lnTo>
                      <a:lnTo>
                        <a:pt x="52" y="76"/>
                      </a:lnTo>
                      <a:lnTo>
                        <a:pt x="55" y="72"/>
                      </a:lnTo>
                      <a:lnTo>
                        <a:pt x="55" y="69"/>
                      </a:lnTo>
                      <a:lnTo>
                        <a:pt x="59" y="66"/>
                      </a:lnTo>
                      <a:lnTo>
                        <a:pt x="62" y="62"/>
                      </a:lnTo>
                      <a:lnTo>
                        <a:pt x="66" y="60"/>
                      </a:lnTo>
                      <a:lnTo>
                        <a:pt x="66" y="57"/>
                      </a:lnTo>
                      <a:lnTo>
                        <a:pt x="69" y="55"/>
                      </a:lnTo>
                      <a:lnTo>
                        <a:pt x="73" y="52"/>
                      </a:lnTo>
                      <a:lnTo>
                        <a:pt x="76" y="50"/>
                      </a:lnTo>
                      <a:lnTo>
                        <a:pt x="76" y="47"/>
                      </a:lnTo>
                      <a:lnTo>
                        <a:pt x="79" y="43"/>
                      </a:lnTo>
                      <a:lnTo>
                        <a:pt x="83" y="41"/>
                      </a:lnTo>
                      <a:lnTo>
                        <a:pt x="83" y="38"/>
                      </a:lnTo>
                      <a:lnTo>
                        <a:pt x="86" y="36"/>
                      </a:lnTo>
                      <a:lnTo>
                        <a:pt x="90" y="34"/>
                      </a:lnTo>
                      <a:lnTo>
                        <a:pt x="93" y="32"/>
                      </a:lnTo>
                      <a:lnTo>
                        <a:pt x="93" y="29"/>
                      </a:lnTo>
                      <a:lnTo>
                        <a:pt x="97" y="27"/>
                      </a:lnTo>
                      <a:lnTo>
                        <a:pt x="100" y="26"/>
                      </a:lnTo>
                      <a:lnTo>
                        <a:pt x="100" y="24"/>
                      </a:lnTo>
                      <a:lnTo>
                        <a:pt x="104" y="22"/>
                      </a:lnTo>
                      <a:lnTo>
                        <a:pt x="107" y="21"/>
                      </a:lnTo>
                      <a:lnTo>
                        <a:pt x="110" y="19"/>
                      </a:lnTo>
                      <a:lnTo>
                        <a:pt x="110" y="17"/>
                      </a:lnTo>
                      <a:lnTo>
                        <a:pt x="114" y="16"/>
                      </a:lnTo>
                      <a:lnTo>
                        <a:pt x="117" y="14"/>
                      </a:lnTo>
                      <a:lnTo>
                        <a:pt x="121" y="12"/>
                      </a:lnTo>
                      <a:lnTo>
                        <a:pt x="121" y="10"/>
                      </a:lnTo>
                      <a:lnTo>
                        <a:pt x="124" y="9"/>
                      </a:lnTo>
                      <a:lnTo>
                        <a:pt x="128" y="8"/>
                      </a:lnTo>
                      <a:lnTo>
                        <a:pt x="128" y="7"/>
                      </a:lnTo>
                      <a:lnTo>
                        <a:pt x="131" y="4"/>
                      </a:lnTo>
                      <a:lnTo>
                        <a:pt x="135" y="4"/>
                      </a:lnTo>
                      <a:lnTo>
                        <a:pt x="138" y="3"/>
                      </a:lnTo>
                      <a:lnTo>
                        <a:pt x="138" y="2"/>
                      </a:lnTo>
                      <a:lnTo>
                        <a:pt x="141" y="0"/>
                      </a:lnTo>
                      <a:lnTo>
                        <a:pt x="145" y="0"/>
                      </a:lnTo>
                      <a:lnTo>
                        <a:pt x="148" y="0"/>
                      </a:lnTo>
                      <a:lnTo>
                        <a:pt x="152" y="0"/>
                      </a:lnTo>
                      <a:lnTo>
                        <a:pt x="155" y="0"/>
                      </a:lnTo>
                      <a:lnTo>
                        <a:pt x="159" y="0"/>
                      </a:lnTo>
                      <a:lnTo>
                        <a:pt x="162" y="2"/>
                      </a:lnTo>
                      <a:lnTo>
                        <a:pt x="166" y="3"/>
                      </a:lnTo>
                      <a:lnTo>
                        <a:pt x="166" y="4"/>
                      </a:lnTo>
                      <a:lnTo>
                        <a:pt x="169" y="5"/>
                      </a:lnTo>
                      <a:lnTo>
                        <a:pt x="172" y="8"/>
                      </a:lnTo>
                      <a:lnTo>
                        <a:pt x="172" y="9"/>
                      </a:lnTo>
                      <a:lnTo>
                        <a:pt x="176" y="12"/>
                      </a:lnTo>
                      <a:lnTo>
                        <a:pt x="179" y="16"/>
                      </a:lnTo>
                      <a:lnTo>
                        <a:pt x="183" y="18"/>
                      </a:lnTo>
                      <a:lnTo>
                        <a:pt x="183" y="22"/>
                      </a:lnTo>
                      <a:lnTo>
                        <a:pt x="186" y="26"/>
                      </a:lnTo>
                      <a:lnTo>
                        <a:pt x="190" y="28"/>
                      </a:lnTo>
                      <a:lnTo>
                        <a:pt x="193" y="31"/>
                      </a:lnTo>
                      <a:lnTo>
                        <a:pt x="193" y="34"/>
                      </a:lnTo>
                      <a:lnTo>
                        <a:pt x="197" y="37"/>
                      </a:lnTo>
                      <a:lnTo>
                        <a:pt x="200" y="38"/>
                      </a:lnTo>
                      <a:lnTo>
                        <a:pt x="200" y="41"/>
                      </a:lnTo>
                      <a:lnTo>
                        <a:pt x="203" y="42"/>
                      </a:lnTo>
                      <a:lnTo>
                        <a:pt x="207" y="43"/>
                      </a:lnTo>
                      <a:lnTo>
                        <a:pt x="210" y="46"/>
                      </a:lnTo>
                      <a:lnTo>
                        <a:pt x="210" y="47"/>
                      </a:lnTo>
                      <a:lnTo>
                        <a:pt x="214" y="48"/>
                      </a:lnTo>
                      <a:lnTo>
                        <a:pt x="217" y="51"/>
                      </a:lnTo>
                      <a:lnTo>
                        <a:pt x="217" y="52"/>
                      </a:lnTo>
                      <a:lnTo>
                        <a:pt x="221" y="55"/>
                      </a:lnTo>
                      <a:lnTo>
                        <a:pt x="224" y="56"/>
                      </a:lnTo>
                      <a:lnTo>
                        <a:pt x="228" y="58"/>
                      </a:lnTo>
                      <a:lnTo>
                        <a:pt x="228" y="60"/>
                      </a:lnTo>
                      <a:lnTo>
                        <a:pt x="231" y="62"/>
                      </a:lnTo>
                      <a:lnTo>
                        <a:pt x="234" y="65"/>
                      </a:lnTo>
                      <a:lnTo>
                        <a:pt x="238" y="67"/>
                      </a:lnTo>
                      <a:lnTo>
                        <a:pt x="238" y="71"/>
                      </a:lnTo>
                      <a:lnTo>
                        <a:pt x="241" y="75"/>
                      </a:lnTo>
                      <a:lnTo>
                        <a:pt x="245" y="80"/>
                      </a:lnTo>
                      <a:lnTo>
                        <a:pt x="245" y="85"/>
                      </a:lnTo>
                      <a:lnTo>
                        <a:pt x="248" y="91"/>
                      </a:lnTo>
                      <a:lnTo>
                        <a:pt x="252" y="96"/>
                      </a:lnTo>
                      <a:lnTo>
                        <a:pt x="255" y="103"/>
                      </a:lnTo>
                      <a:lnTo>
                        <a:pt x="255" y="109"/>
                      </a:lnTo>
                      <a:lnTo>
                        <a:pt x="259" y="114"/>
                      </a:lnTo>
                      <a:lnTo>
                        <a:pt x="262" y="120"/>
                      </a:lnTo>
                      <a:lnTo>
                        <a:pt x="265" y="124"/>
                      </a:lnTo>
                      <a:lnTo>
                        <a:pt x="265" y="129"/>
                      </a:lnTo>
                      <a:lnTo>
                        <a:pt x="269" y="133"/>
                      </a:lnTo>
                      <a:lnTo>
                        <a:pt x="272" y="138"/>
                      </a:lnTo>
                      <a:lnTo>
                        <a:pt x="272" y="143"/>
                      </a:lnTo>
                      <a:lnTo>
                        <a:pt x="276" y="148"/>
                      </a:lnTo>
                      <a:lnTo>
                        <a:pt x="279" y="153"/>
                      </a:lnTo>
                      <a:lnTo>
                        <a:pt x="283" y="159"/>
                      </a:lnTo>
                      <a:lnTo>
                        <a:pt x="283" y="166"/>
                      </a:lnTo>
                      <a:lnTo>
                        <a:pt x="286" y="172"/>
                      </a:lnTo>
                      <a:lnTo>
                        <a:pt x="290" y="178"/>
                      </a:lnTo>
                      <a:lnTo>
                        <a:pt x="290" y="183"/>
                      </a:lnTo>
                      <a:lnTo>
                        <a:pt x="293" y="188"/>
                      </a:lnTo>
                      <a:lnTo>
                        <a:pt x="296" y="193"/>
                      </a:lnTo>
                      <a:lnTo>
                        <a:pt x="300" y="197"/>
                      </a:lnTo>
                      <a:lnTo>
                        <a:pt x="300" y="201"/>
                      </a:lnTo>
                      <a:lnTo>
                        <a:pt x="303" y="205"/>
                      </a:lnTo>
                      <a:lnTo>
                        <a:pt x="307" y="209"/>
                      </a:lnTo>
                      <a:lnTo>
                        <a:pt x="310" y="212"/>
                      </a:lnTo>
                      <a:lnTo>
                        <a:pt x="310" y="215"/>
                      </a:lnTo>
                      <a:lnTo>
                        <a:pt x="314" y="217"/>
                      </a:lnTo>
                      <a:lnTo>
                        <a:pt x="317" y="220"/>
                      </a:lnTo>
                      <a:lnTo>
                        <a:pt x="317" y="222"/>
                      </a:lnTo>
                      <a:lnTo>
                        <a:pt x="320" y="224"/>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5" name="Freeform 126"/>
                <p:cNvSpPr>
                  <a:spLocks/>
                </p:cNvSpPr>
                <p:nvPr/>
              </p:nvSpPr>
              <p:spPr bwMode="auto">
                <a:xfrm>
                  <a:off x="2486025" y="1595438"/>
                  <a:ext cx="207963" cy="12700"/>
                </a:xfrm>
                <a:custGeom>
                  <a:avLst/>
                  <a:gdLst/>
                  <a:ahLst/>
                  <a:cxnLst>
                    <a:cxn ang="0">
                      <a:pos x="0" y="8"/>
                    </a:cxn>
                    <a:cxn ang="0">
                      <a:pos x="4" y="8"/>
                    </a:cxn>
                    <a:cxn ang="0">
                      <a:pos x="7" y="8"/>
                    </a:cxn>
                    <a:cxn ang="0">
                      <a:pos x="11" y="6"/>
                    </a:cxn>
                    <a:cxn ang="0">
                      <a:pos x="14" y="5"/>
                    </a:cxn>
                    <a:cxn ang="0">
                      <a:pos x="14" y="4"/>
                    </a:cxn>
                    <a:cxn ang="0">
                      <a:pos x="18" y="3"/>
                    </a:cxn>
                    <a:cxn ang="0">
                      <a:pos x="21" y="3"/>
                    </a:cxn>
                    <a:cxn ang="0">
                      <a:pos x="25" y="1"/>
                    </a:cxn>
                    <a:cxn ang="0">
                      <a:pos x="28" y="0"/>
                    </a:cxn>
                    <a:cxn ang="0">
                      <a:pos x="31" y="0"/>
                    </a:cxn>
                    <a:cxn ang="0">
                      <a:pos x="35" y="0"/>
                    </a:cxn>
                    <a:cxn ang="0">
                      <a:pos x="38" y="0"/>
                    </a:cxn>
                    <a:cxn ang="0">
                      <a:pos x="42" y="0"/>
                    </a:cxn>
                    <a:cxn ang="0">
                      <a:pos x="45" y="0"/>
                    </a:cxn>
                    <a:cxn ang="0">
                      <a:pos x="49" y="0"/>
                    </a:cxn>
                    <a:cxn ang="0">
                      <a:pos x="52" y="0"/>
                    </a:cxn>
                    <a:cxn ang="0">
                      <a:pos x="56" y="0"/>
                    </a:cxn>
                    <a:cxn ang="0">
                      <a:pos x="59" y="0"/>
                    </a:cxn>
                    <a:cxn ang="0">
                      <a:pos x="62" y="0"/>
                    </a:cxn>
                    <a:cxn ang="0">
                      <a:pos x="66" y="0"/>
                    </a:cxn>
                    <a:cxn ang="0">
                      <a:pos x="69" y="0"/>
                    </a:cxn>
                    <a:cxn ang="0">
                      <a:pos x="73" y="0"/>
                    </a:cxn>
                    <a:cxn ang="0">
                      <a:pos x="76" y="0"/>
                    </a:cxn>
                    <a:cxn ang="0">
                      <a:pos x="80" y="0"/>
                    </a:cxn>
                    <a:cxn ang="0">
                      <a:pos x="83" y="0"/>
                    </a:cxn>
                    <a:cxn ang="0">
                      <a:pos x="87" y="0"/>
                    </a:cxn>
                    <a:cxn ang="0">
                      <a:pos x="90" y="0"/>
                    </a:cxn>
                    <a:cxn ang="0">
                      <a:pos x="93" y="0"/>
                    </a:cxn>
                    <a:cxn ang="0">
                      <a:pos x="97" y="0"/>
                    </a:cxn>
                    <a:cxn ang="0">
                      <a:pos x="100" y="0"/>
                    </a:cxn>
                    <a:cxn ang="0">
                      <a:pos x="104" y="0"/>
                    </a:cxn>
                    <a:cxn ang="0">
                      <a:pos x="107" y="0"/>
                    </a:cxn>
                    <a:cxn ang="0">
                      <a:pos x="111" y="0"/>
                    </a:cxn>
                    <a:cxn ang="0">
                      <a:pos x="114" y="0"/>
                    </a:cxn>
                    <a:cxn ang="0">
                      <a:pos x="118" y="0"/>
                    </a:cxn>
                    <a:cxn ang="0">
                      <a:pos x="121" y="0"/>
                    </a:cxn>
                    <a:cxn ang="0">
                      <a:pos x="124" y="0"/>
                    </a:cxn>
                    <a:cxn ang="0">
                      <a:pos x="128" y="0"/>
                    </a:cxn>
                    <a:cxn ang="0">
                      <a:pos x="131" y="0"/>
                    </a:cxn>
                  </a:cxnLst>
                  <a:rect l="0" t="0" r="r" b="b"/>
                  <a:pathLst>
                    <a:path w="131" h="8">
                      <a:moveTo>
                        <a:pt x="0" y="8"/>
                      </a:moveTo>
                      <a:lnTo>
                        <a:pt x="4" y="8"/>
                      </a:lnTo>
                      <a:lnTo>
                        <a:pt x="7" y="8"/>
                      </a:lnTo>
                      <a:lnTo>
                        <a:pt x="11" y="6"/>
                      </a:lnTo>
                      <a:lnTo>
                        <a:pt x="14" y="5"/>
                      </a:lnTo>
                      <a:lnTo>
                        <a:pt x="14" y="4"/>
                      </a:lnTo>
                      <a:lnTo>
                        <a:pt x="18" y="3"/>
                      </a:lnTo>
                      <a:lnTo>
                        <a:pt x="21" y="3"/>
                      </a:lnTo>
                      <a:lnTo>
                        <a:pt x="25" y="1"/>
                      </a:lnTo>
                      <a:lnTo>
                        <a:pt x="28" y="0"/>
                      </a:lnTo>
                      <a:lnTo>
                        <a:pt x="31" y="0"/>
                      </a:lnTo>
                      <a:lnTo>
                        <a:pt x="35" y="0"/>
                      </a:lnTo>
                      <a:lnTo>
                        <a:pt x="38" y="0"/>
                      </a:lnTo>
                      <a:lnTo>
                        <a:pt x="42" y="0"/>
                      </a:lnTo>
                      <a:lnTo>
                        <a:pt x="45" y="0"/>
                      </a:lnTo>
                      <a:lnTo>
                        <a:pt x="49" y="0"/>
                      </a:lnTo>
                      <a:lnTo>
                        <a:pt x="52" y="0"/>
                      </a:lnTo>
                      <a:lnTo>
                        <a:pt x="56" y="0"/>
                      </a:lnTo>
                      <a:lnTo>
                        <a:pt x="59" y="0"/>
                      </a:lnTo>
                      <a:lnTo>
                        <a:pt x="62" y="0"/>
                      </a:lnTo>
                      <a:lnTo>
                        <a:pt x="66" y="0"/>
                      </a:lnTo>
                      <a:lnTo>
                        <a:pt x="69" y="0"/>
                      </a:lnTo>
                      <a:lnTo>
                        <a:pt x="73" y="0"/>
                      </a:lnTo>
                      <a:lnTo>
                        <a:pt x="76" y="0"/>
                      </a:lnTo>
                      <a:lnTo>
                        <a:pt x="80" y="0"/>
                      </a:lnTo>
                      <a:lnTo>
                        <a:pt x="83" y="0"/>
                      </a:lnTo>
                      <a:lnTo>
                        <a:pt x="87" y="0"/>
                      </a:lnTo>
                      <a:lnTo>
                        <a:pt x="90" y="0"/>
                      </a:lnTo>
                      <a:lnTo>
                        <a:pt x="93" y="0"/>
                      </a:lnTo>
                      <a:lnTo>
                        <a:pt x="97" y="0"/>
                      </a:lnTo>
                      <a:lnTo>
                        <a:pt x="100" y="0"/>
                      </a:lnTo>
                      <a:lnTo>
                        <a:pt x="104" y="0"/>
                      </a:lnTo>
                      <a:lnTo>
                        <a:pt x="107" y="0"/>
                      </a:lnTo>
                      <a:lnTo>
                        <a:pt x="111" y="0"/>
                      </a:lnTo>
                      <a:lnTo>
                        <a:pt x="114" y="0"/>
                      </a:lnTo>
                      <a:lnTo>
                        <a:pt x="118" y="0"/>
                      </a:lnTo>
                      <a:lnTo>
                        <a:pt x="121" y="0"/>
                      </a:lnTo>
                      <a:lnTo>
                        <a:pt x="124" y="0"/>
                      </a:lnTo>
                      <a:lnTo>
                        <a:pt x="128" y="0"/>
                      </a:lnTo>
                      <a:lnTo>
                        <a:pt x="131" y="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70" name="Group 227"/>
              <p:cNvGrpSpPr/>
              <p:nvPr/>
            </p:nvGrpSpPr>
            <p:grpSpPr>
              <a:xfrm>
                <a:off x="2216407" y="4106859"/>
                <a:ext cx="1902026" cy="887762"/>
                <a:chOff x="398463" y="1252538"/>
                <a:chExt cx="2295525" cy="685800"/>
              </a:xfrm>
            </p:grpSpPr>
            <p:sp>
              <p:nvSpPr>
                <p:cNvPr id="976" name="Freeform 117"/>
                <p:cNvSpPr>
                  <a:spLocks/>
                </p:cNvSpPr>
                <p:nvPr/>
              </p:nvSpPr>
              <p:spPr bwMode="auto">
                <a:xfrm>
                  <a:off x="398463" y="1252538"/>
                  <a:ext cx="574675" cy="344488"/>
                </a:xfrm>
                <a:custGeom>
                  <a:avLst/>
                  <a:gdLst/>
                  <a:ahLst/>
                  <a:cxnLst>
                    <a:cxn ang="0">
                      <a:pos x="7" y="217"/>
                    </a:cxn>
                    <a:cxn ang="0">
                      <a:pos x="18" y="217"/>
                    </a:cxn>
                    <a:cxn ang="0">
                      <a:pos x="28" y="217"/>
                    </a:cxn>
                    <a:cxn ang="0">
                      <a:pos x="38" y="217"/>
                    </a:cxn>
                    <a:cxn ang="0">
                      <a:pos x="49" y="217"/>
                    </a:cxn>
                    <a:cxn ang="0">
                      <a:pos x="59" y="217"/>
                    </a:cxn>
                    <a:cxn ang="0">
                      <a:pos x="69" y="217"/>
                    </a:cxn>
                    <a:cxn ang="0">
                      <a:pos x="80" y="217"/>
                    </a:cxn>
                    <a:cxn ang="0">
                      <a:pos x="90" y="217"/>
                    </a:cxn>
                    <a:cxn ang="0">
                      <a:pos x="100" y="217"/>
                    </a:cxn>
                    <a:cxn ang="0">
                      <a:pos x="110" y="217"/>
                    </a:cxn>
                    <a:cxn ang="0">
                      <a:pos x="117" y="214"/>
                    </a:cxn>
                    <a:cxn ang="0">
                      <a:pos x="124" y="202"/>
                    </a:cxn>
                    <a:cxn ang="0">
                      <a:pos x="135" y="182"/>
                    </a:cxn>
                    <a:cxn ang="0">
                      <a:pos x="141" y="161"/>
                    </a:cxn>
                    <a:cxn ang="0">
                      <a:pos x="148" y="143"/>
                    </a:cxn>
                    <a:cxn ang="0">
                      <a:pos x="155" y="129"/>
                    </a:cxn>
                    <a:cxn ang="0">
                      <a:pos x="162" y="116"/>
                    </a:cxn>
                    <a:cxn ang="0">
                      <a:pos x="169" y="100"/>
                    </a:cxn>
                    <a:cxn ang="0">
                      <a:pos x="179" y="86"/>
                    </a:cxn>
                    <a:cxn ang="0">
                      <a:pos x="186" y="75"/>
                    </a:cxn>
                    <a:cxn ang="0">
                      <a:pos x="193" y="69"/>
                    </a:cxn>
                    <a:cxn ang="0">
                      <a:pos x="200" y="62"/>
                    </a:cxn>
                    <a:cxn ang="0">
                      <a:pos x="207" y="57"/>
                    </a:cxn>
                    <a:cxn ang="0">
                      <a:pos x="214" y="53"/>
                    </a:cxn>
                    <a:cxn ang="0">
                      <a:pos x="224" y="50"/>
                    </a:cxn>
                    <a:cxn ang="0">
                      <a:pos x="231" y="46"/>
                    </a:cxn>
                    <a:cxn ang="0">
                      <a:pos x="238" y="41"/>
                    </a:cxn>
                    <a:cxn ang="0">
                      <a:pos x="245" y="34"/>
                    </a:cxn>
                    <a:cxn ang="0">
                      <a:pos x="252" y="26"/>
                    </a:cxn>
                    <a:cxn ang="0">
                      <a:pos x="259" y="18"/>
                    </a:cxn>
                    <a:cxn ang="0">
                      <a:pos x="272" y="12"/>
                    </a:cxn>
                    <a:cxn ang="0">
                      <a:pos x="276" y="10"/>
                    </a:cxn>
                    <a:cxn ang="0">
                      <a:pos x="283" y="8"/>
                    </a:cxn>
                    <a:cxn ang="0">
                      <a:pos x="293" y="4"/>
                    </a:cxn>
                    <a:cxn ang="0">
                      <a:pos x="303" y="2"/>
                    </a:cxn>
                    <a:cxn ang="0">
                      <a:pos x="314" y="0"/>
                    </a:cxn>
                    <a:cxn ang="0">
                      <a:pos x="324" y="0"/>
                    </a:cxn>
                    <a:cxn ang="0">
                      <a:pos x="334" y="4"/>
                    </a:cxn>
                    <a:cxn ang="0">
                      <a:pos x="341" y="9"/>
                    </a:cxn>
                    <a:cxn ang="0">
                      <a:pos x="348" y="13"/>
                    </a:cxn>
                    <a:cxn ang="0">
                      <a:pos x="358" y="21"/>
                    </a:cxn>
                  </a:cxnLst>
                  <a:rect l="0" t="0" r="r" b="b"/>
                  <a:pathLst>
                    <a:path w="362" h="217">
                      <a:moveTo>
                        <a:pt x="0" y="217"/>
                      </a:moveTo>
                      <a:lnTo>
                        <a:pt x="4" y="217"/>
                      </a:lnTo>
                      <a:lnTo>
                        <a:pt x="7" y="217"/>
                      </a:lnTo>
                      <a:lnTo>
                        <a:pt x="11" y="217"/>
                      </a:lnTo>
                      <a:lnTo>
                        <a:pt x="14" y="217"/>
                      </a:lnTo>
                      <a:lnTo>
                        <a:pt x="18" y="217"/>
                      </a:lnTo>
                      <a:lnTo>
                        <a:pt x="21" y="217"/>
                      </a:lnTo>
                      <a:lnTo>
                        <a:pt x="24" y="217"/>
                      </a:lnTo>
                      <a:lnTo>
                        <a:pt x="28" y="217"/>
                      </a:lnTo>
                      <a:lnTo>
                        <a:pt x="31" y="217"/>
                      </a:lnTo>
                      <a:lnTo>
                        <a:pt x="35" y="217"/>
                      </a:lnTo>
                      <a:lnTo>
                        <a:pt x="38" y="217"/>
                      </a:lnTo>
                      <a:lnTo>
                        <a:pt x="42" y="217"/>
                      </a:lnTo>
                      <a:lnTo>
                        <a:pt x="45" y="217"/>
                      </a:lnTo>
                      <a:lnTo>
                        <a:pt x="49" y="217"/>
                      </a:lnTo>
                      <a:lnTo>
                        <a:pt x="52" y="217"/>
                      </a:lnTo>
                      <a:lnTo>
                        <a:pt x="55" y="217"/>
                      </a:lnTo>
                      <a:lnTo>
                        <a:pt x="59" y="217"/>
                      </a:lnTo>
                      <a:lnTo>
                        <a:pt x="62" y="217"/>
                      </a:lnTo>
                      <a:lnTo>
                        <a:pt x="66" y="217"/>
                      </a:lnTo>
                      <a:lnTo>
                        <a:pt x="69" y="217"/>
                      </a:lnTo>
                      <a:lnTo>
                        <a:pt x="73" y="217"/>
                      </a:lnTo>
                      <a:lnTo>
                        <a:pt x="76" y="217"/>
                      </a:lnTo>
                      <a:lnTo>
                        <a:pt x="80" y="217"/>
                      </a:lnTo>
                      <a:lnTo>
                        <a:pt x="83" y="217"/>
                      </a:lnTo>
                      <a:lnTo>
                        <a:pt x="86" y="217"/>
                      </a:lnTo>
                      <a:lnTo>
                        <a:pt x="90" y="217"/>
                      </a:lnTo>
                      <a:lnTo>
                        <a:pt x="93" y="217"/>
                      </a:lnTo>
                      <a:lnTo>
                        <a:pt x="97" y="217"/>
                      </a:lnTo>
                      <a:lnTo>
                        <a:pt x="100" y="217"/>
                      </a:lnTo>
                      <a:lnTo>
                        <a:pt x="104" y="217"/>
                      </a:lnTo>
                      <a:lnTo>
                        <a:pt x="107" y="217"/>
                      </a:lnTo>
                      <a:lnTo>
                        <a:pt x="110" y="217"/>
                      </a:lnTo>
                      <a:lnTo>
                        <a:pt x="114" y="216"/>
                      </a:lnTo>
                      <a:lnTo>
                        <a:pt x="114" y="215"/>
                      </a:lnTo>
                      <a:lnTo>
                        <a:pt x="117" y="214"/>
                      </a:lnTo>
                      <a:lnTo>
                        <a:pt x="121" y="211"/>
                      </a:lnTo>
                      <a:lnTo>
                        <a:pt x="124" y="207"/>
                      </a:lnTo>
                      <a:lnTo>
                        <a:pt x="124" y="202"/>
                      </a:lnTo>
                      <a:lnTo>
                        <a:pt x="128" y="197"/>
                      </a:lnTo>
                      <a:lnTo>
                        <a:pt x="131" y="190"/>
                      </a:lnTo>
                      <a:lnTo>
                        <a:pt x="135" y="182"/>
                      </a:lnTo>
                      <a:lnTo>
                        <a:pt x="135" y="175"/>
                      </a:lnTo>
                      <a:lnTo>
                        <a:pt x="138" y="167"/>
                      </a:lnTo>
                      <a:lnTo>
                        <a:pt x="141" y="161"/>
                      </a:lnTo>
                      <a:lnTo>
                        <a:pt x="141" y="153"/>
                      </a:lnTo>
                      <a:lnTo>
                        <a:pt x="145" y="148"/>
                      </a:lnTo>
                      <a:lnTo>
                        <a:pt x="148" y="143"/>
                      </a:lnTo>
                      <a:lnTo>
                        <a:pt x="152" y="138"/>
                      </a:lnTo>
                      <a:lnTo>
                        <a:pt x="152" y="134"/>
                      </a:lnTo>
                      <a:lnTo>
                        <a:pt x="155" y="129"/>
                      </a:lnTo>
                      <a:lnTo>
                        <a:pt x="159" y="125"/>
                      </a:lnTo>
                      <a:lnTo>
                        <a:pt x="162" y="122"/>
                      </a:lnTo>
                      <a:lnTo>
                        <a:pt x="162" y="116"/>
                      </a:lnTo>
                      <a:lnTo>
                        <a:pt x="166" y="111"/>
                      </a:lnTo>
                      <a:lnTo>
                        <a:pt x="169" y="106"/>
                      </a:lnTo>
                      <a:lnTo>
                        <a:pt x="169" y="100"/>
                      </a:lnTo>
                      <a:lnTo>
                        <a:pt x="172" y="95"/>
                      </a:lnTo>
                      <a:lnTo>
                        <a:pt x="176" y="90"/>
                      </a:lnTo>
                      <a:lnTo>
                        <a:pt x="179" y="86"/>
                      </a:lnTo>
                      <a:lnTo>
                        <a:pt x="179" y="82"/>
                      </a:lnTo>
                      <a:lnTo>
                        <a:pt x="183" y="79"/>
                      </a:lnTo>
                      <a:lnTo>
                        <a:pt x="186" y="75"/>
                      </a:lnTo>
                      <a:lnTo>
                        <a:pt x="186" y="72"/>
                      </a:lnTo>
                      <a:lnTo>
                        <a:pt x="190" y="70"/>
                      </a:lnTo>
                      <a:lnTo>
                        <a:pt x="193" y="69"/>
                      </a:lnTo>
                      <a:lnTo>
                        <a:pt x="197" y="66"/>
                      </a:lnTo>
                      <a:lnTo>
                        <a:pt x="197" y="65"/>
                      </a:lnTo>
                      <a:lnTo>
                        <a:pt x="200" y="62"/>
                      </a:lnTo>
                      <a:lnTo>
                        <a:pt x="203" y="61"/>
                      </a:lnTo>
                      <a:lnTo>
                        <a:pt x="207" y="58"/>
                      </a:lnTo>
                      <a:lnTo>
                        <a:pt x="207" y="57"/>
                      </a:lnTo>
                      <a:lnTo>
                        <a:pt x="210" y="56"/>
                      </a:lnTo>
                      <a:lnTo>
                        <a:pt x="214" y="55"/>
                      </a:lnTo>
                      <a:lnTo>
                        <a:pt x="214" y="53"/>
                      </a:lnTo>
                      <a:lnTo>
                        <a:pt x="217" y="52"/>
                      </a:lnTo>
                      <a:lnTo>
                        <a:pt x="221" y="51"/>
                      </a:lnTo>
                      <a:lnTo>
                        <a:pt x="224" y="50"/>
                      </a:lnTo>
                      <a:lnTo>
                        <a:pt x="224" y="48"/>
                      </a:lnTo>
                      <a:lnTo>
                        <a:pt x="228" y="47"/>
                      </a:lnTo>
                      <a:lnTo>
                        <a:pt x="231" y="46"/>
                      </a:lnTo>
                      <a:lnTo>
                        <a:pt x="231" y="45"/>
                      </a:lnTo>
                      <a:lnTo>
                        <a:pt x="234" y="43"/>
                      </a:lnTo>
                      <a:lnTo>
                        <a:pt x="238" y="41"/>
                      </a:lnTo>
                      <a:lnTo>
                        <a:pt x="241" y="39"/>
                      </a:lnTo>
                      <a:lnTo>
                        <a:pt x="241" y="37"/>
                      </a:lnTo>
                      <a:lnTo>
                        <a:pt x="245" y="34"/>
                      </a:lnTo>
                      <a:lnTo>
                        <a:pt x="248" y="32"/>
                      </a:lnTo>
                      <a:lnTo>
                        <a:pt x="252" y="29"/>
                      </a:lnTo>
                      <a:lnTo>
                        <a:pt x="252" y="26"/>
                      </a:lnTo>
                      <a:lnTo>
                        <a:pt x="255" y="23"/>
                      </a:lnTo>
                      <a:lnTo>
                        <a:pt x="259" y="21"/>
                      </a:lnTo>
                      <a:lnTo>
                        <a:pt x="259" y="18"/>
                      </a:lnTo>
                      <a:lnTo>
                        <a:pt x="262" y="17"/>
                      </a:lnTo>
                      <a:lnTo>
                        <a:pt x="265" y="16"/>
                      </a:lnTo>
                      <a:lnTo>
                        <a:pt x="272" y="12"/>
                      </a:lnTo>
                      <a:lnTo>
                        <a:pt x="269" y="12"/>
                      </a:lnTo>
                      <a:lnTo>
                        <a:pt x="272" y="12"/>
                      </a:lnTo>
                      <a:lnTo>
                        <a:pt x="276" y="10"/>
                      </a:lnTo>
                      <a:lnTo>
                        <a:pt x="283" y="8"/>
                      </a:lnTo>
                      <a:lnTo>
                        <a:pt x="279" y="8"/>
                      </a:lnTo>
                      <a:lnTo>
                        <a:pt x="283" y="8"/>
                      </a:lnTo>
                      <a:lnTo>
                        <a:pt x="286" y="7"/>
                      </a:lnTo>
                      <a:lnTo>
                        <a:pt x="290" y="5"/>
                      </a:lnTo>
                      <a:lnTo>
                        <a:pt x="293" y="4"/>
                      </a:lnTo>
                      <a:lnTo>
                        <a:pt x="296" y="3"/>
                      </a:lnTo>
                      <a:lnTo>
                        <a:pt x="300" y="3"/>
                      </a:lnTo>
                      <a:lnTo>
                        <a:pt x="303" y="2"/>
                      </a:lnTo>
                      <a:lnTo>
                        <a:pt x="307" y="0"/>
                      </a:lnTo>
                      <a:lnTo>
                        <a:pt x="310" y="0"/>
                      </a:lnTo>
                      <a:lnTo>
                        <a:pt x="314" y="0"/>
                      </a:lnTo>
                      <a:lnTo>
                        <a:pt x="317" y="0"/>
                      </a:lnTo>
                      <a:lnTo>
                        <a:pt x="321" y="0"/>
                      </a:lnTo>
                      <a:lnTo>
                        <a:pt x="324" y="0"/>
                      </a:lnTo>
                      <a:lnTo>
                        <a:pt x="327" y="2"/>
                      </a:lnTo>
                      <a:lnTo>
                        <a:pt x="331" y="3"/>
                      </a:lnTo>
                      <a:lnTo>
                        <a:pt x="334" y="4"/>
                      </a:lnTo>
                      <a:lnTo>
                        <a:pt x="338" y="5"/>
                      </a:lnTo>
                      <a:lnTo>
                        <a:pt x="341" y="8"/>
                      </a:lnTo>
                      <a:lnTo>
                        <a:pt x="341" y="9"/>
                      </a:lnTo>
                      <a:lnTo>
                        <a:pt x="345" y="10"/>
                      </a:lnTo>
                      <a:lnTo>
                        <a:pt x="348" y="12"/>
                      </a:lnTo>
                      <a:lnTo>
                        <a:pt x="348" y="13"/>
                      </a:lnTo>
                      <a:lnTo>
                        <a:pt x="351" y="16"/>
                      </a:lnTo>
                      <a:lnTo>
                        <a:pt x="355" y="18"/>
                      </a:lnTo>
                      <a:lnTo>
                        <a:pt x="358" y="21"/>
                      </a:lnTo>
                      <a:lnTo>
                        <a:pt x="358" y="23"/>
                      </a:lnTo>
                      <a:lnTo>
                        <a:pt x="362" y="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7" name="Freeform 118"/>
                <p:cNvSpPr>
                  <a:spLocks/>
                </p:cNvSpPr>
                <p:nvPr/>
              </p:nvSpPr>
              <p:spPr bwMode="auto">
                <a:xfrm>
                  <a:off x="973138" y="1293813"/>
                  <a:ext cx="512763" cy="644525"/>
                </a:xfrm>
                <a:custGeom>
                  <a:avLst/>
                  <a:gdLst/>
                  <a:ahLst/>
                  <a:cxnLst>
                    <a:cxn ang="0">
                      <a:pos x="7" y="6"/>
                    </a:cxn>
                    <a:cxn ang="0">
                      <a:pos x="14" y="20"/>
                    </a:cxn>
                    <a:cxn ang="0">
                      <a:pos x="20" y="39"/>
                    </a:cxn>
                    <a:cxn ang="0">
                      <a:pos x="27" y="60"/>
                    </a:cxn>
                    <a:cxn ang="0">
                      <a:pos x="34" y="79"/>
                    </a:cxn>
                    <a:cxn ang="0">
                      <a:pos x="41" y="96"/>
                    </a:cxn>
                    <a:cxn ang="0">
                      <a:pos x="51" y="109"/>
                    </a:cxn>
                    <a:cxn ang="0">
                      <a:pos x="58" y="126"/>
                    </a:cxn>
                    <a:cxn ang="0">
                      <a:pos x="65" y="145"/>
                    </a:cxn>
                    <a:cxn ang="0">
                      <a:pos x="72" y="174"/>
                    </a:cxn>
                    <a:cxn ang="0">
                      <a:pos x="79" y="213"/>
                    </a:cxn>
                    <a:cxn ang="0">
                      <a:pos x="86" y="258"/>
                    </a:cxn>
                    <a:cxn ang="0">
                      <a:pos x="96" y="296"/>
                    </a:cxn>
                    <a:cxn ang="0">
                      <a:pos x="103" y="325"/>
                    </a:cxn>
                    <a:cxn ang="0">
                      <a:pos x="110" y="345"/>
                    </a:cxn>
                    <a:cxn ang="0">
                      <a:pos x="117" y="366"/>
                    </a:cxn>
                    <a:cxn ang="0">
                      <a:pos x="124" y="382"/>
                    </a:cxn>
                    <a:cxn ang="0">
                      <a:pos x="131" y="393"/>
                    </a:cxn>
                    <a:cxn ang="0">
                      <a:pos x="141" y="400"/>
                    </a:cxn>
                    <a:cxn ang="0">
                      <a:pos x="148" y="403"/>
                    </a:cxn>
                    <a:cxn ang="0">
                      <a:pos x="158" y="406"/>
                    </a:cxn>
                    <a:cxn ang="0">
                      <a:pos x="169" y="403"/>
                    </a:cxn>
                    <a:cxn ang="0">
                      <a:pos x="175" y="398"/>
                    </a:cxn>
                    <a:cxn ang="0">
                      <a:pos x="186" y="390"/>
                    </a:cxn>
                    <a:cxn ang="0">
                      <a:pos x="193" y="379"/>
                    </a:cxn>
                    <a:cxn ang="0">
                      <a:pos x="200" y="367"/>
                    </a:cxn>
                    <a:cxn ang="0">
                      <a:pos x="206" y="354"/>
                    </a:cxn>
                    <a:cxn ang="0">
                      <a:pos x="213" y="343"/>
                    </a:cxn>
                    <a:cxn ang="0">
                      <a:pos x="220" y="331"/>
                    </a:cxn>
                    <a:cxn ang="0">
                      <a:pos x="230" y="320"/>
                    </a:cxn>
                    <a:cxn ang="0">
                      <a:pos x="237" y="309"/>
                    </a:cxn>
                    <a:cxn ang="0">
                      <a:pos x="244" y="299"/>
                    </a:cxn>
                    <a:cxn ang="0">
                      <a:pos x="251" y="285"/>
                    </a:cxn>
                    <a:cxn ang="0">
                      <a:pos x="258" y="267"/>
                    </a:cxn>
                    <a:cxn ang="0">
                      <a:pos x="268" y="244"/>
                    </a:cxn>
                    <a:cxn ang="0">
                      <a:pos x="275" y="222"/>
                    </a:cxn>
                    <a:cxn ang="0">
                      <a:pos x="282" y="200"/>
                    </a:cxn>
                    <a:cxn ang="0">
                      <a:pos x="289" y="180"/>
                    </a:cxn>
                    <a:cxn ang="0">
                      <a:pos x="296" y="165"/>
                    </a:cxn>
                    <a:cxn ang="0">
                      <a:pos x="303" y="154"/>
                    </a:cxn>
                    <a:cxn ang="0">
                      <a:pos x="313" y="143"/>
                    </a:cxn>
                    <a:cxn ang="0">
                      <a:pos x="320" y="133"/>
                    </a:cxn>
                  </a:cxnLst>
                  <a:rect l="0" t="0" r="r" b="b"/>
                  <a:pathLst>
                    <a:path w="323" h="406">
                      <a:moveTo>
                        <a:pt x="0" y="0"/>
                      </a:moveTo>
                      <a:lnTo>
                        <a:pt x="3" y="2"/>
                      </a:lnTo>
                      <a:lnTo>
                        <a:pt x="7" y="6"/>
                      </a:lnTo>
                      <a:lnTo>
                        <a:pt x="7" y="11"/>
                      </a:lnTo>
                      <a:lnTo>
                        <a:pt x="10" y="15"/>
                      </a:lnTo>
                      <a:lnTo>
                        <a:pt x="14" y="20"/>
                      </a:lnTo>
                      <a:lnTo>
                        <a:pt x="14" y="26"/>
                      </a:lnTo>
                      <a:lnTo>
                        <a:pt x="17" y="32"/>
                      </a:lnTo>
                      <a:lnTo>
                        <a:pt x="20" y="39"/>
                      </a:lnTo>
                      <a:lnTo>
                        <a:pt x="24" y="45"/>
                      </a:lnTo>
                      <a:lnTo>
                        <a:pt x="24" y="51"/>
                      </a:lnTo>
                      <a:lnTo>
                        <a:pt x="27" y="60"/>
                      </a:lnTo>
                      <a:lnTo>
                        <a:pt x="31" y="66"/>
                      </a:lnTo>
                      <a:lnTo>
                        <a:pt x="34" y="73"/>
                      </a:lnTo>
                      <a:lnTo>
                        <a:pt x="34" y="79"/>
                      </a:lnTo>
                      <a:lnTo>
                        <a:pt x="38" y="85"/>
                      </a:lnTo>
                      <a:lnTo>
                        <a:pt x="41" y="90"/>
                      </a:lnTo>
                      <a:lnTo>
                        <a:pt x="41" y="96"/>
                      </a:lnTo>
                      <a:lnTo>
                        <a:pt x="45" y="101"/>
                      </a:lnTo>
                      <a:lnTo>
                        <a:pt x="48" y="106"/>
                      </a:lnTo>
                      <a:lnTo>
                        <a:pt x="51" y="109"/>
                      </a:lnTo>
                      <a:lnTo>
                        <a:pt x="51" y="114"/>
                      </a:lnTo>
                      <a:lnTo>
                        <a:pt x="55" y="119"/>
                      </a:lnTo>
                      <a:lnTo>
                        <a:pt x="58" y="126"/>
                      </a:lnTo>
                      <a:lnTo>
                        <a:pt x="58" y="132"/>
                      </a:lnTo>
                      <a:lnTo>
                        <a:pt x="62" y="138"/>
                      </a:lnTo>
                      <a:lnTo>
                        <a:pt x="65" y="145"/>
                      </a:lnTo>
                      <a:lnTo>
                        <a:pt x="69" y="154"/>
                      </a:lnTo>
                      <a:lnTo>
                        <a:pt x="69" y="164"/>
                      </a:lnTo>
                      <a:lnTo>
                        <a:pt x="72" y="174"/>
                      </a:lnTo>
                      <a:lnTo>
                        <a:pt x="76" y="186"/>
                      </a:lnTo>
                      <a:lnTo>
                        <a:pt x="79" y="199"/>
                      </a:lnTo>
                      <a:lnTo>
                        <a:pt x="79" y="213"/>
                      </a:lnTo>
                      <a:lnTo>
                        <a:pt x="82" y="227"/>
                      </a:lnTo>
                      <a:lnTo>
                        <a:pt x="86" y="242"/>
                      </a:lnTo>
                      <a:lnTo>
                        <a:pt x="86" y="258"/>
                      </a:lnTo>
                      <a:lnTo>
                        <a:pt x="89" y="272"/>
                      </a:lnTo>
                      <a:lnTo>
                        <a:pt x="93" y="285"/>
                      </a:lnTo>
                      <a:lnTo>
                        <a:pt x="96" y="296"/>
                      </a:lnTo>
                      <a:lnTo>
                        <a:pt x="96" y="306"/>
                      </a:lnTo>
                      <a:lnTo>
                        <a:pt x="100" y="316"/>
                      </a:lnTo>
                      <a:lnTo>
                        <a:pt x="103" y="325"/>
                      </a:lnTo>
                      <a:lnTo>
                        <a:pt x="103" y="333"/>
                      </a:lnTo>
                      <a:lnTo>
                        <a:pt x="107" y="339"/>
                      </a:lnTo>
                      <a:lnTo>
                        <a:pt x="110" y="345"/>
                      </a:lnTo>
                      <a:lnTo>
                        <a:pt x="113" y="352"/>
                      </a:lnTo>
                      <a:lnTo>
                        <a:pt x="113" y="358"/>
                      </a:lnTo>
                      <a:lnTo>
                        <a:pt x="117" y="366"/>
                      </a:lnTo>
                      <a:lnTo>
                        <a:pt x="120" y="371"/>
                      </a:lnTo>
                      <a:lnTo>
                        <a:pt x="124" y="377"/>
                      </a:lnTo>
                      <a:lnTo>
                        <a:pt x="124" y="382"/>
                      </a:lnTo>
                      <a:lnTo>
                        <a:pt x="127" y="387"/>
                      </a:lnTo>
                      <a:lnTo>
                        <a:pt x="131" y="390"/>
                      </a:lnTo>
                      <a:lnTo>
                        <a:pt x="131" y="393"/>
                      </a:lnTo>
                      <a:lnTo>
                        <a:pt x="134" y="396"/>
                      </a:lnTo>
                      <a:lnTo>
                        <a:pt x="138" y="398"/>
                      </a:lnTo>
                      <a:lnTo>
                        <a:pt x="141" y="400"/>
                      </a:lnTo>
                      <a:lnTo>
                        <a:pt x="141" y="401"/>
                      </a:lnTo>
                      <a:lnTo>
                        <a:pt x="144" y="402"/>
                      </a:lnTo>
                      <a:lnTo>
                        <a:pt x="148" y="403"/>
                      </a:lnTo>
                      <a:lnTo>
                        <a:pt x="151" y="405"/>
                      </a:lnTo>
                      <a:lnTo>
                        <a:pt x="155" y="405"/>
                      </a:lnTo>
                      <a:lnTo>
                        <a:pt x="158" y="406"/>
                      </a:lnTo>
                      <a:lnTo>
                        <a:pt x="162" y="405"/>
                      </a:lnTo>
                      <a:lnTo>
                        <a:pt x="165" y="405"/>
                      </a:lnTo>
                      <a:lnTo>
                        <a:pt x="169" y="403"/>
                      </a:lnTo>
                      <a:lnTo>
                        <a:pt x="172" y="402"/>
                      </a:lnTo>
                      <a:lnTo>
                        <a:pt x="175" y="401"/>
                      </a:lnTo>
                      <a:lnTo>
                        <a:pt x="175" y="398"/>
                      </a:lnTo>
                      <a:lnTo>
                        <a:pt x="179" y="396"/>
                      </a:lnTo>
                      <a:lnTo>
                        <a:pt x="182" y="393"/>
                      </a:lnTo>
                      <a:lnTo>
                        <a:pt x="186" y="390"/>
                      </a:lnTo>
                      <a:lnTo>
                        <a:pt x="186" y="386"/>
                      </a:lnTo>
                      <a:lnTo>
                        <a:pt x="189" y="383"/>
                      </a:lnTo>
                      <a:lnTo>
                        <a:pt x="193" y="379"/>
                      </a:lnTo>
                      <a:lnTo>
                        <a:pt x="196" y="374"/>
                      </a:lnTo>
                      <a:lnTo>
                        <a:pt x="196" y="371"/>
                      </a:lnTo>
                      <a:lnTo>
                        <a:pt x="200" y="367"/>
                      </a:lnTo>
                      <a:lnTo>
                        <a:pt x="203" y="362"/>
                      </a:lnTo>
                      <a:lnTo>
                        <a:pt x="203" y="358"/>
                      </a:lnTo>
                      <a:lnTo>
                        <a:pt x="206" y="354"/>
                      </a:lnTo>
                      <a:lnTo>
                        <a:pt x="210" y="350"/>
                      </a:lnTo>
                      <a:lnTo>
                        <a:pt x="213" y="347"/>
                      </a:lnTo>
                      <a:lnTo>
                        <a:pt x="213" y="343"/>
                      </a:lnTo>
                      <a:lnTo>
                        <a:pt x="217" y="339"/>
                      </a:lnTo>
                      <a:lnTo>
                        <a:pt x="220" y="335"/>
                      </a:lnTo>
                      <a:lnTo>
                        <a:pt x="220" y="331"/>
                      </a:lnTo>
                      <a:lnTo>
                        <a:pt x="224" y="328"/>
                      </a:lnTo>
                      <a:lnTo>
                        <a:pt x="227" y="324"/>
                      </a:lnTo>
                      <a:lnTo>
                        <a:pt x="230" y="320"/>
                      </a:lnTo>
                      <a:lnTo>
                        <a:pt x="230" y="316"/>
                      </a:lnTo>
                      <a:lnTo>
                        <a:pt x="234" y="313"/>
                      </a:lnTo>
                      <a:lnTo>
                        <a:pt x="237" y="309"/>
                      </a:lnTo>
                      <a:lnTo>
                        <a:pt x="241" y="305"/>
                      </a:lnTo>
                      <a:lnTo>
                        <a:pt x="241" y="302"/>
                      </a:lnTo>
                      <a:lnTo>
                        <a:pt x="244" y="299"/>
                      </a:lnTo>
                      <a:lnTo>
                        <a:pt x="248" y="295"/>
                      </a:lnTo>
                      <a:lnTo>
                        <a:pt x="248" y="290"/>
                      </a:lnTo>
                      <a:lnTo>
                        <a:pt x="251" y="285"/>
                      </a:lnTo>
                      <a:lnTo>
                        <a:pt x="255" y="280"/>
                      </a:lnTo>
                      <a:lnTo>
                        <a:pt x="258" y="273"/>
                      </a:lnTo>
                      <a:lnTo>
                        <a:pt x="258" y="267"/>
                      </a:lnTo>
                      <a:lnTo>
                        <a:pt x="261" y="261"/>
                      </a:lnTo>
                      <a:lnTo>
                        <a:pt x="265" y="253"/>
                      </a:lnTo>
                      <a:lnTo>
                        <a:pt x="268" y="244"/>
                      </a:lnTo>
                      <a:lnTo>
                        <a:pt x="268" y="237"/>
                      </a:lnTo>
                      <a:lnTo>
                        <a:pt x="272" y="229"/>
                      </a:lnTo>
                      <a:lnTo>
                        <a:pt x="275" y="222"/>
                      </a:lnTo>
                      <a:lnTo>
                        <a:pt x="275" y="214"/>
                      </a:lnTo>
                      <a:lnTo>
                        <a:pt x="279" y="207"/>
                      </a:lnTo>
                      <a:lnTo>
                        <a:pt x="282" y="200"/>
                      </a:lnTo>
                      <a:lnTo>
                        <a:pt x="286" y="193"/>
                      </a:lnTo>
                      <a:lnTo>
                        <a:pt x="286" y="186"/>
                      </a:lnTo>
                      <a:lnTo>
                        <a:pt x="289" y="180"/>
                      </a:lnTo>
                      <a:lnTo>
                        <a:pt x="292" y="175"/>
                      </a:lnTo>
                      <a:lnTo>
                        <a:pt x="292" y="170"/>
                      </a:lnTo>
                      <a:lnTo>
                        <a:pt x="296" y="165"/>
                      </a:lnTo>
                      <a:lnTo>
                        <a:pt x="299" y="161"/>
                      </a:lnTo>
                      <a:lnTo>
                        <a:pt x="303" y="156"/>
                      </a:lnTo>
                      <a:lnTo>
                        <a:pt x="303" y="154"/>
                      </a:lnTo>
                      <a:lnTo>
                        <a:pt x="306" y="150"/>
                      </a:lnTo>
                      <a:lnTo>
                        <a:pt x="310" y="147"/>
                      </a:lnTo>
                      <a:lnTo>
                        <a:pt x="313" y="143"/>
                      </a:lnTo>
                      <a:lnTo>
                        <a:pt x="313" y="141"/>
                      </a:lnTo>
                      <a:lnTo>
                        <a:pt x="317" y="137"/>
                      </a:lnTo>
                      <a:lnTo>
                        <a:pt x="320" y="133"/>
                      </a:lnTo>
                      <a:lnTo>
                        <a:pt x="320" y="130"/>
                      </a:lnTo>
                      <a:lnTo>
                        <a:pt x="323" y="12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8" name="Freeform 119"/>
                <p:cNvSpPr>
                  <a:spLocks/>
                </p:cNvSpPr>
                <p:nvPr/>
              </p:nvSpPr>
              <p:spPr bwMode="auto">
                <a:xfrm>
                  <a:off x="1485900" y="1349376"/>
                  <a:ext cx="525463" cy="511175"/>
                </a:xfrm>
                <a:custGeom>
                  <a:avLst/>
                  <a:gdLst/>
                  <a:ahLst/>
                  <a:cxnLst>
                    <a:cxn ang="0">
                      <a:pos x="7" y="82"/>
                    </a:cxn>
                    <a:cxn ang="0">
                      <a:pos x="14" y="69"/>
                    </a:cxn>
                    <a:cxn ang="0">
                      <a:pos x="21" y="59"/>
                    </a:cxn>
                    <a:cxn ang="0">
                      <a:pos x="28" y="52"/>
                    </a:cxn>
                    <a:cxn ang="0">
                      <a:pos x="35" y="48"/>
                    </a:cxn>
                    <a:cxn ang="0">
                      <a:pos x="42" y="44"/>
                    </a:cxn>
                    <a:cxn ang="0">
                      <a:pos x="52" y="40"/>
                    </a:cxn>
                    <a:cxn ang="0">
                      <a:pos x="59" y="35"/>
                    </a:cxn>
                    <a:cxn ang="0">
                      <a:pos x="66" y="30"/>
                    </a:cxn>
                    <a:cxn ang="0">
                      <a:pos x="73" y="24"/>
                    </a:cxn>
                    <a:cxn ang="0">
                      <a:pos x="80" y="18"/>
                    </a:cxn>
                    <a:cxn ang="0">
                      <a:pos x="87" y="13"/>
                    </a:cxn>
                    <a:cxn ang="0">
                      <a:pos x="100" y="6"/>
                    </a:cxn>
                    <a:cxn ang="0">
                      <a:pos x="104" y="5"/>
                    </a:cxn>
                    <a:cxn ang="0">
                      <a:pos x="111" y="2"/>
                    </a:cxn>
                    <a:cxn ang="0">
                      <a:pos x="121" y="0"/>
                    </a:cxn>
                    <a:cxn ang="0">
                      <a:pos x="131" y="0"/>
                    </a:cxn>
                    <a:cxn ang="0">
                      <a:pos x="142" y="1"/>
                    </a:cxn>
                    <a:cxn ang="0">
                      <a:pos x="152" y="4"/>
                    </a:cxn>
                    <a:cxn ang="0">
                      <a:pos x="159" y="9"/>
                    </a:cxn>
                    <a:cxn ang="0">
                      <a:pos x="166" y="20"/>
                    </a:cxn>
                    <a:cxn ang="0">
                      <a:pos x="173" y="38"/>
                    </a:cxn>
                    <a:cxn ang="0">
                      <a:pos x="179" y="55"/>
                    </a:cxn>
                    <a:cxn ang="0">
                      <a:pos x="186" y="73"/>
                    </a:cxn>
                    <a:cxn ang="0">
                      <a:pos x="197" y="90"/>
                    </a:cxn>
                    <a:cxn ang="0">
                      <a:pos x="204" y="107"/>
                    </a:cxn>
                    <a:cxn ang="0">
                      <a:pos x="210" y="124"/>
                    </a:cxn>
                    <a:cxn ang="0">
                      <a:pos x="217" y="139"/>
                    </a:cxn>
                    <a:cxn ang="0">
                      <a:pos x="224" y="153"/>
                    </a:cxn>
                    <a:cxn ang="0">
                      <a:pos x="231" y="167"/>
                    </a:cxn>
                    <a:cxn ang="0">
                      <a:pos x="241" y="182"/>
                    </a:cxn>
                    <a:cxn ang="0">
                      <a:pos x="248" y="198"/>
                    </a:cxn>
                    <a:cxn ang="0">
                      <a:pos x="255" y="214"/>
                    </a:cxn>
                    <a:cxn ang="0">
                      <a:pos x="262" y="232"/>
                    </a:cxn>
                    <a:cxn ang="0">
                      <a:pos x="269" y="250"/>
                    </a:cxn>
                    <a:cxn ang="0">
                      <a:pos x="276" y="270"/>
                    </a:cxn>
                    <a:cxn ang="0">
                      <a:pos x="286" y="286"/>
                    </a:cxn>
                    <a:cxn ang="0">
                      <a:pos x="293" y="300"/>
                    </a:cxn>
                    <a:cxn ang="0">
                      <a:pos x="300" y="309"/>
                    </a:cxn>
                    <a:cxn ang="0">
                      <a:pos x="307" y="317"/>
                    </a:cxn>
                    <a:cxn ang="0">
                      <a:pos x="314" y="320"/>
                    </a:cxn>
                    <a:cxn ang="0">
                      <a:pos x="324" y="322"/>
                    </a:cxn>
                  </a:cxnLst>
                  <a:rect l="0" t="0" r="r" b="b"/>
                  <a:pathLst>
                    <a:path w="331" h="322">
                      <a:moveTo>
                        <a:pt x="0" y="91"/>
                      </a:moveTo>
                      <a:lnTo>
                        <a:pt x="4" y="87"/>
                      </a:lnTo>
                      <a:lnTo>
                        <a:pt x="7" y="82"/>
                      </a:lnTo>
                      <a:lnTo>
                        <a:pt x="7" y="78"/>
                      </a:lnTo>
                      <a:lnTo>
                        <a:pt x="11" y="74"/>
                      </a:lnTo>
                      <a:lnTo>
                        <a:pt x="14" y="69"/>
                      </a:lnTo>
                      <a:lnTo>
                        <a:pt x="14" y="66"/>
                      </a:lnTo>
                      <a:lnTo>
                        <a:pt x="18" y="62"/>
                      </a:lnTo>
                      <a:lnTo>
                        <a:pt x="21" y="59"/>
                      </a:lnTo>
                      <a:lnTo>
                        <a:pt x="25" y="57"/>
                      </a:lnTo>
                      <a:lnTo>
                        <a:pt x="25" y="54"/>
                      </a:lnTo>
                      <a:lnTo>
                        <a:pt x="28" y="52"/>
                      </a:lnTo>
                      <a:lnTo>
                        <a:pt x="31" y="50"/>
                      </a:lnTo>
                      <a:lnTo>
                        <a:pt x="35" y="49"/>
                      </a:lnTo>
                      <a:lnTo>
                        <a:pt x="35" y="48"/>
                      </a:lnTo>
                      <a:lnTo>
                        <a:pt x="38" y="47"/>
                      </a:lnTo>
                      <a:lnTo>
                        <a:pt x="42" y="45"/>
                      </a:lnTo>
                      <a:lnTo>
                        <a:pt x="42" y="44"/>
                      </a:lnTo>
                      <a:lnTo>
                        <a:pt x="45" y="43"/>
                      </a:lnTo>
                      <a:lnTo>
                        <a:pt x="49" y="42"/>
                      </a:lnTo>
                      <a:lnTo>
                        <a:pt x="52" y="40"/>
                      </a:lnTo>
                      <a:lnTo>
                        <a:pt x="52" y="38"/>
                      </a:lnTo>
                      <a:lnTo>
                        <a:pt x="56" y="37"/>
                      </a:lnTo>
                      <a:lnTo>
                        <a:pt x="59" y="35"/>
                      </a:lnTo>
                      <a:lnTo>
                        <a:pt x="62" y="34"/>
                      </a:lnTo>
                      <a:lnTo>
                        <a:pt x="62" y="31"/>
                      </a:lnTo>
                      <a:lnTo>
                        <a:pt x="66" y="30"/>
                      </a:lnTo>
                      <a:lnTo>
                        <a:pt x="69" y="28"/>
                      </a:lnTo>
                      <a:lnTo>
                        <a:pt x="69" y="26"/>
                      </a:lnTo>
                      <a:lnTo>
                        <a:pt x="73" y="24"/>
                      </a:lnTo>
                      <a:lnTo>
                        <a:pt x="76" y="21"/>
                      </a:lnTo>
                      <a:lnTo>
                        <a:pt x="80" y="20"/>
                      </a:lnTo>
                      <a:lnTo>
                        <a:pt x="80" y="18"/>
                      </a:lnTo>
                      <a:lnTo>
                        <a:pt x="83" y="15"/>
                      </a:lnTo>
                      <a:lnTo>
                        <a:pt x="87" y="14"/>
                      </a:lnTo>
                      <a:lnTo>
                        <a:pt x="87" y="13"/>
                      </a:lnTo>
                      <a:lnTo>
                        <a:pt x="90" y="10"/>
                      </a:lnTo>
                      <a:lnTo>
                        <a:pt x="93" y="9"/>
                      </a:lnTo>
                      <a:lnTo>
                        <a:pt x="100" y="6"/>
                      </a:lnTo>
                      <a:lnTo>
                        <a:pt x="97" y="6"/>
                      </a:lnTo>
                      <a:lnTo>
                        <a:pt x="100" y="6"/>
                      </a:lnTo>
                      <a:lnTo>
                        <a:pt x="104" y="5"/>
                      </a:lnTo>
                      <a:lnTo>
                        <a:pt x="111" y="2"/>
                      </a:lnTo>
                      <a:lnTo>
                        <a:pt x="107" y="2"/>
                      </a:lnTo>
                      <a:lnTo>
                        <a:pt x="111" y="2"/>
                      </a:lnTo>
                      <a:lnTo>
                        <a:pt x="114" y="1"/>
                      </a:lnTo>
                      <a:lnTo>
                        <a:pt x="118" y="0"/>
                      </a:lnTo>
                      <a:lnTo>
                        <a:pt x="121" y="0"/>
                      </a:lnTo>
                      <a:lnTo>
                        <a:pt x="124" y="0"/>
                      </a:lnTo>
                      <a:lnTo>
                        <a:pt x="128" y="0"/>
                      </a:lnTo>
                      <a:lnTo>
                        <a:pt x="131" y="0"/>
                      </a:lnTo>
                      <a:lnTo>
                        <a:pt x="135" y="0"/>
                      </a:lnTo>
                      <a:lnTo>
                        <a:pt x="138" y="0"/>
                      </a:lnTo>
                      <a:lnTo>
                        <a:pt x="142" y="1"/>
                      </a:lnTo>
                      <a:lnTo>
                        <a:pt x="145" y="1"/>
                      </a:lnTo>
                      <a:lnTo>
                        <a:pt x="148" y="2"/>
                      </a:lnTo>
                      <a:lnTo>
                        <a:pt x="152" y="4"/>
                      </a:lnTo>
                      <a:lnTo>
                        <a:pt x="152" y="5"/>
                      </a:lnTo>
                      <a:lnTo>
                        <a:pt x="155" y="6"/>
                      </a:lnTo>
                      <a:lnTo>
                        <a:pt x="159" y="9"/>
                      </a:lnTo>
                      <a:lnTo>
                        <a:pt x="159" y="13"/>
                      </a:lnTo>
                      <a:lnTo>
                        <a:pt x="162" y="16"/>
                      </a:lnTo>
                      <a:lnTo>
                        <a:pt x="166" y="20"/>
                      </a:lnTo>
                      <a:lnTo>
                        <a:pt x="169" y="26"/>
                      </a:lnTo>
                      <a:lnTo>
                        <a:pt x="169" y="31"/>
                      </a:lnTo>
                      <a:lnTo>
                        <a:pt x="173" y="38"/>
                      </a:lnTo>
                      <a:lnTo>
                        <a:pt x="176" y="44"/>
                      </a:lnTo>
                      <a:lnTo>
                        <a:pt x="176" y="50"/>
                      </a:lnTo>
                      <a:lnTo>
                        <a:pt x="179" y="55"/>
                      </a:lnTo>
                      <a:lnTo>
                        <a:pt x="183" y="62"/>
                      </a:lnTo>
                      <a:lnTo>
                        <a:pt x="186" y="68"/>
                      </a:lnTo>
                      <a:lnTo>
                        <a:pt x="186" y="73"/>
                      </a:lnTo>
                      <a:lnTo>
                        <a:pt x="190" y="79"/>
                      </a:lnTo>
                      <a:lnTo>
                        <a:pt x="193" y="84"/>
                      </a:lnTo>
                      <a:lnTo>
                        <a:pt x="197" y="90"/>
                      </a:lnTo>
                      <a:lnTo>
                        <a:pt x="197" y="95"/>
                      </a:lnTo>
                      <a:lnTo>
                        <a:pt x="200" y="101"/>
                      </a:lnTo>
                      <a:lnTo>
                        <a:pt x="204" y="107"/>
                      </a:lnTo>
                      <a:lnTo>
                        <a:pt x="204" y="112"/>
                      </a:lnTo>
                      <a:lnTo>
                        <a:pt x="207" y="119"/>
                      </a:lnTo>
                      <a:lnTo>
                        <a:pt x="210" y="124"/>
                      </a:lnTo>
                      <a:lnTo>
                        <a:pt x="214" y="129"/>
                      </a:lnTo>
                      <a:lnTo>
                        <a:pt x="214" y="134"/>
                      </a:lnTo>
                      <a:lnTo>
                        <a:pt x="217" y="139"/>
                      </a:lnTo>
                      <a:lnTo>
                        <a:pt x="221" y="144"/>
                      </a:lnTo>
                      <a:lnTo>
                        <a:pt x="224" y="149"/>
                      </a:lnTo>
                      <a:lnTo>
                        <a:pt x="224" y="153"/>
                      </a:lnTo>
                      <a:lnTo>
                        <a:pt x="228" y="158"/>
                      </a:lnTo>
                      <a:lnTo>
                        <a:pt x="231" y="163"/>
                      </a:lnTo>
                      <a:lnTo>
                        <a:pt x="231" y="167"/>
                      </a:lnTo>
                      <a:lnTo>
                        <a:pt x="235" y="172"/>
                      </a:lnTo>
                      <a:lnTo>
                        <a:pt x="238" y="177"/>
                      </a:lnTo>
                      <a:lnTo>
                        <a:pt x="241" y="182"/>
                      </a:lnTo>
                      <a:lnTo>
                        <a:pt x="241" y="188"/>
                      </a:lnTo>
                      <a:lnTo>
                        <a:pt x="245" y="193"/>
                      </a:lnTo>
                      <a:lnTo>
                        <a:pt x="248" y="198"/>
                      </a:lnTo>
                      <a:lnTo>
                        <a:pt x="248" y="203"/>
                      </a:lnTo>
                      <a:lnTo>
                        <a:pt x="252" y="209"/>
                      </a:lnTo>
                      <a:lnTo>
                        <a:pt x="255" y="214"/>
                      </a:lnTo>
                      <a:lnTo>
                        <a:pt x="259" y="221"/>
                      </a:lnTo>
                      <a:lnTo>
                        <a:pt x="259" y="226"/>
                      </a:lnTo>
                      <a:lnTo>
                        <a:pt x="262" y="232"/>
                      </a:lnTo>
                      <a:lnTo>
                        <a:pt x="266" y="238"/>
                      </a:lnTo>
                      <a:lnTo>
                        <a:pt x="269" y="243"/>
                      </a:lnTo>
                      <a:lnTo>
                        <a:pt x="269" y="250"/>
                      </a:lnTo>
                      <a:lnTo>
                        <a:pt x="272" y="257"/>
                      </a:lnTo>
                      <a:lnTo>
                        <a:pt x="276" y="264"/>
                      </a:lnTo>
                      <a:lnTo>
                        <a:pt x="276" y="270"/>
                      </a:lnTo>
                      <a:lnTo>
                        <a:pt x="279" y="275"/>
                      </a:lnTo>
                      <a:lnTo>
                        <a:pt x="283" y="281"/>
                      </a:lnTo>
                      <a:lnTo>
                        <a:pt x="286" y="286"/>
                      </a:lnTo>
                      <a:lnTo>
                        <a:pt x="286" y="291"/>
                      </a:lnTo>
                      <a:lnTo>
                        <a:pt x="290" y="296"/>
                      </a:lnTo>
                      <a:lnTo>
                        <a:pt x="293" y="300"/>
                      </a:lnTo>
                      <a:lnTo>
                        <a:pt x="293" y="303"/>
                      </a:lnTo>
                      <a:lnTo>
                        <a:pt x="297" y="307"/>
                      </a:lnTo>
                      <a:lnTo>
                        <a:pt x="300" y="309"/>
                      </a:lnTo>
                      <a:lnTo>
                        <a:pt x="303" y="312"/>
                      </a:lnTo>
                      <a:lnTo>
                        <a:pt x="303" y="314"/>
                      </a:lnTo>
                      <a:lnTo>
                        <a:pt x="307" y="317"/>
                      </a:lnTo>
                      <a:lnTo>
                        <a:pt x="310" y="318"/>
                      </a:lnTo>
                      <a:lnTo>
                        <a:pt x="317" y="320"/>
                      </a:lnTo>
                      <a:lnTo>
                        <a:pt x="314" y="320"/>
                      </a:lnTo>
                      <a:lnTo>
                        <a:pt x="317" y="320"/>
                      </a:lnTo>
                      <a:lnTo>
                        <a:pt x="321" y="322"/>
                      </a:lnTo>
                      <a:lnTo>
                        <a:pt x="324" y="322"/>
                      </a:lnTo>
                      <a:lnTo>
                        <a:pt x="328" y="322"/>
                      </a:lnTo>
                      <a:lnTo>
                        <a:pt x="331" y="322"/>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9" name="Freeform 120"/>
                <p:cNvSpPr>
                  <a:spLocks/>
                </p:cNvSpPr>
                <p:nvPr/>
              </p:nvSpPr>
              <p:spPr bwMode="auto">
                <a:xfrm>
                  <a:off x="2011363" y="1419226"/>
                  <a:ext cx="563563" cy="441325"/>
                </a:xfrm>
                <a:custGeom>
                  <a:avLst/>
                  <a:gdLst/>
                  <a:ahLst/>
                  <a:cxnLst>
                    <a:cxn ang="0">
                      <a:pos x="7" y="276"/>
                    </a:cxn>
                    <a:cxn ang="0">
                      <a:pos x="17" y="273"/>
                    </a:cxn>
                    <a:cxn ang="0">
                      <a:pos x="28" y="270"/>
                    </a:cxn>
                    <a:cxn ang="0">
                      <a:pos x="34" y="266"/>
                    </a:cxn>
                    <a:cxn ang="0">
                      <a:pos x="45" y="263"/>
                    </a:cxn>
                    <a:cxn ang="0">
                      <a:pos x="52" y="259"/>
                    </a:cxn>
                    <a:cxn ang="0">
                      <a:pos x="58" y="255"/>
                    </a:cxn>
                    <a:cxn ang="0">
                      <a:pos x="65" y="251"/>
                    </a:cxn>
                    <a:cxn ang="0">
                      <a:pos x="72" y="247"/>
                    </a:cxn>
                    <a:cxn ang="0">
                      <a:pos x="79" y="242"/>
                    </a:cxn>
                    <a:cxn ang="0">
                      <a:pos x="89" y="239"/>
                    </a:cxn>
                    <a:cxn ang="0">
                      <a:pos x="96" y="232"/>
                    </a:cxn>
                    <a:cxn ang="0">
                      <a:pos x="103" y="225"/>
                    </a:cxn>
                    <a:cxn ang="0">
                      <a:pos x="110" y="213"/>
                    </a:cxn>
                    <a:cxn ang="0">
                      <a:pos x="117" y="199"/>
                    </a:cxn>
                    <a:cxn ang="0">
                      <a:pos x="127" y="186"/>
                    </a:cxn>
                    <a:cxn ang="0">
                      <a:pos x="134" y="172"/>
                    </a:cxn>
                    <a:cxn ang="0">
                      <a:pos x="141" y="160"/>
                    </a:cxn>
                    <a:cxn ang="0">
                      <a:pos x="148" y="152"/>
                    </a:cxn>
                    <a:cxn ang="0">
                      <a:pos x="155" y="139"/>
                    </a:cxn>
                    <a:cxn ang="0">
                      <a:pos x="162" y="123"/>
                    </a:cxn>
                    <a:cxn ang="0">
                      <a:pos x="172" y="101"/>
                    </a:cxn>
                    <a:cxn ang="0">
                      <a:pos x="179" y="78"/>
                    </a:cxn>
                    <a:cxn ang="0">
                      <a:pos x="186" y="57"/>
                    </a:cxn>
                    <a:cxn ang="0">
                      <a:pos x="193" y="37"/>
                    </a:cxn>
                    <a:cxn ang="0">
                      <a:pos x="200" y="23"/>
                    </a:cxn>
                    <a:cxn ang="0">
                      <a:pos x="207" y="15"/>
                    </a:cxn>
                    <a:cxn ang="0">
                      <a:pos x="217" y="11"/>
                    </a:cxn>
                    <a:cxn ang="0">
                      <a:pos x="227" y="8"/>
                    </a:cxn>
                    <a:cxn ang="0">
                      <a:pos x="238" y="5"/>
                    </a:cxn>
                    <a:cxn ang="0">
                      <a:pos x="248" y="3"/>
                    </a:cxn>
                    <a:cxn ang="0">
                      <a:pos x="258" y="1"/>
                    </a:cxn>
                    <a:cxn ang="0">
                      <a:pos x="269" y="0"/>
                    </a:cxn>
                    <a:cxn ang="0">
                      <a:pos x="279" y="0"/>
                    </a:cxn>
                    <a:cxn ang="0">
                      <a:pos x="289" y="0"/>
                    </a:cxn>
                    <a:cxn ang="0">
                      <a:pos x="299" y="1"/>
                    </a:cxn>
                    <a:cxn ang="0">
                      <a:pos x="310" y="3"/>
                    </a:cxn>
                    <a:cxn ang="0">
                      <a:pos x="320" y="6"/>
                    </a:cxn>
                    <a:cxn ang="0">
                      <a:pos x="327" y="10"/>
                    </a:cxn>
                    <a:cxn ang="0">
                      <a:pos x="334" y="14"/>
                    </a:cxn>
                    <a:cxn ang="0">
                      <a:pos x="341" y="19"/>
                    </a:cxn>
                    <a:cxn ang="0">
                      <a:pos x="351" y="27"/>
                    </a:cxn>
                  </a:cxnLst>
                  <a:rect l="0" t="0" r="r" b="b"/>
                  <a:pathLst>
                    <a:path w="355" h="278">
                      <a:moveTo>
                        <a:pt x="0" y="278"/>
                      </a:moveTo>
                      <a:lnTo>
                        <a:pt x="3" y="278"/>
                      </a:lnTo>
                      <a:lnTo>
                        <a:pt x="7" y="276"/>
                      </a:lnTo>
                      <a:lnTo>
                        <a:pt x="10" y="275"/>
                      </a:lnTo>
                      <a:lnTo>
                        <a:pt x="14" y="274"/>
                      </a:lnTo>
                      <a:lnTo>
                        <a:pt x="17" y="273"/>
                      </a:lnTo>
                      <a:lnTo>
                        <a:pt x="21" y="271"/>
                      </a:lnTo>
                      <a:lnTo>
                        <a:pt x="24" y="271"/>
                      </a:lnTo>
                      <a:lnTo>
                        <a:pt x="28" y="270"/>
                      </a:lnTo>
                      <a:lnTo>
                        <a:pt x="28" y="269"/>
                      </a:lnTo>
                      <a:lnTo>
                        <a:pt x="31" y="268"/>
                      </a:lnTo>
                      <a:lnTo>
                        <a:pt x="34" y="266"/>
                      </a:lnTo>
                      <a:lnTo>
                        <a:pt x="38" y="265"/>
                      </a:lnTo>
                      <a:lnTo>
                        <a:pt x="41" y="264"/>
                      </a:lnTo>
                      <a:lnTo>
                        <a:pt x="45" y="263"/>
                      </a:lnTo>
                      <a:lnTo>
                        <a:pt x="45" y="261"/>
                      </a:lnTo>
                      <a:lnTo>
                        <a:pt x="48" y="260"/>
                      </a:lnTo>
                      <a:lnTo>
                        <a:pt x="52" y="259"/>
                      </a:lnTo>
                      <a:lnTo>
                        <a:pt x="55" y="258"/>
                      </a:lnTo>
                      <a:lnTo>
                        <a:pt x="55" y="256"/>
                      </a:lnTo>
                      <a:lnTo>
                        <a:pt x="58" y="255"/>
                      </a:lnTo>
                      <a:lnTo>
                        <a:pt x="62" y="254"/>
                      </a:lnTo>
                      <a:lnTo>
                        <a:pt x="62" y="252"/>
                      </a:lnTo>
                      <a:lnTo>
                        <a:pt x="65" y="251"/>
                      </a:lnTo>
                      <a:lnTo>
                        <a:pt x="69" y="250"/>
                      </a:lnTo>
                      <a:lnTo>
                        <a:pt x="72" y="249"/>
                      </a:lnTo>
                      <a:lnTo>
                        <a:pt x="72" y="247"/>
                      </a:lnTo>
                      <a:lnTo>
                        <a:pt x="76" y="246"/>
                      </a:lnTo>
                      <a:lnTo>
                        <a:pt x="79" y="245"/>
                      </a:lnTo>
                      <a:lnTo>
                        <a:pt x="79" y="242"/>
                      </a:lnTo>
                      <a:lnTo>
                        <a:pt x="83" y="241"/>
                      </a:lnTo>
                      <a:lnTo>
                        <a:pt x="86" y="240"/>
                      </a:lnTo>
                      <a:lnTo>
                        <a:pt x="89" y="239"/>
                      </a:lnTo>
                      <a:lnTo>
                        <a:pt x="89" y="236"/>
                      </a:lnTo>
                      <a:lnTo>
                        <a:pt x="93" y="235"/>
                      </a:lnTo>
                      <a:lnTo>
                        <a:pt x="96" y="232"/>
                      </a:lnTo>
                      <a:lnTo>
                        <a:pt x="100" y="230"/>
                      </a:lnTo>
                      <a:lnTo>
                        <a:pt x="100" y="227"/>
                      </a:lnTo>
                      <a:lnTo>
                        <a:pt x="103" y="225"/>
                      </a:lnTo>
                      <a:lnTo>
                        <a:pt x="107" y="221"/>
                      </a:lnTo>
                      <a:lnTo>
                        <a:pt x="107" y="217"/>
                      </a:lnTo>
                      <a:lnTo>
                        <a:pt x="110" y="213"/>
                      </a:lnTo>
                      <a:lnTo>
                        <a:pt x="114" y="208"/>
                      </a:lnTo>
                      <a:lnTo>
                        <a:pt x="117" y="205"/>
                      </a:lnTo>
                      <a:lnTo>
                        <a:pt x="117" y="199"/>
                      </a:lnTo>
                      <a:lnTo>
                        <a:pt x="120" y="194"/>
                      </a:lnTo>
                      <a:lnTo>
                        <a:pt x="124" y="189"/>
                      </a:lnTo>
                      <a:lnTo>
                        <a:pt x="127" y="186"/>
                      </a:lnTo>
                      <a:lnTo>
                        <a:pt x="127" y="181"/>
                      </a:lnTo>
                      <a:lnTo>
                        <a:pt x="131" y="176"/>
                      </a:lnTo>
                      <a:lnTo>
                        <a:pt x="134" y="172"/>
                      </a:lnTo>
                      <a:lnTo>
                        <a:pt x="134" y="168"/>
                      </a:lnTo>
                      <a:lnTo>
                        <a:pt x="138" y="164"/>
                      </a:lnTo>
                      <a:lnTo>
                        <a:pt x="141" y="160"/>
                      </a:lnTo>
                      <a:lnTo>
                        <a:pt x="145" y="158"/>
                      </a:lnTo>
                      <a:lnTo>
                        <a:pt x="145" y="154"/>
                      </a:lnTo>
                      <a:lnTo>
                        <a:pt x="148" y="152"/>
                      </a:lnTo>
                      <a:lnTo>
                        <a:pt x="151" y="148"/>
                      </a:lnTo>
                      <a:lnTo>
                        <a:pt x="151" y="144"/>
                      </a:lnTo>
                      <a:lnTo>
                        <a:pt x="155" y="139"/>
                      </a:lnTo>
                      <a:lnTo>
                        <a:pt x="158" y="134"/>
                      </a:lnTo>
                      <a:lnTo>
                        <a:pt x="162" y="129"/>
                      </a:lnTo>
                      <a:lnTo>
                        <a:pt x="162" y="123"/>
                      </a:lnTo>
                      <a:lnTo>
                        <a:pt x="165" y="116"/>
                      </a:lnTo>
                      <a:lnTo>
                        <a:pt x="169" y="109"/>
                      </a:lnTo>
                      <a:lnTo>
                        <a:pt x="172" y="101"/>
                      </a:lnTo>
                      <a:lnTo>
                        <a:pt x="172" y="93"/>
                      </a:lnTo>
                      <a:lnTo>
                        <a:pt x="176" y="86"/>
                      </a:lnTo>
                      <a:lnTo>
                        <a:pt x="179" y="78"/>
                      </a:lnTo>
                      <a:lnTo>
                        <a:pt x="179" y="72"/>
                      </a:lnTo>
                      <a:lnTo>
                        <a:pt x="182" y="64"/>
                      </a:lnTo>
                      <a:lnTo>
                        <a:pt x="186" y="57"/>
                      </a:lnTo>
                      <a:lnTo>
                        <a:pt x="189" y="51"/>
                      </a:lnTo>
                      <a:lnTo>
                        <a:pt x="189" y="43"/>
                      </a:lnTo>
                      <a:lnTo>
                        <a:pt x="193" y="37"/>
                      </a:lnTo>
                      <a:lnTo>
                        <a:pt x="196" y="32"/>
                      </a:lnTo>
                      <a:lnTo>
                        <a:pt x="196" y="27"/>
                      </a:lnTo>
                      <a:lnTo>
                        <a:pt x="200" y="23"/>
                      </a:lnTo>
                      <a:lnTo>
                        <a:pt x="203" y="20"/>
                      </a:lnTo>
                      <a:lnTo>
                        <a:pt x="207" y="17"/>
                      </a:lnTo>
                      <a:lnTo>
                        <a:pt x="207" y="15"/>
                      </a:lnTo>
                      <a:lnTo>
                        <a:pt x="210" y="14"/>
                      </a:lnTo>
                      <a:lnTo>
                        <a:pt x="213" y="13"/>
                      </a:lnTo>
                      <a:lnTo>
                        <a:pt x="217" y="11"/>
                      </a:lnTo>
                      <a:lnTo>
                        <a:pt x="220" y="10"/>
                      </a:lnTo>
                      <a:lnTo>
                        <a:pt x="224" y="9"/>
                      </a:lnTo>
                      <a:lnTo>
                        <a:pt x="227" y="8"/>
                      </a:lnTo>
                      <a:lnTo>
                        <a:pt x="231" y="8"/>
                      </a:lnTo>
                      <a:lnTo>
                        <a:pt x="234" y="6"/>
                      </a:lnTo>
                      <a:lnTo>
                        <a:pt x="238" y="5"/>
                      </a:lnTo>
                      <a:lnTo>
                        <a:pt x="241" y="4"/>
                      </a:lnTo>
                      <a:lnTo>
                        <a:pt x="244" y="4"/>
                      </a:lnTo>
                      <a:lnTo>
                        <a:pt x="248" y="3"/>
                      </a:lnTo>
                      <a:lnTo>
                        <a:pt x="251" y="1"/>
                      </a:lnTo>
                      <a:lnTo>
                        <a:pt x="255" y="1"/>
                      </a:lnTo>
                      <a:lnTo>
                        <a:pt x="258" y="1"/>
                      </a:lnTo>
                      <a:lnTo>
                        <a:pt x="262" y="0"/>
                      </a:lnTo>
                      <a:lnTo>
                        <a:pt x="265" y="0"/>
                      </a:lnTo>
                      <a:lnTo>
                        <a:pt x="269" y="0"/>
                      </a:lnTo>
                      <a:lnTo>
                        <a:pt x="272" y="0"/>
                      </a:lnTo>
                      <a:lnTo>
                        <a:pt x="275" y="0"/>
                      </a:lnTo>
                      <a:lnTo>
                        <a:pt x="279" y="0"/>
                      </a:lnTo>
                      <a:lnTo>
                        <a:pt x="282" y="0"/>
                      </a:lnTo>
                      <a:lnTo>
                        <a:pt x="286" y="0"/>
                      </a:lnTo>
                      <a:lnTo>
                        <a:pt x="289" y="0"/>
                      </a:lnTo>
                      <a:lnTo>
                        <a:pt x="293" y="0"/>
                      </a:lnTo>
                      <a:lnTo>
                        <a:pt x="296" y="1"/>
                      </a:lnTo>
                      <a:lnTo>
                        <a:pt x="299" y="1"/>
                      </a:lnTo>
                      <a:lnTo>
                        <a:pt x="303" y="1"/>
                      </a:lnTo>
                      <a:lnTo>
                        <a:pt x="306" y="3"/>
                      </a:lnTo>
                      <a:lnTo>
                        <a:pt x="310" y="3"/>
                      </a:lnTo>
                      <a:lnTo>
                        <a:pt x="313" y="4"/>
                      </a:lnTo>
                      <a:lnTo>
                        <a:pt x="317" y="5"/>
                      </a:lnTo>
                      <a:lnTo>
                        <a:pt x="320" y="6"/>
                      </a:lnTo>
                      <a:lnTo>
                        <a:pt x="324" y="8"/>
                      </a:lnTo>
                      <a:lnTo>
                        <a:pt x="324" y="9"/>
                      </a:lnTo>
                      <a:lnTo>
                        <a:pt x="327" y="10"/>
                      </a:lnTo>
                      <a:lnTo>
                        <a:pt x="330" y="11"/>
                      </a:lnTo>
                      <a:lnTo>
                        <a:pt x="334" y="13"/>
                      </a:lnTo>
                      <a:lnTo>
                        <a:pt x="334" y="14"/>
                      </a:lnTo>
                      <a:lnTo>
                        <a:pt x="337" y="15"/>
                      </a:lnTo>
                      <a:lnTo>
                        <a:pt x="341" y="17"/>
                      </a:lnTo>
                      <a:lnTo>
                        <a:pt x="341" y="19"/>
                      </a:lnTo>
                      <a:lnTo>
                        <a:pt x="344" y="22"/>
                      </a:lnTo>
                      <a:lnTo>
                        <a:pt x="348" y="23"/>
                      </a:lnTo>
                      <a:lnTo>
                        <a:pt x="351" y="27"/>
                      </a:lnTo>
                      <a:lnTo>
                        <a:pt x="351" y="29"/>
                      </a:lnTo>
                      <a:lnTo>
                        <a:pt x="355" y="33"/>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0" name="Freeform 121"/>
                <p:cNvSpPr>
                  <a:spLocks/>
                </p:cNvSpPr>
                <p:nvPr/>
              </p:nvSpPr>
              <p:spPr bwMode="auto">
                <a:xfrm>
                  <a:off x="2574925" y="1471613"/>
                  <a:ext cx="119063" cy="142875"/>
                </a:xfrm>
                <a:custGeom>
                  <a:avLst/>
                  <a:gdLst/>
                  <a:ahLst/>
                  <a:cxnLst>
                    <a:cxn ang="0">
                      <a:pos x="0" y="0"/>
                    </a:cxn>
                    <a:cxn ang="0">
                      <a:pos x="3" y="4"/>
                    </a:cxn>
                    <a:cxn ang="0">
                      <a:pos x="6" y="9"/>
                    </a:cxn>
                    <a:cxn ang="0">
                      <a:pos x="6" y="13"/>
                    </a:cxn>
                    <a:cxn ang="0">
                      <a:pos x="10" y="18"/>
                    </a:cxn>
                    <a:cxn ang="0">
                      <a:pos x="13" y="21"/>
                    </a:cxn>
                    <a:cxn ang="0">
                      <a:pos x="13" y="26"/>
                    </a:cxn>
                    <a:cxn ang="0">
                      <a:pos x="17" y="30"/>
                    </a:cxn>
                    <a:cxn ang="0">
                      <a:pos x="20" y="34"/>
                    </a:cxn>
                    <a:cxn ang="0">
                      <a:pos x="24" y="37"/>
                    </a:cxn>
                    <a:cxn ang="0">
                      <a:pos x="24" y="40"/>
                    </a:cxn>
                    <a:cxn ang="0">
                      <a:pos x="27" y="43"/>
                    </a:cxn>
                    <a:cxn ang="0">
                      <a:pos x="31" y="44"/>
                    </a:cxn>
                    <a:cxn ang="0">
                      <a:pos x="31" y="47"/>
                    </a:cxn>
                    <a:cxn ang="0">
                      <a:pos x="34" y="49"/>
                    </a:cxn>
                    <a:cxn ang="0">
                      <a:pos x="37" y="50"/>
                    </a:cxn>
                    <a:cxn ang="0">
                      <a:pos x="41" y="52"/>
                    </a:cxn>
                    <a:cxn ang="0">
                      <a:pos x="41" y="54"/>
                    </a:cxn>
                    <a:cxn ang="0">
                      <a:pos x="44" y="57"/>
                    </a:cxn>
                    <a:cxn ang="0">
                      <a:pos x="48" y="58"/>
                    </a:cxn>
                    <a:cxn ang="0">
                      <a:pos x="51" y="60"/>
                    </a:cxn>
                    <a:cxn ang="0">
                      <a:pos x="51" y="63"/>
                    </a:cxn>
                    <a:cxn ang="0">
                      <a:pos x="55" y="67"/>
                    </a:cxn>
                    <a:cxn ang="0">
                      <a:pos x="58" y="69"/>
                    </a:cxn>
                    <a:cxn ang="0">
                      <a:pos x="58" y="73"/>
                    </a:cxn>
                    <a:cxn ang="0">
                      <a:pos x="62" y="76"/>
                    </a:cxn>
                    <a:cxn ang="0">
                      <a:pos x="65" y="79"/>
                    </a:cxn>
                    <a:cxn ang="0">
                      <a:pos x="68" y="83"/>
                    </a:cxn>
                    <a:cxn ang="0">
                      <a:pos x="68" y="84"/>
                    </a:cxn>
                    <a:cxn ang="0">
                      <a:pos x="72" y="86"/>
                    </a:cxn>
                    <a:cxn ang="0">
                      <a:pos x="75" y="88"/>
                    </a:cxn>
                    <a:cxn ang="0">
                      <a:pos x="75" y="90"/>
                    </a:cxn>
                  </a:cxnLst>
                  <a:rect l="0" t="0" r="r" b="b"/>
                  <a:pathLst>
                    <a:path w="75" h="90">
                      <a:moveTo>
                        <a:pt x="0" y="0"/>
                      </a:moveTo>
                      <a:lnTo>
                        <a:pt x="3" y="4"/>
                      </a:lnTo>
                      <a:lnTo>
                        <a:pt x="6" y="9"/>
                      </a:lnTo>
                      <a:lnTo>
                        <a:pt x="6" y="13"/>
                      </a:lnTo>
                      <a:lnTo>
                        <a:pt x="10" y="18"/>
                      </a:lnTo>
                      <a:lnTo>
                        <a:pt x="13" y="21"/>
                      </a:lnTo>
                      <a:lnTo>
                        <a:pt x="13" y="26"/>
                      </a:lnTo>
                      <a:lnTo>
                        <a:pt x="17" y="30"/>
                      </a:lnTo>
                      <a:lnTo>
                        <a:pt x="20" y="34"/>
                      </a:lnTo>
                      <a:lnTo>
                        <a:pt x="24" y="37"/>
                      </a:lnTo>
                      <a:lnTo>
                        <a:pt x="24" y="40"/>
                      </a:lnTo>
                      <a:lnTo>
                        <a:pt x="27" y="43"/>
                      </a:lnTo>
                      <a:lnTo>
                        <a:pt x="31" y="44"/>
                      </a:lnTo>
                      <a:lnTo>
                        <a:pt x="31" y="47"/>
                      </a:lnTo>
                      <a:lnTo>
                        <a:pt x="34" y="49"/>
                      </a:lnTo>
                      <a:lnTo>
                        <a:pt x="37" y="50"/>
                      </a:lnTo>
                      <a:lnTo>
                        <a:pt x="41" y="52"/>
                      </a:lnTo>
                      <a:lnTo>
                        <a:pt x="41" y="54"/>
                      </a:lnTo>
                      <a:lnTo>
                        <a:pt x="44" y="57"/>
                      </a:lnTo>
                      <a:lnTo>
                        <a:pt x="48" y="58"/>
                      </a:lnTo>
                      <a:lnTo>
                        <a:pt x="51" y="60"/>
                      </a:lnTo>
                      <a:lnTo>
                        <a:pt x="51" y="63"/>
                      </a:lnTo>
                      <a:lnTo>
                        <a:pt x="55" y="67"/>
                      </a:lnTo>
                      <a:lnTo>
                        <a:pt x="58" y="69"/>
                      </a:lnTo>
                      <a:lnTo>
                        <a:pt x="58" y="73"/>
                      </a:lnTo>
                      <a:lnTo>
                        <a:pt x="62" y="76"/>
                      </a:lnTo>
                      <a:lnTo>
                        <a:pt x="65" y="79"/>
                      </a:lnTo>
                      <a:lnTo>
                        <a:pt x="68" y="83"/>
                      </a:lnTo>
                      <a:lnTo>
                        <a:pt x="68" y="84"/>
                      </a:lnTo>
                      <a:lnTo>
                        <a:pt x="72" y="86"/>
                      </a:lnTo>
                      <a:lnTo>
                        <a:pt x="75" y="88"/>
                      </a:lnTo>
                      <a:lnTo>
                        <a:pt x="75" y="90"/>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71" name="TextBox 970"/>
              <p:cNvSpPr txBox="1"/>
              <p:nvPr/>
            </p:nvSpPr>
            <p:spPr>
              <a:xfrm>
                <a:off x="3156869" y="3917098"/>
                <a:ext cx="314356" cy="362088"/>
              </a:xfrm>
              <a:prstGeom prst="rect">
                <a:avLst/>
              </a:prstGeom>
              <a:noFill/>
            </p:spPr>
            <p:txBody>
              <a:bodyPr wrap="none" rtlCol="0">
                <a:spAutoFit/>
              </a:bodyPr>
              <a:lstStyle/>
              <a:p>
                <a:r>
                  <a:rPr lang="en-US" sz="1100" i="1" dirty="0" smtClean="0">
                    <a:solidFill>
                      <a:srgbClr val="0000FF"/>
                    </a:solidFill>
                    <a:latin typeface="Times New Roman" pitchFamily="18" charset="0"/>
                    <a:cs typeface="Times New Roman" pitchFamily="18" charset="0"/>
                  </a:rPr>
                  <a:t>U</a:t>
                </a:r>
                <a:r>
                  <a:rPr lang="en-US" sz="1100" baseline="-25000" dirty="0" smtClean="0">
                    <a:solidFill>
                      <a:srgbClr val="0000FF"/>
                    </a:solidFill>
                    <a:latin typeface="Times New Roman" pitchFamily="18" charset="0"/>
                    <a:cs typeface="Times New Roman" pitchFamily="18" charset="0"/>
                  </a:rPr>
                  <a:t>2</a:t>
                </a:r>
                <a:endParaRPr lang="en-US" sz="1100" baseline="-25000" dirty="0">
                  <a:solidFill>
                    <a:srgbClr val="0000FF"/>
                  </a:solidFill>
                  <a:latin typeface="Times New Roman" pitchFamily="18" charset="0"/>
                  <a:cs typeface="Times New Roman" pitchFamily="18" charset="0"/>
                </a:endParaRPr>
              </a:p>
            </p:txBody>
          </p:sp>
          <p:sp>
            <p:nvSpPr>
              <p:cNvPr id="972" name="TextBox 971"/>
              <p:cNvSpPr txBox="1"/>
              <p:nvPr/>
            </p:nvSpPr>
            <p:spPr>
              <a:xfrm>
                <a:off x="1121212" y="4090515"/>
                <a:ext cx="314356" cy="362088"/>
              </a:xfrm>
              <a:prstGeom prst="rect">
                <a:avLst/>
              </a:prstGeom>
              <a:noFill/>
            </p:spPr>
            <p:txBody>
              <a:bodyPr wrap="none" rtlCol="0">
                <a:spAutoFit/>
              </a:bodyPr>
              <a:lstStyle/>
              <a:p>
                <a:r>
                  <a:rPr lang="en-US" sz="1100" i="1" dirty="0" smtClean="0">
                    <a:solidFill>
                      <a:srgbClr val="008000"/>
                    </a:solidFill>
                    <a:latin typeface="Times New Roman" pitchFamily="18" charset="0"/>
                    <a:cs typeface="Times New Roman" pitchFamily="18" charset="0"/>
                  </a:rPr>
                  <a:t>U</a:t>
                </a:r>
                <a:r>
                  <a:rPr lang="en-US" sz="1100" baseline="-25000" dirty="0" smtClean="0">
                    <a:solidFill>
                      <a:srgbClr val="008000"/>
                    </a:solidFill>
                    <a:latin typeface="Times New Roman" pitchFamily="18" charset="0"/>
                    <a:cs typeface="Times New Roman" pitchFamily="18" charset="0"/>
                  </a:rPr>
                  <a:t>1</a:t>
                </a:r>
                <a:endParaRPr lang="en-US" sz="1100" baseline="-25000" dirty="0">
                  <a:solidFill>
                    <a:srgbClr val="008000"/>
                  </a:solidFill>
                  <a:latin typeface="Times New Roman" pitchFamily="18" charset="0"/>
                  <a:cs typeface="Times New Roman" pitchFamily="18" charset="0"/>
                </a:endParaRPr>
              </a:p>
            </p:txBody>
          </p:sp>
          <p:sp>
            <p:nvSpPr>
              <p:cNvPr id="973" name="TextBox 972"/>
              <p:cNvSpPr txBox="1"/>
              <p:nvPr/>
            </p:nvSpPr>
            <p:spPr>
              <a:xfrm>
                <a:off x="2468225" y="4767421"/>
                <a:ext cx="299257" cy="362088"/>
              </a:xfrm>
              <a:prstGeom prst="rect">
                <a:avLst/>
              </a:prstGeom>
              <a:noFill/>
            </p:spPr>
            <p:txBody>
              <a:bodyPr wrap="none" rtlCol="0">
                <a:spAutoFit/>
              </a:bodyPr>
              <a:lstStyle/>
              <a:p>
                <a:r>
                  <a:rPr lang="en-US" sz="1100" i="1" dirty="0" smtClean="0">
                    <a:solidFill>
                      <a:srgbClr val="FF0000"/>
                    </a:solidFill>
                    <a:latin typeface="Times New Roman" pitchFamily="18" charset="0"/>
                    <a:cs typeface="Times New Roman" pitchFamily="18" charset="0"/>
                  </a:rPr>
                  <a:t>P</a:t>
                </a:r>
                <a:r>
                  <a:rPr lang="en-US" sz="1100" baseline="-25000" dirty="0" smtClean="0">
                    <a:solidFill>
                      <a:srgbClr val="FF0000"/>
                    </a:solidFill>
                    <a:latin typeface="Times New Roman" pitchFamily="18" charset="0"/>
                    <a:cs typeface="Times New Roman" pitchFamily="18" charset="0"/>
                  </a:rPr>
                  <a:t>1</a:t>
                </a:r>
                <a:endParaRPr lang="en-US" sz="1100" baseline="-25000" dirty="0">
                  <a:solidFill>
                    <a:srgbClr val="FF0000"/>
                  </a:solidFill>
                  <a:latin typeface="Times New Roman" pitchFamily="18" charset="0"/>
                  <a:cs typeface="Times New Roman" pitchFamily="18" charset="0"/>
                </a:endParaRPr>
              </a:p>
            </p:txBody>
          </p:sp>
          <p:sp>
            <p:nvSpPr>
              <p:cNvPr id="974" name="TextBox 973"/>
              <p:cNvSpPr txBox="1"/>
              <p:nvPr/>
            </p:nvSpPr>
            <p:spPr>
              <a:xfrm>
                <a:off x="480419" y="4778555"/>
                <a:ext cx="299257" cy="362088"/>
              </a:xfrm>
              <a:prstGeom prst="rect">
                <a:avLst/>
              </a:prstGeom>
              <a:noFill/>
            </p:spPr>
            <p:txBody>
              <a:bodyPr wrap="none" rtlCol="0">
                <a:spAutoFit/>
              </a:bodyPr>
              <a:lstStyle/>
              <a:p>
                <a:r>
                  <a:rPr lang="en-US" sz="1100" i="1" dirty="0" smtClean="0">
                    <a:solidFill>
                      <a:srgbClr val="FF0000"/>
                    </a:solidFill>
                    <a:latin typeface="Times New Roman" pitchFamily="18" charset="0"/>
                    <a:cs typeface="Times New Roman" pitchFamily="18" charset="0"/>
                  </a:rPr>
                  <a:t>P</a:t>
                </a:r>
                <a:r>
                  <a:rPr lang="en-US" sz="1100" baseline="-25000" dirty="0" smtClean="0">
                    <a:solidFill>
                      <a:srgbClr val="FF0000"/>
                    </a:solidFill>
                    <a:latin typeface="Times New Roman" pitchFamily="18" charset="0"/>
                    <a:cs typeface="Times New Roman" pitchFamily="18" charset="0"/>
                  </a:rPr>
                  <a:t>1</a:t>
                </a:r>
                <a:endParaRPr lang="en-US" sz="1100" baseline="-25000" dirty="0">
                  <a:solidFill>
                    <a:srgbClr val="FF0000"/>
                  </a:solidFill>
                  <a:latin typeface="Times New Roman" pitchFamily="18" charset="0"/>
                  <a:cs typeface="Times New Roman" pitchFamily="18" charset="0"/>
                </a:endParaRPr>
              </a:p>
            </p:txBody>
          </p:sp>
          <p:sp>
            <p:nvSpPr>
              <p:cNvPr id="975" name="Rectangle 459"/>
              <p:cNvSpPr>
                <a:spLocks noChangeArrowheads="1"/>
              </p:cNvSpPr>
              <p:nvPr/>
            </p:nvSpPr>
            <p:spPr bwMode="auto">
              <a:xfrm>
                <a:off x="2519071" y="4427959"/>
                <a:ext cx="128457" cy="37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spTree>
    <p:extLst>
      <p:ext uri="{BB962C8B-B14F-4D97-AF65-F5344CB8AC3E}">
        <p14:creationId xmlns:p14="http://schemas.microsoft.com/office/powerpoint/2010/main" val="1826090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800" b="1" dirty="0">
                <a:ea typeface="宋体" pitchFamily="2" charset="-122"/>
              </a:rPr>
              <a:t>Introduction</a:t>
            </a:r>
            <a:endParaRPr lang="en-US" sz="4800" b="1" dirty="0">
              <a:ea typeface="宋体" pitchFamily="2" charset="-122"/>
            </a:endParaRPr>
          </a:p>
        </p:txBody>
      </p:sp>
      <p:sp>
        <p:nvSpPr>
          <p:cNvPr id="3" name="Content Placeholder 2"/>
          <p:cNvSpPr>
            <a:spLocks noGrp="1"/>
          </p:cNvSpPr>
          <p:nvPr>
            <p:ph idx="1"/>
          </p:nvPr>
        </p:nvSpPr>
        <p:spPr>
          <a:xfrm>
            <a:off x="838200" y="1905000"/>
            <a:ext cx="7467600" cy="3992563"/>
          </a:xfrm>
        </p:spPr>
        <p:txBody>
          <a:bodyPr/>
          <a:lstStyle/>
          <a:p>
            <a:r>
              <a:rPr lang="en-US" sz="2000" dirty="0" smtClean="0"/>
              <a:t>Obvious solution: </a:t>
            </a:r>
            <a:r>
              <a:rPr lang="en-US" sz="2000" b="1" dirty="0">
                <a:solidFill>
                  <a:srgbClr val="00B0F0"/>
                </a:solidFill>
              </a:rPr>
              <a:t>Semi-supervised Learning (</a:t>
            </a:r>
            <a:r>
              <a:rPr lang="en-US" sz="2000" b="1" dirty="0" smtClean="0">
                <a:solidFill>
                  <a:srgbClr val="00B0F0"/>
                </a:solidFill>
              </a:rPr>
              <a:t>SSL)</a:t>
            </a:r>
          </a:p>
          <a:p>
            <a:pPr marL="0" indent="0">
              <a:buNone/>
            </a:pPr>
            <a:endParaRPr lang="en-US" sz="2000" b="1" dirty="0">
              <a:solidFill>
                <a:srgbClr val="00B0F0"/>
              </a:solidFill>
            </a:endParaRPr>
          </a:p>
          <a:p>
            <a:pPr marL="0" indent="0">
              <a:buNone/>
            </a:pPr>
            <a:endParaRPr lang="en-US" sz="2000" dirty="0"/>
          </a:p>
          <a:p>
            <a:r>
              <a:rPr lang="en-US" sz="2000" dirty="0" smtClean="0"/>
              <a:t>However</a:t>
            </a:r>
            <a:r>
              <a:rPr lang="en-US" sz="2000" dirty="0"/>
              <a:t>, direct applications of off-the-shelf SSL algorithms </a:t>
            </a:r>
            <a:r>
              <a:rPr lang="en-US" sz="2000" dirty="0">
                <a:solidFill>
                  <a:srgbClr val="FF0000"/>
                </a:solidFill>
              </a:rPr>
              <a:t>do not typically work well </a:t>
            </a:r>
            <a:r>
              <a:rPr lang="en-US" sz="2000" dirty="0"/>
              <a:t>for time </a:t>
            </a:r>
            <a:r>
              <a:rPr lang="en-US" sz="2000" dirty="0" smtClean="0"/>
              <a:t>series</a:t>
            </a:r>
          </a:p>
          <a:p>
            <a:endParaRPr lang="en-US" sz="2000" dirty="0"/>
          </a:p>
        </p:txBody>
      </p:sp>
      <p:sp>
        <p:nvSpPr>
          <p:cNvPr id="4" name="Slide Number Placeholder 3"/>
          <p:cNvSpPr>
            <a:spLocks noGrp="1"/>
          </p:cNvSpPr>
          <p:nvPr>
            <p:ph type="sldNum" sz="quarter" idx="12"/>
          </p:nvPr>
        </p:nvSpPr>
        <p:spPr/>
        <p:txBody>
          <a:bodyPr/>
          <a:lstStyle/>
          <a:p>
            <a:fld id="{FC09B38C-BECE-4478-B284-C10820711118}" type="slidenum">
              <a:rPr lang="en-US" smtClean="0"/>
              <a:t>4</a:t>
            </a:fld>
            <a:endParaRPr lang="en-US"/>
          </a:p>
        </p:txBody>
      </p:sp>
    </p:spTree>
    <p:extLst>
      <p:ext uri="{BB962C8B-B14F-4D97-AF65-F5344CB8AC3E}">
        <p14:creationId xmlns:p14="http://schemas.microsoft.com/office/powerpoint/2010/main" val="2478465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Contribution</a:t>
            </a:r>
            <a:endParaRPr lang="en-US" dirty="0"/>
          </a:p>
        </p:txBody>
      </p:sp>
      <p:sp>
        <p:nvSpPr>
          <p:cNvPr id="3" name="Content Placeholder 2"/>
          <p:cNvSpPr>
            <a:spLocks noGrp="1"/>
          </p:cNvSpPr>
          <p:nvPr>
            <p:ph idx="1"/>
          </p:nvPr>
        </p:nvSpPr>
        <p:spPr>
          <a:xfrm>
            <a:off x="838200" y="2057400"/>
            <a:ext cx="7848600" cy="1295400"/>
          </a:xfrm>
        </p:spPr>
        <p:txBody>
          <a:bodyPr/>
          <a:lstStyle/>
          <a:p>
            <a:pPr marL="914400" lvl="1" indent="-457200">
              <a:buAutoNum type="arabicPeriod"/>
            </a:pPr>
            <a:r>
              <a:rPr lang="en-US" sz="2000" dirty="0" smtClean="0"/>
              <a:t>explain </a:t>
            </a:r>
            <a:r>
              <a:rPr lang="en-US" sz="2000" b="1" i="1" dirty="0" smtClean="0">
                <a:solidFill>
                  <a:srgbClr val="0000FF"/>
                </a:solidFill>
              </a:rPr>
              <a:t>why</a:t>
            </a:r>
            <a:r>
              <a:rPr lang="en-US" sz="2000" dirty="0" smtClean="0"/>
              <a:t> semi-supervised learning algorithms  typically</a:t>
            </a:r>
          </a:p>
          <a:p>
            <a:pPr marL="457200" lvl="1" indent="0">
              <a:buNone/>
            </a:pPr>
            <a:r>
              <a:rPr lang="en-US" sz="2000" dirty="0"/>
              <a:t> </a:t>
            </a:r>
            <a:r>
              <a:rPr lang="en-US" sz="2000" dirty="0" smtClean="0"/>
              <a:t>       fail for time series problems</a:t>
            </a:r>
          </a:p>
          <a:p>
            <a:pPr marL="457200" lvl="1" indent="0">
              <a:buNone/>
            </a:pPr>
            <a:endParaRPr lang="en-US" sz="2000" dirty="0" smtClean="0"/>
          </a:p>
          <a:p>
            <a:pPr marL="457200" lvl="1" indent="0">
              <a:buNone/>
            </a:pPr>
            <a:endParaRPr lang="en-US" sz="2000" dirty="0" smtClean="0"/>
          </a:p>
          <a:p>
            <a:pPr marL="457200" lvl="1" indent="0">
              <a:buNone/>
            </a:pPr>
            <a:endParaRPr lang="en-US" sz="2000" dirty="0"/>
          </a:p>
          <a:p>
            <a:pPr marL="457200" lvl="1" indent="0">
              <a:buNone/>
            </a:pPr>
            <a:endParaRPr lang="en-US" sz="2000" dirty="0" smtClean="0"/>
          </a:p>
          <a:p>
            <a:endParaRPr lang="en-US" dirty="0"/>
          </a:p>
        </p:txBody>
      </p:sp>
      <p:sp>
        <p:nvSpPr>
          <p:cNvPr id="10" name="Rectangle 9"/>
          <p:cNvSpPr/>
          <p:nvPr/>
        </p:nvSpPr>
        <p:spPr>
          <a:xfrm>
            <a:off x="914400" y="3429000"/>
            <a:ext cx="5867400" cy="400110"/>
          </a:xfrm>
          <a:prstGeom prst="rect">
            <a:avLst/>
          </a:prstGeom>
        </p:spPr>
        <p:txBody>
          <a:bodyPr wrap="square">
            <a:spAutoFit/>
          </a:bodyPr>
          <a:lstStyle/>
          <a:p>
            <a:pPr lvl="1"/>
            <a:r>
              <a:rPr lang="en-US" sz="2000" dirty="0"/>
              <a:t>2</a:t>
            </a:r>
            <a:r>
              <a:rPr lang="en-US" sz="2000" dirty="0" smtClean="0"/>
              <a:t>.    </a:t>
            </a:r>
            <a:r>
              <a:rPr lang="en-US" sz="2000" dirty="0"/>
              <a:t>introduce a </a:t>
            </a:r>
            <a:r>
              <a:rPr lang="en-US" sz="2000" dirty="0">
                <a:solidFill>
                  <a:srgbClr val="C00000"/>
                </a:solidFill>
              </a:rPr>
              <a:t>simple but very effective </a:t>
            </a:r>
            <a:r>
              <a:rPr lang="en-US" sz="2000" b="1" i="1" dirty="0">
                <a:solidFill>
                  <a:srgbClr val="0000FF"/>
                </a:solidFill>
              </a:rPr>
              <a:t>fix</a:t>
            </a:r>
          </a:p>
        </p:txBody>
      </p:sp>
      <p:sp>
        <p:nvSpPr>
          <p:cNvPr id="4" name="Slide Number Placeholder 3"/>
          <p:cNvSpPr>
            <a:spLocks noGrp="1"/>
          </p:cNvSpPr>
          <p:nvPr>
            <p:ph type="sldNum" sz="quarter" idx="12"/>
          </p:nvPr>
        </p:nvSpPr>
        <p:spPr/>
        <p:txBody>
          <a:bodyPr/>
          <a:lstStyle/>
          <a:p>
            <a:fld id="{FC09B38C-BECE-4478-B284-C10820711118}" type="slidenum">
              <a:rPr lang="en-US" smtClean="0"/>
              <a:t>5</a:t>
            </a:fld>
            <a:endParaRPr lang="en-US"/>
          </a:p>
        </p:txBody>
      </p:sp>
    </p:spTree>
    <p:extLst>
      <p:ext uri="{BB962C8B-B14F-4D97-AF65-F5344CB8AC3E}">
        <p14:creationId xmlns:p14="http://schemas.microsoft.com/office/powerpoint/2010/main" val="2596806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The proposed method</a:t>
            </a:r>
          </a:p>
          <a:p>
            <a:pPr lvl="1"/>
            <a:r>
              <a:rPr lang="en-US" b="1" dirty="0" smtClean="0">
                <a:solidFill>
                  <a:srgbClr val="00B0F0"/>
                </a:solidFill>
              </a:rPr>
              <a:t>The key idea</a:t>
            </a:r>
          </a:p>
          <a:p>
            <a:pPr lvl="1"/>
            <a:r>
              <a:rPr lang="en-US" dirty="0" smtClean="0"/>
              <a:t>When the idea works</a:t>
            </a:r>
          </a:p>
          <a:p>
            <a:r>
              <a:rPr lang="en-US" dirty="0" smtClean="0"/>
              <a:t>Experiment</a:t>
            </a:r>
          </a:p>
          <a:p>
            <a:endParaRPr lang="en-US" dirty="0"/>
          </a:p>
        </p:txBody>
      </p:sp>
      <p:sp>
        <p:nvSpPr>
          <p:cNvPr id="4" name="Slide Number Placeholder 3"/>
          <p:cNvSpPr>
            <a:spLocks noGrp="1"/>
          </p:cNvSpPr>
          <p:nvPr>
            <p:ph type="sldNum" sz="quarter" idx="12"/>
          </p:nvPr>
        </p:nvSpPr>
        <p:spPr/>
        <p:txBody>
          <a:bodyPr/>
          <a:lstStyle/>
          <a:p>
            <a:fld id="{FC09B38C-BECE-4478-B284-C10820711118}" type="slidenum">
              <a:rPr lang="en-US" smtClean="0"/>
              <a:t>6</a:t>
            </a:fld>
            <a:endParaRPr lang="en-US"/>
          </a:p>
        </p:txBody>
      </p:sp>
    </p:spTree>
    <p:extLst>
      <p:ext uri="{BB962C8B-B14F-4D97-AF65-F5344CB8AC3E}">
        <p14:creationId xmlns:p14="http://schemas.microsoft.com/office/powerpoint/2010/main" val="843662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SSL: self-training</a:t>
            </a:r>
            <a:endParaRPr lang="en-US" dirty="0"/>
          </a:p>
        </p:txBody>
      </p:sp>
      <p:sp>
        <p:nvSpPr>
          <p:cNvPr id="4" name="Rectangle 3"/>
          <p:cNvSpPr/>
          <p:nvPr/>
        </p:nvSpPr>
        <p:spPr>
          <a:xfrm>
            <a:off x="762000" y="1634153"/>
            <a:ext cx="3505200" cy="2825389"/>
          </a:xfrm>
          <a:prstGeom prst="rect">
            <a:avLst/>
          </a:prstGeom>
        </p:spPr>
        <p:txBody>
          <a:bodyPr wrap="square">
            <a:spAutoFit/>
          </a:bodyPr>
          <a:lstStyle/>
          <a:p>
            <a:pPr>
              <a:lnSpc>
                <a:spcPct val="120000"/>
              </a:lnSpc>
            </a:pPr>
            <a:r>
              <a:rPr lang="en-US" sz="2000" u="sng" dirty="0" smtClean="0"/>
              <a:t>Self-training algorithm:</a:t>
            </a:r>
          </a:p>
          <a:p>
            <a:pPr>
              <a:lnSpc>
                <a:spcPct val="120000"/>
              </a:lnSpc>
            </a:pPr>
            <a:r>
              <a:rPr lang="en-US" sz="1400" dirty="0" smtClean="0"/>
              <a:t>1. </a:t>
            </a:r>
            <a:r>
              <a:rPr lang="en-US" sz="1600" dirty="0" smtClean="0"/>
              <a:t>Train the classifier based on labeled data</a:t>
            </a:r>
          </a:p>
          <a:p>
            <a:pPr>
              <a:lnSpc>
                <a:spcPct val="120000"/>
              </a:lnSpc>
            </a:pPr>
            <a:r>
              <a:rPr lang="en-US" sz="1600" dirty="0" smtClean="0"/>
              <a:t>2. Use the classifier to classify the unlabeled data</a:t>
            </a:r>
          </a:p>
          <a:p>
            <a:pPr>
              <a:lnSpc>
                <a:spcPct val="120000"/>
              </a:lnSpc>
            </a:pPr>
            <a:r>
              <a:rPr lang="en-US" sz="1600" dirty="0"/>
              <a:t>3. the most </a:t>
            </a:r>
            <a:r>
              <a:rPr lang="en-US" sz="1600" dirty="0" smtClean="0"/>
              <a:t>conﬁdent unlabeled points, are </a:t>
            </a:r>
            <a:r>
              <a:rPr lang="en-US" sz="1600" dirty="0"/>
              <a:t>added to the </a:t>
            </a:r>
            <a:r>
              <a:rPr lang="en-US" sz="1600" dirty="0" smtClean="0"/>
              <a:t>training set</a:t>
            </a:r>
            <a:r>
              <a:rPr lang="en-US" sz="1600" dirty="0"/>
              <a:t>.</a:t>
            </a:r>
            <a:endParaRPr lang="en-US" sz="1600" dirty="0" smtClean="0"/>
          </a:p>
          <a:p>
            <a:pPr>
              <a:lnSpc>
                <a:spcPct val="120000"/>
              </a:lnSpc>
            </a:pPr>
            <a:r>
              <a:rPr lang="en-US" sz="1600" dirty="0"/>
              <a:t>4. The classiﬁer is </a:t>
            </a:r>
            <a:r>
              <a:rPr lang="en-US" sz="1600" dirty="0" smtClean="0"/>
              <a:t>re-trained, and repeat until stop criteria is met</a:t>
            </a:r>
          </a:p>
        </p:txBody>
      </p:sp>
      <p:sp>
        <p:nvSpPr>
          <p:cNvPr id="7" name="Rectangle 6"/>
          <p:cNvSpPr/>
          <p:nvPr/>
        </p:nvSpPr>
        <p:spPr>
          <a:xfrm>
            <a:off x="762000" y="4529753"/>
            <a:ext cx="3962400" cy="1052596"/>
          </a:xfrm>
          <a:prstGeom prst="rect">
            <a:avLst/>
          </a:prstGeom>
        </p:spPr>
        <p:txBody>
          <a:bodyPr wrap="square">
            <a:spAutoFit/>
          </a:bodyPr>
          <a:lstStyle/>
          <a:p>
            <a:pPr>
              <a:lnSpc>
                <a:spcPct val="120000"/>
              </a:lnSpc>
            </a:pPr>
            <a:r>
              <a:rPr lang="en-US" sz="2000" u="sng" dirty="0"/>
              <a:t>Evaluation</a:t>
            </a:r>
            <a:r>
              <a:rPr lang="en-US" sz="2000" dirty="0"/>
              <a:t>: </a:t>
            </a:r>
            <a:endParaRPr lang="en-US" sz="2000" dirty="0" smtClean="0"/>
          </a:p>
          <a:p>
            <a:pPr>
              <a:lnSpc>
                <a:spcPct val="120000"/>
              </a:lnSpc>
            </a:pPr>
            <a:r>
              <a:rPr lang="en-US" sz="1600" dirty="0" smtClean="0"/>
              <a:t>The classifier is evaluated on some holdout dataset</a:t>
            </a:r>
          </a:p>
        </p:txBody>
      </p:sp>
      <p:sp>
        <p:nvSpPr>
          <p:cNvPr id="6" name="Rectangle 5"/>
          <p:cNvSpPr/>
          <p:nvPr/>
        </p:nvSpPr>
        <p:spPr>
          <a:xfrm>
            <a:off x="4800600" y="2836607"/>
            <a:ext cx="1173192" cy="498987"/>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953000" y="3048000"/>
            <a:ext cx="146649" cy="142568"/>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33713" y="2836607"/>
            <a:ext cx="2053087" cy="1069258"/>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6780362" y="3264310"/>
            <a:ext cx="219974" cy="213852"/>
          </a:xfrm>
          <a:prstGeom prst="triangl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8246853" y="3406878"/>
            <a:ext cx="219974" cy="213852"/>
          </a:xfrm>
          <a:prstGeom prst="triangl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7440283" y="2979174"/>
            <a:ext cx="219974" cy="213852"/>
          </a:xfrm>
          <a:prstGeom prst="triangl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7806906" y="3549445"/>
            <a:ext cx="219974" cy="213852"/>
          </a:xfrm>
          <a:prstGeom prst="triangl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7220309" y="3478161"/>
            <a:ext cx="219974" cy="213852"/>
          </a:xfrm>
          <a:prstGeom prst="triangl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8246853" y="3050458"/>
            <a:ext cx="219974" cy="213852"/>
          </a:xfrm>
          <a:prstGeom prst="triangl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620000" y="3438832"/>
            <a:ext cx="146649" cy="142568"/>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73660" y="3121742"/>
            <a:ext cx="219974" cy="213852"/>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6853687" y="3620729"/>
            <a:ext cx="219974" cy="213852"/>
          </a:xfrm>
          <a:prstGeom prst="triangl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p:cNvSpPr/>
          <p:nvPr/>
        </p:nvSpPr>
        <p:spPr>
          <a:xfrm>
            <a:off x="7806906" y="3121742"/>
            <a:ext cx="146649" cy="213852"/>
          </a:xfrm>
          <a:prstGeom prst="diamond">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p:cNvSpPr/>
          <p:nvPr/>
        </p:nvSpPr>
        <p:spPr>
          <a:xfrm>
            <a:off x="7953555" y="3264310"/>
            <a:ext cx="146649" cy="213852"/>
          </a:xfrm>
          <a:prstGeom prst="diamond">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p:cNvSpPr/>
          <p:nvPr/>
        </p:nvSpPr>
        <p:spPr>
          <a:xfrm>
            <a:off x="8026879" y="2979174"/>
            <a:ext cx="146649" cy="213852"/>
          </a:xfrm>
          <a:prstGeom prst="diamond">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p:cNvSpPr/>
          <p:nvPr/>
        </p:nvSpPr>
        <p:spPr>
          <a:xfrm>
            <a:off x="6780362" y="2907890"/>
            <a:ext cx="146649" cy="213852"/>
          </a:xfrm>
          <a:prstGeom prst="diamond">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876800" y="3352800"/>
            <a:ext cx="1099868" cy="276999"/>
          </a:xfrm>
          <a:prstGeom prst="rect">
            <a:avLst/>
          </a:prstGeom>
          <a:noFill/>
          <a:ln w="15875">
            <a:noFill/>
          </a:ln>
        </p:spPr>
        <p:txBody>
          <a:bodyPr wrap="square" rtlCol="0">
            <a:spAutoFit/>
          </a:bodyPr>
          <a:lstStyle/>
          <a:p>
            <a:r>
              <a:rPr lang="en-US" sz="1200" i="1" dirty="0" smtClean="0"/>
              <a:t>P</a:t>
            </a:r>
            <a:r>
              <a:rPr lang="en-US" sz="1200" dirty="0" smtClean="0"/>
              <a:t>:Labeled </a:t>
            </a:r>
            <a:endParaRPr lang="en-US" sz="1200" dirty="0"/>
          </a:p>
        </p:txBody>
      </p:sp>
      <p:sp>
        <p:nvSpPr>
          <p:cNvPr id="31" name="TextBox 30"/>
          <p:cNvSpPr txBox="1"/>
          <p:nvPr/>
        </p:nvSpPr>
        <p:spPr>
          <a:xfrm>
            <a:off x="7220309" y="3845496"/>
            <a:ext cx="1099868" cy="369332"/>
          </a:xfrm>
          <a:prstGeom prst="rect">
            <a:avLst/>
          </a:prstGeom>
          <a:noFill/>
          <a:ln w="15875">
            <a:noFill/>
          </a:ln>
        </p:spPr>
        <p:txBody>
          <a:bodyPr wrap="square" rtlCol="0">
            <a:spAutoFit/>
          </a:bodyPr>
          <a:lstStyle/>
          <a:p>
            <a:r>
              <a:rPr lang="en-US" sz="1200" i="1" dirty="0" smtClean="0"/>
              <a:t>U</a:t>
            </a:r>
            <a:r>
              <a:rPr lang="en-US" sz="1200" dirty="0" smtClean="0"/>
              <a:t>:unlabeled</a:t>
            </a:r>
            <a:r>
              <a:rPr lang="en-US" dirty="0" smtClean="0"/>
              <a:t> </a:t>
            </a:r>
            <a:endParaRPr lang="en-US" dirty="0"/>
          </a:p>
        </p:txBody>
      </p:sp>
      <p:sp>
        <p:nvSpPr>
          <p:cNvPr id="34" name="TextBox 33"/>
          <p:cNvSpPr txBox="1"/>
          <p:nvPr/>
        </p:nvSpPr>
        <p:spPr>
          <a:xfrm>
            <a:off x="5387196" y="1981200"/>
            <a:ext cx="1013604" cy="338554"/>
          </a:xfrm>
          <a:prstGeom prst="rect">
            <a:avLst/>
          </a:prstGeom>
          <a:noFill/>
          <a:ln>
            <a:solidFill>
              <a:schemeClr val="accent1">
                <a:shade val="50000"/>
              </a:schemeClr>
            </a:solidFill>
          </a:ln>
        </p:spPr>
        <p:txBody>
          <a:bodyPr wrap="square" rtlCol="0">
            <a:spAutoFit/>
          </a:bodyPr>
          <a:lstStyle/>
          <a:p>
            <a:r>
              <a:rPr lang="en-US" sz="1600" dirty="0" smtClean="0"/>
              <a:t>classifier</a:t>
            </a:r>
            <a:endParaRPr lang="en-US" sz="1600" dirty="0"/>
          </a:p>
        </p:txBody>
      </p:sp>
      <p:cxnSp>
        <p:nvCxnSpPr>
          <p:cNvPr id="39" name="Straight Arrow Connector 38"/>
          <p:cNvCxnSpPr/>
          <p:nvPr/>
        </p:nvCxnSpPr>
        <p:spPr>
          <a:xfrm flipV="1">
            <a:off x="5387196" y="2337619"/>
            <a:ext cx="219974" cy="427703"/>
          </a:xfrm>
          <a:prstGeom prst="straightConnector1">
            <a:avLst/>
          </a:prstGeom>
          <a:ln>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873925" y="2408903"/>
            <a:ext cx="659921" cy="338554"/>
          </a:xfrm>
          <a:prstGeom prst="rect">
            <a:avLst/>
          </a:prstGeom>
          <a:noFill/>
        </p:spPr>
        <p:txBody>
          <a:bodyPr wrap="square" rtlCol="0">
            <a:spAutoFit/>
          </a:bodyPr>
          <a:lstStyle/>
          <a:p>
            <a:r>
              <a:rPr lang="en-US" sz="1600" dirty="0" smtClean="0"/>
              <a:t>train</a:t>
            </a:r>
            <a:endParaRPr lang="en-US" sz="1600" dirty="0"/>
          </a:p>
        </p:txBody>
      </p:sp>
      <p:cxnSp>
        <p:nvCxnSpPr>
          <p:cNvPr id="42" name="Straight Arrow Connector 41"/>
          <p:cNvCxnSpPr/>
          <p:nvPr/>
        </p:nvCxnSpPr>
        <p:spPr>
          <a:xfrm>
            <a:off x="6047117" y="2337619"/>
            <a:ext cx="1319842" cy="427703"/>
          </a:xfrm>
          <a:prstGeom prst="straightConnector1">
            <a:avLst/>
          </a:prstGeom>
          <a:ln>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780362" y="2266336"/>
            <a:ext cx="879894" cy="338554"/>
          </a:xfrm>
          <a:prstGeom prst="rect">
            <a:avLst/>
          </a:prstGeom>
          <a:noFill/>
        </p:spPr>
        <p:txBody>
          <a:bodyPr wrap="square" rtlCol="0">
            <a:spAutoFit/>
          </a:bodyPr>
          <a:lstStyle/>
          <a:p>
            <a:r>
              <a:rPr lang="en-US" sz="1600" dirty="0" smtClean="0"/>
              <a:t>classify</a:t>
            </a:r>
            <a:endParaRPr lang="en-US" sz="1600" dirty="0"/>
          </a:p>
        </p:txBody>
      </p:sp>
      <p:sp>
        <p:nvSpPr>
          <p:cNvPr id="46" name="Trapezoid 45"/>
          <p:cNvSpPr/>
          <p:nvPr/>
        </p:nvSpPr>
        <p:spPr>
          <a:xfrm>
            <a:off x="7660257" y="2907890"/>
            <a:ext cx="219974" cy="142568"/>
          </a:xfrm>
          <a:prstGeom prst="trapezoid">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a:off x="8173528" y="3692013"/>
            <a:ext cx="219974" cy="142568"/>
          </a:xfrm>
          <a:prstGeom prst="trapezoid">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7146985" y="2907890"/>
            <a:ext cx="219974" cy="142568"/>
          </a:xfrm>
          <a:prstGeom prst="trapezoid">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a:off x="7366958" y="3264310"/>
            <a:ext cx="219974" cy="142568"/>
          </a:xfrm>
          <a:prstGeom prst="trapezoid">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a:off x="7513608" y="3692013"/>
            <a:ext cx="219974" cy="142568"/>
          </a:xfrm>
          <a:prstGeom prst="trapezoid">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4724400" y="2404646"/>
            <a:ext cx="838200" cy="338554"/>
          </a:xfrm>
          <a:prstGeom prst="rect">
            <a:avLst/>
          </a:prstGeom>
          <a:noFill/>
        </p:spPr>
        <p:txBody>
          <a:bodyPr wrap="square" rtlCol="0">
            <a:spAutoFit/>
          </a:bodyPr>
          <a:lstStyle/>
          <a:p>
            <a:r>
              <a:rPr lang="en-US" sz="1600" dirty="0" smtClean="0"/>
              <a:t>retrain</a:t>
            </a:r>
            <a:endParaRPr lang="en-US" sz="1600" dirty="0"/>
          </a:p>
        </p:txBody>
      </p:sp>
      <p:sp>
        <p:nvSpPr>
          <p:cNvPr id="55" name="Slide Number Placeholder 54"/>
          <p:cNvSpPr>
            <a:spLocks noGrp="1"/>
          </p:cNvSpPr>
          <p:nvPr>
            <p:ph type="sldNum" sz="quarter" idx="12"/>
          </p:nvPr>
        </p:nvSpPr>
        <p:spPr/>
        <p:txBody>
          <a:bodyPr/>
          <a:lstStyle/>
          <a:p>
            <a:fld id="{FC09B38C-BECE-4478-B284-C10820711118}" type="slidenum">
              <a:rPr lang="en-US" smtClean="0"/>
              <a:t>7</a:t>
            </a:fld>
            <a:endParaRPr lang="en-US"/>
          </a:p>
        </p:txBody>
      </p:sp>
    </p:spTree>
    <p:extLst>
      <p:ext uri="{BB962C8B-B14F-4D97-AF65-F5344CB8AC3E}">
        <p14:creationId xmlns:p14="http://schemas.microsoft.com/office/powerpoint/2010/main" val="388664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10" fill="hold"/>
                                        <p:tgtEl>
                                          <p:spTgt spid="21"/>
                                        </p:tgtEl>
                                        <p:attrNameLst>
                                          <p:attrName>fillcolor</p:attrName>
                                        </p:attrNameLst>
                                      </p:cBhvr>
                                      <p:to>
                                        <a:srgbClr val="AC0000"/>
                                      </p:to>
                                    </p:animClr>
                                    <p:set>
                                      <p:cBhvr>
                                        <p:cTn id="19" dur="10" fill="hold"/>
                                        <p:tgtEl>
                                          <p:spTgt spid="21"/>
                                        </p:tgtEl>
                                        <p:attrNameLst>
                                          <p:attrName>fill.type</p:attrName>
                                        </p:attrNameLst>
                                      </p:cBhvr>
                                      <p:to>
                                        <p:strVal val="solid"/>
                                      </p:to>
                                    </p:set>
                                    <p:set>
                                      <p:cBhvr>
                                        <p:cTn id="20" dur="10" fill="hold"/>
                                        <p:tgtEl>
                                          <p:spTgt spid="21"/>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0 0 C -0.00174 0.01087 -0.0033 0.02314 -0.00816 0.0324 C -0.01076 0.04398 -0.00712 0.03055 -0.01163 0.04027 C -0.01424 0.04583 -0.0151 0.05254 -0.01858 0.0574 C -0.02153 0.06875 -0.02882 0.07662 -0.03715 0.08055 C -0.06823 0.07962 -0.08524 0.07893 -0.11163 0.0743 C -0.12309 0.06967 -0.13507 0.06666 -0.14653 0.06203 C -0.1526 0.05972 -0.15764 0.05601 -0.16389 0.05416 C -0.17083 0.04976 -0.17882 0.04699 -0.1849 0.04027 C -0.18785 0.03703 -0.1941 0.03101 -0.1941 0.03101 C -0.19931 0.01712 -0.19618 0.02175 -0.20121 0.0155 C -0.20399 0.00324 -0.2 0.01898 -0.20469 0.00625 C -0.20694 -0.00024 -0.20625 -0.00232 -0.21042 -0.00788 C -0.21285 -0.02061 -0.21858 -0.03195 -0.22083 -0.04491 C -0.22049 -0.05116 -0.21979 -0.06366 -0.21979 -0.06366 " pathEditMode="relative" ptsTypes="ffffffffffffffA">
                                      <p:cBhvr>
                                        <p:cTn id="24" dur="2000" fill="hold"/>
                                        <p:tgtEl>
                                          <p:spTgt spid="21"/>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0"/>
                                        </p:tgtEl>
                                        <p:attrNameLst>
                                          <p:attrName>style.visibility</p:attrName>
                                        </p:attrNameLst>
                                      </p:cBhvr>
                                      <p:to>
                                        <p:strVal val="hidden"/>
                                      </p:to>
                                    </p:set>
                                  </p:childTnLst>
                                </p:cTn>
                              </p:par>
                              <p:par>
                                <p:cTn id="29" presetID="14" presetClass="entr" presetSubtype="1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randombar(horizontal)">
                                      <p:cBhvr>
                                        <p:cTn id="3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0" grpId="0"/>
      <p:bldP spid="40" grpId="1"/>
      <p:bldP spid="44"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conclusions from the community</a:t>
            </a:r>
            <a:endParaRPr lang="en-US" dirty="0"/>
          </a:p>
        </p:txBody>
      </p:sp>
      <p:sp>
        <p:nvSpPr>
          <p:cNvPr id="3" name="Content Placeholder 2"/>
          <p:cNvSpPr>
            <a:spLocks noGrp="1"/>
          </p:cNvSpPr>
          <p:nvPr>
            <p:ph idx="1"/>
          </p:nvPr>
        </p:nvSpPr>
        <p:spPr>
          <a:xfrm>
            <a:off x="914400" y="1828801"/>
            <a:ext cx="6781800" cy="3429000"/>
          </a:xfrm>
        </p:spPr>
        <p:txBody>
          <a:bodyPr>
            <a:normAutofit/>
          </a:bodyPr>
          <a:lstStyle/>
          <a:p>
            <a:pPr marL="457200" indent="-457200">
              <a:buFont typeface="+mj-lt"/>
              <a:buAutoNum type="arabicParenR"/>
            </a:pPr>
            <a:r>
              <a:rPr lang="en-US" sz="2000" dirty="0" smtClean="0"/>
              <a:t>Most suitable classifier: </a:t>
            </a:r>
            <a:r>
              <a:rPr lang="en-US" sz="2000" dirty="0"/>
              <a:t>the </a:t>
            </a:r>
            <a:r>
              <a:rPr lang="en-US" sz="2000" dirty="0">
                <a:solidFill>
                  <a:srgbClr val="C00000"/>
                </a:solidFill>
              </a:rPr>
              <a:t>nearest neighbor </a:t>
            </a:r>
            <a:r>
              <a:rPr lang="en-US" sz="2000" dirty="0" smtClean="0">
                <a:solidFill>
                  <a:srgbClr val="C00000"/>
                </a:solidFill>
              </a:rPr>
              <a:t>classifier(NN)</a:t>
            </a:r>
          </a:p>
          <a:p>
            <a:pPr marL="457200" indent="-457200">
              <a:buFont typeface="+mj-lt"/>
              <a:buAutoNum type="arabicParenR"/>
            </a:pPr>
            <a:endParaRPr lang="en-US" sz="2000" dirty="0" smtClean="0"/>
          </a:p>
          <a:p>
            <a:pPr marL="457200" indent="-457200">
              <a:buFont typeface="+mj-lt"/>
              <a:buAutoNum type="arabicParenR"/>
            </a:pPr>
            <a:r>
              <a:rPr lang="en-US" sz="2000" dirty="0" smtClean="0"/>
              <a:t>Distance measure</a:t>
            </a:r>
            <a:r>
              <a:rPr lang="en-US" sz="2000" dirty="0" smtClean="0">
                <a:solidFill>
                  <a:srgbClr val="C00000"/>
                </a:solidFill>
              </a:rPr>
              <a:t>: DTW </a:t>
            </a:r>
            <a:r>
              <a:rPr lang="en-US" sz="2000" dirty="0" smtClean="0"/>
              <a:t>is </a:t>
            </a:r>
            <a:r>
              <a:rPr lang="en-US" sz="2000" dirty="0"/>
              <a:t>exceptionally difficult to beat </a:t>
            </a:r>
            <a:endParaRPr lang="en-US" sz="2000" dirty="0" smtClean="0"/>
          </a:p>
          <a:p>
            <a:pPr marL="0" indent="0">
              <a:buNone/>
            </a:pPr>
            <a:endParaRPr lang="en-US" sz="2000" dirty="0" smtClean="0"/>
          </a:p>
          <a:p>
            <a:pPr marL="0" indent="0">
              <a:buNone/>
            </a:pPr>
            <a:endParaRPr lang="en-US" sz="2200" dirty="0" smtClean="0"/>
          </a:p>
          <a:p>
            <a:r>
              <a:rPr lang="en-US" sz="1800" dirty="0" smtClean="0"/>
              <a:t>In time series SSL, we use </a:t>
            </a:r>
            <a:r>
              <a:rPr lang="en-US" sz="1800" u="sng" dirty="0" smtClean="0"/>
              <a:t>NN classifier </a:t>
            </a:r>
            <a:r>
              <a:rPr lang="en-US" sz="1800" dirty="0" smtClean="0"/>
              <a:t>and </a:t>
            </a:r>
            <a:r>
              <a:rPr lang="en-US" sz="1800" u="sng" dirty="0" smtClean="0"/>
              <a:t>DTW distance</a:t>
            </a:r>
            <a:r>
              <a:rPr lang="en-US" sz="1800" dirty="0" smtClean="0"/>
              <a:t>. </a:t>
            </a:r>
          </a:p>
          <a:p>
            <a:r>
              <a:rPr lang="en-US" sz="1800" dirty="0" smtClean="0"/>
              <a:t>For simplicity, we consider </a:t>
            </a:r>
            <a:r>
              <a:rPr lang="en-US" sz="1800" u="sng" dirty="0" smtClean="0"/>
              <a:t>one-class</a:t>
            </a:r>
            <a:r>
              <a:rPr lang="en-US" sz="1800" dirty="0" smtClean="0"/>
              <a:t> classification, positive class and negative class.</a:t>
            </a:r>
          </a:p>
        </p:txBody>
      </p:sp>
      <p:sp>
        <p:nvSpPr>
          <p:cNvPr id="4" name="Rectangle 3"/>
          <p:cNvSpPr/>
          <p:nvPr/>
        </p:nvSpPr>
        <p:spPr>
          <a:xfrm>
            <a:off x="685800" y="5791200"/>
            <a:ext cx="7848600" cy="338554"/>
          </a:xfrm>
          <a:prstGeom prst="rect">
            <a:avLst/>
          </a:prstGeom>
        </p:spPr>
        <p:txBody>
          <a:bodyPr wrap="square">
            <a:spAutoFit/>
          </a:bodyPr>
          <a:lstStyle/>
          <a:p>
            <a:r>
              <a:rPr lang="en-US" sz="800" dirty="0" smtClean="0">
                <a:cs typeface="Times New Roman" pitchFamily="18" charset="0"/>
              </a:rPr>
              <a:t>[1] </a:t>
            </a:r>
            <a:r>
              <a:rPr lang="en-US" sz="800" dirty="0" err="1" smtClean="0">
                <a:cs typeface="Times New Roman" pitchFamily="18" charset="0"/>
              </a:rPr>
              <a:t>Hui</a:t>
            </a:r>
            <a:r>
              <a:rPr lang="en-US" sz="800" dirty="0" smtClean="0">
                <a:cs typeface="Times New Roman" pitchFamily="18" charset="0"/>
              </a:rPr>
              <a:t> </a:t>
            </a:r>
            <a:r>
              <a:rPr lang="en-US" sz="800" dirty="0">
                <a:cs typeface="Times New Roman" pitchFamily="18" charset="0"/>
              </a:rPr>
              <a:t>Ding, </a:t>
            </a:r>
            <a:r>
              <a:rPr lang="en-US" sz="800" dirty="0" err="1">
                <a:cs typeface="Times New Roman" pitchFamily="18" charset="0"/>
              </a:rPr>
              <a:t>Goce</a:t>
            </a:r>
            <a:r>
              <a:rPr lang="en-US" sz="800" dirty="0">
                <a:cs typeface="Times New Roman" pitchFamily="18" charset="0"/>
              </a:rPr>
              <a:t> </a:t>
            </a:r>
            <a:r>
              <a:rPr lang="en-US" sz="800" dirty="0" err="1">
                <a:cs typeface="Times New Roman" pitchFamily="18" charset="0"/>
              </a:rPr>
              <a:t>Trajcevski</a:t>
            </a:r>
            <a:r>
              <a:rPr lang="en-US" sz="800" dirty="0">
                <a:cs typeface="Times New Roman" pitchFamily="18" charset="0"/>
              </a:rPr>
              <a:t>, Peter </a:t>
            </a:r>
            <a:r>
              <a:rPr lang="en-US" sz="800" dirty="0" err="1">
                <a:cs typeface="Times New Roman" pitchFamily="18" charset="0"/>
              </a:rPr>
              <a:t>Scheuermann</a:t>
            </a:r>
            <a:r>
              <a:rPr lang="en-US" sz="800" dirty="0">
                <a:cs typeface="Times New Roman" pitchFamily="18" charset="0"/>
              </a:rPr>
              <a:t>, </a:t>
            </a:r>
            <a:r>
              <a:rPr lang="en-US" sz="800" dirty="0" err="1">
                <a:cs typeface="Times New Roman" pitchFamily="18" charset="0"/>
              </a:rPr>
              <a:t>Xiaoyue</a:t>
            </a:r>
            <a:r>
              <a:rPr lang="en-US" sz="800" dirty="0">
                <a:cs typeface="Times New Roman" pitchFamily="18" charset="0"/>
              </a:rPr>
              <a:t> Wang and </a:t>
            </a:r>
            <a:r>
              <a:rPr lang="en-US" sz="800" dirty="0" err="1">
                <a:cs typeface="Times New Roman" pitchFamily="18" charset="0"/>
              </a:rPr>
              <a:t>Eamonn</a:t>
            </a:r>
            <a:r>
              <a:rPr lang="en-US" sz="800" dirty="0">
                <a:cs typeface="Times New Roman" pitchFamily="18" charset="0"/>
              </a:rPr>
              <a:t> Keogh (2008)</a:t>
            </a:r>
            <a:r>
              <a:rPr lang="en-US" sz="800" i="1" dirty="0">
                <a:cs typeface="Times New Roman" pitchFamily="18" charset="0"/>
              </a:rPr>
              <a:t> Querying and Mining of Time Series Data: Experimental Comparison of Representations and Distance </a:t>
            </a:r>
            <a:r>
              <a:rPr lang="en-US" sz="800" i="1" dirty="0" smtClean="0">
                <a:cs typeface="Times New Roman" pitchFamily="18" charset="0"/>
              </a:rPr>
              <a:t>Measures, </a:t>
            </a:r>
            <a:r>
              <a:rPr lang="en-US" sz="800" dirty="0"/>
              <a:t>VLDB 2008</a:t>
            </a:r>
            <a:endParaRPr lang="en-US" sz="800" i="1" dirty="0">
              <a:cs typeface="Times New Roman" pitchFamily="18" charset="0"/>
            </a:endParaRPr>
          </a:p>
        </p:txBody>
      </p:sp>
      <p:sp>
        <p:nvSpPr>
          <p:cNvPr id="5" name="Slide Number Placeholder 4"/>
          <p:cNvSpPr>
            <a:spLocks noGrp="1"/>
          </p:cNvSpPr>
          <p:nvPr>
            <p:ph type="sldNum" sz="quarter" idx="12"/>
          </p:nvPr>
        </p:nvSpPr>
        <p:spPr/>
        <p:txBody>
          <a:bodyPr/>
          <a:lstStyle/>
          <a:p>
            <a:fld id="{FC09B38C-BECE-4478-B284-C10820711118}" type="slidenum">
              <a:rPr lang="en-US" smtClean="0"/>
              <a:t>8</a:t>
            </a:fld>
            <a:endParaRPr lang="en-US"/>
          </a:p>
        </p:txBody>
      </p:sp>
    </p:spTree>
    <p:extLst>
      <p:ext uri="{BB962C8B-B14F-4D97-AF65-F5344CB8AC3E}">
        <p14:creationId xmlns:p14="http://schemas.microsoft.com/office/powerpoint/2010/main" val="1264391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685800" y="1723311"/>
            <a:ext cx="44196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tabLst/>
            </a:pPr>
            <a:r>
              <a:rPr lang="en-US" sz="2000" b="1" dirty="0" smtClean="0">
                <a:solidFill>
                  <a:srgbClr val="00B0F0"/>
                </a:solidFill>
              </a:rPr>
              <a:t>Observation</a:t>
            </a:r>
            <a:r>
              <a:rPr lang="en-US" dirty="0"/>
              <a:t>: </a:t>
            </a:r>
            <a:endParaRPr lang="en-US" dirty="0" smtClean="0"/>
          </a:p>
          <a:p>
            <a:pPr marL="342900" indent="-342900" fontAlgn="base">
              <a:spcBef>
                <a:spcPct val="0"/>
              </a:spcBef>
              <a:spcAft>
                <a:spcPts val="1200"/>
              </a:spcAft>
              <a:buAutoNum type="arabicPeriod"/>
            </a:pPr>
            <a:r>
              <a:rPr lang="en-US" sz="1600" dirty="0" smtClean="0"/>
              <a:t>Under </a:t>
            </a:r>
            <a:r>
              <a:rPr lang="en-US" sz="1600" dirty="0"/>
              <a:t>certain assumptions, unlabeled </a:t>
            </a:r>
            <a:r>
              <a:rPr lang="en-US" sz="1600" dirty="0" smtClean="0"/>
              <a:t>negative objects are closer to labeled dataset than the unlabeled positive objects. </a:t>
            </a:r>
          </a:p>
          <a:p>
            <a:pPr marL="342900" indent="-342900" fontAlgn="base">
              <a:spcBef>
                <a:spcPct val="0"/>
              </a:spcBef>
              <a:spcAft>
                <a:spcPts val="1200"/>
              </a:spcAft>
              <a:buAutoNum type="arabicPeriod"/>
            </a:pPr>
            <a:r>
              <a:rPr lang="en-US" sz="1600" dirty="0" smtClean="0"/>
              <a:t>Nevertheless</a:t>
            </a:r>
            <a:r>
              <a:rPr lang="en-US" sz="1600" dirty="0"/>
              <a:t>, unlabeled positive </a:t>
            </a:r>
            <a:r>
              <a:rPr lang="en-US" sz="1600" dirty="0" smtClean="0"/>
              <a:t>objects tend </a:t>
            </a:r>
            <a:r>
              <a:rPr lang="en-US" sz="1600" dirty="0"/>
              <a:t>to benefit more from using DTW than unlabeled negative </a:t>
            </a:r>
            <a:r>
              <a:rPr lang="en-US" sz="1600" dirty="0" smtClean="0"/>
              <a:t>objects. </a:t>
            </a:r>
          </a:p>
          <a:p>
            <a:pPr marL="342900" indent="-342900" fontAlgn="base">
              <a:spcBef>
                <a:spcPct val="0"/>
              </a:spcBef>
              <a:spcAft>
                <a:spcPts val="1200"/>
              </a:spcAft>
              <a:buAutoNum type="arabicPeriod"/>
            </a:pPr>
            <a:r>
              <a:rPr lang="en-US" sz="1600" dirty="0" smtClean="0"/>
              <a:t>The amount of benefit from DTW over ED is a feature to be exploited. </a:t>
            </a:r>
            <a:endParaRPr lang="en-US" sz="1600" dirty="0"/>
          </a:p>
          <a:p>
            <a:pPr marR="0" lvl="0" algn="l" defTabSz="914400" rtl="0" eaLnBrk="1" fontAlgn="base" latinLnBrk="0" hangingPunct="1">
              <a:lnSpc>
                <a:spcPct val="100000"/>
              </a:lnSpc>
              <a:spcBef>
                <a:spcPct val="0"/>
              </a:spcBef>
              <a:spcAft>
                <a:spcPts val="1200"/>
              </a:spcAft>
              <a:buClrTx/>
              <a:buSzTx/>
              <a:tabLst/>
            </a:pPr>
            <a:endParaRPr lang="en-US" dirty="0" smtClean="0"/>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lang="en-US" dirty="0">
                <a:solidFill>
                  <a:srgbClr val="00B0F0"/>
                </a:solidFill>
              </a:rPr>
              <a:t> </a:t>
            </a:r>
            <a:r>
              <a:rPr lang="en-US" b="1" dirty="0" smtClean="0">
                <a:solidFill>
                  <a:srgbClr val="00B0F0"/>
                </a:solidFill>
              </a:rPr>
              <a:t>I will explain this in the next four slides</a:t>
            </a:r>
            <a:endParaRPr lang="en-US" b="1" dirty="0">
              <a:solidFill>
                <a:srgbClr val="00B0F0"/>
              </a:solidFill>
            </a:endParaRPr>
          </a:p>
          <a:p>
            <a:pPr marR="0" lvl="0" algn="l" defTabSz="914400" rtl="0" eaLnBrk="1" fontAlgn="base" latinLnBrk="0" hangingPunct="1">
              <a:lnSpc>
                <a:spcPct val="100000"/>
              </a:lnSpc>
              <a:spcBef>
                <a:spcPct val="0"/>
              </a:spcBef>
              <a:spcAft>
                <a:spcPct val="0"/>
              </a:spcAft>
              <a:buClrTx/>
              <a:buSzTx/>
              <a:tabLst/>
            </a:pPr>
            <a:endParaRPr lang="en-US" dirty="0" smtClean="0"/>
          </a:p>
          <a:p>
            <a:pPr marR="0" lvl="0" algn="l" defTabSz="914400" rtl="0" eaLnBrk="1" fontAlgn="base" latinLnBrk="0" hangingPunct="1">
              <a:lnSpc>
                <a:spcPct val="100000"/>
              </a:lnSpc>
              <a:spcBef>
                <a:spcPct val="0"/>
              </a:spcBef>
              <a:spcAft>
                <a:spcPct val="0"/>
              </a:spcAft>
              <a:buClrTx/>
              <a:buSzTx/>
              <a:tabLst/>
            </a:pPr>
            <a:endParaRPr lang="en-US" dirty="0"/>
          </a:p>
        </p:txBody>
      </p:sp>
      <p:sp>
        <p:nvSpPr>
          <p:cNvPr id="7" name="Title 1"/>
          <p:cNvSpPr>
            <a:spLocks noGrp="1"/>
          </p:cNvSpPr>
          <p:nvPr>
            <p:ph type="title"/>
          </p:nvPr>
        </p:nvSpPr>
        <p:spPr>
          <a:xfrm>
            <a:off x="457200" y="274638"/>
            <a:ext cx="8229600" cy="1143000"/>
          </a:xfrm>
        </p:spPr>
        <p:txBody>
          <a:bodyPr>
            <a:normAutofit/>
          </a:bodyPr>
          <a:lstStyle/>
          <a:p>
            <a:r>
              <a:rPr lang="en-US" dirty="0"/>
              <a:t>Our </a:t>
            </a:r>
            <a:r>
              <a:rPr lang="en-US" dirty="0" smtClean="0"/>
              <a:t>Observation</a:t>
            </a:r>
            <a:endParaRPr lang="en-US" dirty="0"/>
          </a:p>
        </p:txBody>
      </p:sp>
      <p:sp>
        <p:nvSpPr>
          <p:cNvPr id="88" name="Slide Number Placeholder 87"/>
          <p:cNvSpPr>
            <a:spLocks noGrp="1"/>
          </p:cNvSpPr>
          <p:nvPr>
            <p:ph type="sldNum" sz="quarter" idx="12"/>
          </p:nvPr>
        </p:nvSpPr>
        <p:spPr/>
        <p:txBody>
          <a:bodyPr/>
          <a:lstStyle/>
          <a:p>
            <a:fld id="{FC09B38C-BECE-4478-B284-C10820711118}" type="slidenum">
              <a:rPr lang="en-US" smtClean="0"/>
              <a:t>9</a:t>
            </a:fld>
            <a:endParaRPr lang="en-US"/>
          </a:p>
        </p:txBody>
      </p:sp>
      <p:grpSp>
        <p:nvGrpSpPr>
          <p:cNvPr id="91" name="Group 90"/>
          <p:cNvGrpSpPr/>
          <p:nvPr/>
        </p:nvGrpSpPr>
        <p:grpSpPr>
          <a:xfrm>
            <a:off x="5488780" y="2182057"/>
            <a:ext cx="2817020" cy="2466143"/>
            <a:chOff x="5641180" y="2029657"/>
            <a:chExt cx="2817020" cy="2466143"/>
          </a:xfrm>
        </p:grpSpPr>
        <p:grpSp>
          <p:nvGrpSpPr>
            <p:cNvPr id="85" name="Group 84"/>
            <p:cNvGrpSpPr/>
            <p:nvPr/>
          </p:nvGrpSpPr>
          <p:grpSpPr>
            <a:xfrm>
              <a:off x="5641180" y="2029657"/>
              <a:ext cx="2817020" cy="2466143"/>
              <a:chOff x="6527799" y="1660799"/>
              <a:chExt cx="2311401" cy="1961242"/>
            </a:xfrm>
          </p:grpSpPr>
          <p:sp>
            <p:nvSpPr>
              <p:cNvPr id="36" name="Oval 35"/>
              <p:cNvSpPr/>
              <p:nvPr/>
            </p:nvSpPr>
            <p:spPr>
              <a:xfrm>
                <a:off x="6858000" y="2057400"/>
                <a:ext cx="152400" cy="152400"/>
              </a:xfrm>
              <a:prstGeom prst="ellipse">
                <a:avLst/>
              </a:prstGeom>
              <a:solidFill>
                <a:schemeClr val="bg1">
                  <a:lumMod val="6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781800" y="2971800"/>
                <a:ext cx="152400" cy="152400"/>
              </a:xfrm>
              <a:prstGeom prst="ellipse">
                <a:avLst/>
              </a:prstGeom>
              <a:solidFill>
                <a:schemeClr val="bg1">
                  <a:lumMod val="6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858000" y="2590800"/>
                <a:ext cx="152400" cy="152400"/>
              </a:xfrm>
              <a:prstGeom prst="ellipse">
                <a:avLst/>
              </a:prstGeom>
              <a:solidFill>
                <a:schemeClr val="bg1">
                  <a:lumMod val="6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696200" y="2057400"/>
                <a:ext cx="152400" cy="152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305800" y="2514600"/>
                <a:ext cx="152400" cy="152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8153400" y="2362200"/>
                <a:ext cx="152400" cy="152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924800" y="2514600"/>
                <a:ext cx="152400" cy="152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077200" y="2667000"/>
                <a:ext cx="152400" cy="152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924800" y="2819400"/>
                <a:ext cx="152400" cy="152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848600" y="3048000"/>
                <a:ext cx="152400" cy="152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963877" y="2206194"/>
                <a:ext cx="152400" cy="152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8077200" y="3124200"/>
                <a:ext cx="152400" cy="152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a:off x="7467600" y="2590800"/>
                <a:ext cx="152400" cy="152400"/>
              </a:xfrm>
              <a:prstGeom prst="triangle">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a:off x="8305800" y="1981200"/>
                <a:ext cx="152400" cy="152400"/>
              </a:xfrm>
              <a:prstGeom prst="triangle">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a:off x="8382000" y="2286000"/>
                <a:ext cx="152400" cy="152400"/>
              </a:xfrm>
              <a:prstGeom prst="triangle">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a:off x="8458200" y="2667000"/>
                <a:ext cx="152400" cy="152400"/>
              </a:xfrm>
              <a:prstGeom prst="triangle">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a:off x="8229600" y="2743200"/>
                <a:ext cx="152400" cy="152400"/>
              </a:xfrm>
              <a:prstGeom prst="triangle">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a:off x="8382000" y="2895600"/>
                <a:ext cx="152400" cy="152400"/>
              </a:xfrm>
              <a:prstGeom prst="triangle">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a:off x="8382000" y="3124200"/>
                <a:ext cx="152400" cy="152400"/>
              </a:xfrm>
              <a:prstGeom prst="triangle">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8686800" y="2895600"/>
                <a:ext cx="152400" cy="152400"/>
              </a:xfrm>
              <a:prstGeom prst="triangle">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8610600" y="2514600"/>
                <a:ext cx="152400" cy="152400"/>
              </a:xfrm>
              <a:prstGeom prst="triangle">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8610600" y="3124200"/>
                <a:ext cx="152400" cy="152400"/>
              </a:xfrm>
              <a:prstGeom prst="triangle">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153400" y="2971800"/>
                <a:ext cx="152400" cy="152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8153400" y="2133600"/>
                <a:ext cx="152400" cy="152400"/>
              </a:xfrm>
              <a:prstGeom prst="triangle">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a:stCxn id="48" idx="6"/>
                <a:endCxn id="59" idx="1"/>
              </p:cNvCxnSpPr>
              <p:nvPr/>
            </p:nvCxnSpPr>
            <p:spPr>
              <a:xfrm>
                <a:off x="7010400" y="2667000"/>
                <a:ext cx="495300" cy="0"/>
              </a:xfrm>
              <a:prstGeom prst="straightConnector1">
                <a:avLst/>
              </a:prstGeom>
              <a:ln>
                <a:solidFill>
                  <a:srgbClr val="AC000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6" idx="6"/>
                <a:endCxn id="49" idx="2"/>
              </p:cNvCxnSpPr>
              <p:nvPr/>
            </p:nvCxnSpPr>
            <p:spPr>
              <a:xfrm>
                <a:off x="7010400" y="2133600"/>
                <a:ext cx="685800" cy="0"/>
              </a:xfrm>
              <a:prstGeom prst="straightConnector1">
                <a:avLst/>
              </a:prstGeom>
              <a:ln>
                <a:solidFill>
                  <a:srgbClr val="00B05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162800" y="1856601"/>
                <a:ext cx="762000" cy="269241"/>
              </a:xfrm>
              <a:prstGeom prst="rect">
                <a:avLst/>
              </a:prstGeom>
              <a:noFill/>
            </p:spPr>
            <p:txBody>
              <a:bodyPr wrap="square" rtlCol="0">
                <a:spAutoFit/>
              </a:bodyPr>
              <a:lstStyle/>
              <a:p>
                <a:pPr hangingPunct="0"/>
                <a:r>
                  <a:rPr lang="en-US" sz="1600" dirty="0" err="1" smtClean="0">
                    <a:solidFill>
                      <a:srgbClr val="00B050"/>
                    </a:solidFill>
                  </a:rPr>
                  <a:t>d</a:t>
                </a:r>
                <a:r>
                  <a:rPr lang="en-US" sz="1600" baseline="-25000" dirty="0" err="1" smtClean="0">
                    <a:solidFill>
                      <a:srgbClr val="00B050"/>
                    </a:solidFill>
                  </a:rPr>
                  <a:t>pos</a:t>
                </a:r>
                <a:endParaRPr lang="en-US" sz="1600" dirty="0">
                  <a:solidFill>
                    <a:srgbClr val="00B050"/>
                  </a:solidFill>
                </a:endParaRPr>
              </a:p>
            </p:txBody>
          </p:sp>
          <p:sp>
            <p:nvSpPr>
              <p:cNvPr id="80" name="TextBox 79"/>
              <p:cNvSpPr txBox="1"/>
              <p:nvPr/>
            </p:nvSpPr>
            <p:spPr>
              <a:xfrm>
                <a:off x="7010400" y="2390001"/>
                <a:ext cx="457200" cy="269241"/>
              </a:xfrm>
              <a:prstGeom prst="rect">
                <a:avLst/>
              </a:prstGeom>
              <a:noFill/>
              <a:ln>
                <a:noFill/>
              </a:ln>
            </p:spPr>
            <p:txBody>
              <a:bodyPr wrap="square" rtlCol="0">
                <a:spAutoFit/>
              </a:bodyPr>
              <a:lstStyle/>
              <a:p>
                <a:pPr hangingPunct="0"/>
                <a:r>
                  <a:rPr lang="en-US" sz="1600" dirty="0" err="1" smtClean="0">
                    <a:solidFill>
                      <a:srgbClr val="AC0000"/>
                    </a:solidFill>
                  </a:rPr>
                  <a:t>d</a:t>
                </a:r>
                <a:r>
                  <a:rPr lang="en-US" sz="1600" baseline="-25000" dirty="0" err="1" smtClean="0">
                    <a:solidFill>
                      <a:srgbClr val="AC0000"/>
                    </a:solidFill>
                  </a:rPr>
                  <a:t>neg</a:t>
                </a:r>
                <a:endParaRPr lang="en-US" sz="1600" dirty="0">
                  <a:solidFill>
                    <a:srgbClr val="AC0000"/>
                  </a:solidFill>
                </a:endParaRPr>
              </a:p>
            </p:txBody>
          </p:sp>
          <p:sp>
            <p:nvSpPr>
              <p:cNvPr id="81" name="TextBox 80"/>
              <p:cNvSpPr txBox="1"/>
              <p:nvPr/>
            </p:nvSpPr>
            <p:spPr>
              <a:xfrm>
                <a:off x="7086600" y="3352800"/>
                <a:ext cx="1295400" cy="269241"/>
              </a:xfrm>
              <a:prstGeom prst="rect">
                <a:avLst/>
              </a:prstGeom>
              <a:noFill/>
            </p:spPr>
            <p:txBody>
              <a:bodyPr wrap="square" rtlCol="0">
                <a:spAutoFit/>
              </a:bodyPr>
              <a:lstStyle/>
              <a:p>
                <a:pPr hangingPunct="0"/>
                <a:r>
                  <a:rPr lang="en-US" sz="1600" dirty="0" err="1" smtClean="0">
                    <a:solidFill>
                      <a:srgbClr val="AC0000"/>
                    </a:solidFill>
                  </a:rPr>
                  <a:t>d</a:t>
                </a:r>
                <a:r>
                  <a:rPr lang="en-US" sz="1600" baseline="-25000" dirty="0" err="1" smtClean="0">
                    <a:solidFill>
                      <a:srgbClr val="AC0000"/>
                    </a:solidFill>
                  </a:rPr>
                  <a:t>neg</a:t>
                </a:r>
                <a:r>
                  <a:rPr lang="en-US" sz="1600" dirty="0" smtClean="0"/>
                  <a:t> &lt; </a:t>
                </a:r>
                <a:r>
                  <a:rPr lang="en-US" sz="1600" dirty="0" err="1" smtClean="0">
                    <a:solidFill>
                      <a:srgbClr val="00B050"/>
                    </a:solidFill>
                  </a:rPr>
                  <a:t>d</a:t>
                </a:r>
                <a:r>
                  <a:rPr lang="en-US" sz="1600" baseline="-25000" dirty="0" err="1" smtClean="0">
                    <a:solidFill>
                      <a:srgbClr val="00B050"/>
                    </a:solidFill>
                  </a:rPr>
                  <a:t>pos</a:t>
                </a:r>
                <a:endParaRPr lang="en-US" sz="1600" dirty="0">
                  <a:solidFill>
                    <a:srgbClr val="00B050"/>
                  </a:solidFill>
                </a:endParaRPr>
              </a:p>
            </p:txBody>
          </p:sp>
          <p:sp>
            <p:nvSpPr>
              <p:cNvPr id="83" name="TextBox 82"/>
              <p:cNvSpPr txBox="1"/>
              <p:nvPr/>
            </p:nvSpPr>
            <p:spPr>
              <a:xfrm>
                <a:off x="6527799" y="1660799"/>
                <a:ext cx="685800" cy="244765"/>
              </a:xfrm>
              <a:prstGeom prst="rect">
                <a:avLst/>
              </a:prstGeom>
              <a:noFill/>
            </p:spPr>
            <p:txBody>
              <a:bodyPr wrap="square" rtlCol="0">
                <a:spAutoFit/>
              </a:bodyPr>
              <a:lstStyle/>
              <a:p>
                <a:r>
                  <a:rPr lang="en-US" sz="1400" dirty="0" smtClean="0"/>
                  <a:t>labeled</a:t>
                </a:r>
                <a:endParaRPr lang="en-US" sz="1400" dirty="0"/>
              </a:p>
            </p:txBody>
          </p:sp>
          <p:sp>
            <p:nvSpPr>
              <p:cNvPr id="84" name="TextBox 83"/>
              <p:cNvSpPr txBox="1"/>
              <p:nvPr/>
            </p:nvSpPr>
            <p:spPr>
              <a:xfrm>
                <a:off x="7963877" y="1721399"/>
                <a:ext cx="838200" cy="244765"/>
              </a:xfrm>
              <a:prstGeom prst="rect">
                <a:avLst/>
              </a:prstGeom>
              <a:noFill/>
            </p:spPr>
            <p:txBody>
              <a:bodyPr wrap="square" rtlCol="0">
                <a:spAutoFit/>
              </a:bodyPr>
              <a:lstStyle/>
              <a:p>
                <a:r>
                  <a:rPr lang="en-US" sz="1400" dirty="0" smtClean="0"/>
                  <a:t>unlabeled</a:t>
                </a:r>
                <a:endParaRPr lang="en-US" sz="1400" dirty="0"/>
              </a:p>
            </p:txBody>
          </p:sp>
        </p:grpSp>
        <p:sp>
          <p:nvSpPr>
            <p:cNvPr id="89" name="Oval 88"/>
            <p:cNvSpPr/>
            <p:nvPr/>
          </p:nvSpPr>
          <p:spPr>
            <a:xfrm>
              <a:off x="7086600" y="2819400"/>
              <a:ext cx="185738" cy="19163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086600" y="3237366"/>
              <a:ext cx="185738" cy="19163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1343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20874</TotalTime>
  <Words>2830</Words>
  <Application>Microsoft Office PowerPoint</Application>
  <PresentationFormat>On-screen Show (4:3)</PresentationFormat>
  <Paragraphs>615</Paragraphs>
  <Slides>39</Slides>
  <Notes>9</Notes>
  <HiddenSlides>9</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Outline</vt:lpstr>
      <vt:lpstr>Introduction</vt:lpstr>
      <vt:lpstr>Introduction</vt:lpstr>
      <vt:lpstr>Our Contribution</vt:lpstr>
      <vt:lpstr>Outline</vt:lpstr>
      <vt:lpstr>SSL: self-training</vt:lpstr>
      <vt:lpstr>Two conclusions from the community</vt:lpstr>
      <vt:lpstr>Our Observation</vt:lpstr>
      <vt:lpstr> Our Observation</vt:lpstr>
      <vt:lpstr>PowerPoint Presentation</vt:lpstr>
      <vt:lpstr>PowerPoint Presentation</vt:lpstr>
      <vt:lpstr>PowerPoint Presentation</vt:lpstr>
      <vt:lpstr>Why DTW-D works?</vt:lpstr>
      <vt:lpstr>DTW-D distance</vt:lpstr>
      <vt:lpstr>Outline</vt:lpstr>
      <vt:lpstr>When does DTW-D help?</vt:lpstr>
      <vt:lpstr>When are our assumptions true?</vt:lpstr>
      <vt:lpstr>When are our assumptions true?</vt:lpstr>
      <vt:lpstr>When are our assumptions true?</vt:lpstr>
      <vt:lpstr>Summary of assumptions</vt:lpstr>
      <vt:lpstr>DTW-D and Classification</vt:lpstr>
      <vt:lpstr>Outline</vt:lpstr>
      <vt:lpstr>Experiments</vt:lpstr>
      <vt:lpstr>Experiments</vt:lpstr>
      <vt:lpstr>PowerPoint Presentation</vt:lpstr>
      <vt:lpstr>Experiments</vt:lpstr>
      <vt:lpstr>Experiments</vt:lpstr>
      <vt:lpstr>Conclusions </vt:lpstr>
      <vt:lpstr> Questions?</vt:lpstr>
      <vt:lpstr>Why DTW-D works?</vt:lpstr>
      <vt:lpstr>Why DTW-D works?</vt:lpstr>
      <vt:lpstr>DTW-D and Classification</vt:lpstr>
      <vt:lpstr>Are the assumptions commonly true in real word?</vt:lpstr>
      <vt:lpstr>Why DTW-D works?</vt:lpstr>
      <vt:lpstr>Why is DTW-D better?</vt:lpstr>
      <vt:lpstr>ED and DTW</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dc:creator>
  <cp:lastModifiedBy>Tina</cp:lastModifiedBy>
  <cp:revision>1056</cp:revision>
  <dcterms:created xsi:type="dcterms:W3CDTF">2013-05-07T04:40:37Z</dcterms:created>
  <dcterms:modified xsi:type="dcterms:W3CDTF">2013-11-15T08:07:31Z</dcterms:modified>
</cp:coreProperties>
</file>